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7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2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Gantt Chart for PowerPoint – 2 Weeks</a:t>
            </a:r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5E1CCEE4-B166-4530-98B4-6B1ED4FAB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6529" y="4757660"/>
            <a:ext cx="519182" cy="519182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B50F6160-8D75-4E37-8B8A-15EE647E8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" y="4759220"/>
            <a:ext cx="519182" cy="519182"/>
          </a:xfrm>
          <a:prstGeom prst="rect">
            <a:avLst/>
          </a:prstGeom>
        </p:spPr>
      </p:pic>
      <p:pic>
        <p:nvPicPr>
          <p:cNvPr id="18" name="Graphic 17" descr="Call center">
            <a:extLst>
              <a:ext uri="{FF2B5EF4-FFF2-40B4-BE49-F238E27FC236}">
                <a16:creationId xmlns:a16="http://schemas.microsoft.com/office/drawing/2014/main" id="{8E1ED60E-68F4-4053-BE38-DA500A88A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760" y="4830519"/>
            <a:ext cx="519182" cy="519182"/>
          </a:xfrm>
          <a:prstGeom prst="rect">
            <a:avLst/>
          </a:prstGeom>
        </p:spPr>
      </p:pic>
      <p:pic>
        <p:nvPicPr>
          <p:cNvPr id="19" name="Graphic 18" descr="Pie chart">
            <a:extLst>
              <a:ext uri="{FF2B5EF4-FFF2-40B4-BE49-F238E27FC236}">
                <a16:creationId xmlns:a16="http://schemas.microsoft.com/office/drawing/2014/main" id="{F298226E-C79D-4551-A349-53D722262E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26529" y="5457415"/>
            <a:ext cx="519182" cy="519182"/>
          </a:xfrm>
          <a:prstGeom prst="rect">
            <a:avLst/>
          </a:prstGeom>
        </p:spPr>
      </p:pic>
      <p:pic>
        <p:nvPicPr>
          <p:cNvPr id="21" name="Graphic 20" descr="Handshake">
            <a:extLst>
              <a:ext uri="{FF2B5EF4-FFF2-40B4-BE49-F238E27FC236}">
                <a16:creationId xmlns:a16="http://schemas.microsoft.com/office/drawing/2014/main" id="{EFA63E2B-E91B-4EFC-A8F8-B55CF2C3F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760" y="5457415"/>
            <a:ext cx="519182" cy="519182"/>
          </a:xfrm>
          <a:prstGeom prst="rect">
            <a:avLst/>
          </a:prstGeom>
        </p:spPr>
      </p:pic>
      <p:pic>
        <p:nvPicPr>
          <p:cNvPr id="23" name="Graphic 22" descr="Books">
            <a:extLst>
              <a:ext uri="{FF2B5EF4-FFF2-40B4-BE49-F238E27FC236}">
                <a16:creationId xmlns:a16="http://schemas.microsoft.com/office/drawing/2014/main" id="{BBFC53ED-E4BE-4076-8A36-C4F4B462F4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0" y="5457417"/>
            <a:ext cx="519182" cy="51918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6C65DA-D8AF-4F6D-B54E-7525F5FF9E69}"/>
              </a:ext>
            </a:extLst>
          </p:cNvPr>
          <p:cNvSpPr txBox="1"/>
          <p:nvPr/>
        </p:nvSpPr>
        <p:spPr>
          <a:xfrm>
            <a:off x="1086350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51D5BB-421B-4359-8617-7E1A28950137}"/>
              </a:ext>
            </a:extLst>
          </p:cNvPr>
          <p:cNvSpPr txBox="1"/>
          <p:nvPr/>
        </p:nvSpPr>
        <p:spPr>
          <a:xfrm>
            <a:off x="4117582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D541E1-801A-442E-A5EA-5D579A513A1D}"/>
              </a:ext>
            </a:extLst>
          </p:cNvPr>
          <p:cNvSpPr txBox="1"/>
          <p:nvPr/>
        </p:nvSpPr>
        <p:spPr>
          <a:xfrm>
            <a:off x="7148810" y="493484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8DCD20-5B26-496A-96A7-ECAC7F559AC8}"/>
              </a:ext>
            </a:extLst>
          </p:cNvPr>
          <p:cNvSpPr txBox="1"/>
          <p:nvPr/>
        </p:nvSpPr>
        <p:spPr>
          <a:xfrm>
            <a:off x="714881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F77E85-5155-42FE-AA24-BF9E14A7AE85}"/>
              </a:ext>
            </a:extLst>
          </p:cNvPr>
          <p:cNvSpPr txBox="1"/>
          <p:nvPr/>
        </p:nvSpPr>
        <p:spPr>
          <a:xfrm>
            <a:off x="4117579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E5EEC4-99F4-4A72-B52C-33A456C63A0E}"/>
              </a:ext>
            </a:extLst>
          </p:cNvPr>
          <p:cNvSpPr txBox="1"/>
          <p:nvPr/>
        </p:nvSpPr>
        <p:spPr>
          <a:xfrm>
            <a:off x="108635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A0EF1A8-609B-48BB-817C-E1CFD52C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7744"/>
              </p:ext>
            </p:extLst>
          </p:nvPr>
        </p:nvGraphicFramePr>
        <p:xfrm>
          <a:off x="495300" y="1490870"/>
          <a:ext cx="7886720" cy="291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97800648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55262026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45460787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1636670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18261546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25321484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77955523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74093649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16116999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699262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8785968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39241502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55787945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812931257"/>
                    </a:ext>
                  </a:extLst>
                </a:gridCol>
              </a:tblGrid>
              <a:tr h="3640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Su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Su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44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Gantt Chart for PowerPoint – 2 Weeks</a:t>
            </a:r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5E1CCEE4-B166-4530-98B4-6B1ED4FAB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6529" y="4757660"/>
            <a:ext cx="519182" cy="519182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B50F6160-8D75-4E37-8B8A-15EE647E8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" y="4759220"/>
            <a:ext cx="519182" cy="519182"/>
          </a:xfrm>
          <a:prstGeom prst="rect">
            <a:avLst/>
          </a:prstGeom>
        </p:spPr>
      </p:pic>
      <p:pic>
        <p:nvPicPr>
          <p:cNvPr id="18" name="Graphic 17" descr="Call center">
            <a:extLst>
              <a:ext uri="{FF2B5EF4-FFF2-40B4-BE49-F238E27FC236}">
                <a16:creationId xmlns:a16="http://schemas.microsoft.com/office/drawing/2014/main" id="{8E1ED60E-68F4-4053-BE38-DA500A88A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760" y="4830519"/>
            <a:ext cx="519182" cy="519182"/>
          </a:xfrm>
          <a:prstGeom prst="rect">
            <a:avLst/>
          </a:prstGeom>
        </p:spPr>
      </p:pic>
      <p:pic>
        <p:nvPicPr>
          <p:cNvPr id="19" name="Graphic 18" descr="Pie chart">
            <a:extLst>
              <a:ext uri="{FF2B5EF4-FFF2-40B4-BE49-F238E27FC236}">
                <a16:creationId xmlns:a16="http://schemas.microsoft.com/office/drawing/2014/main" id="{F298226E-C79D-4551-A349-53D722262E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26529" y="5457415"/>
            <a:ext cx="519182" cy="519182"/>
          </a:xfrm>
          <a:prstGeom prst="rect">
            <a:avLst/>
          </a:prstGeom>
        </p:spPr>
      </p:pic>
      <p:pic>
        <p:nvPicPr>
          <p:cNvPr id="21" name="Graphic 20" descr="Handshake">
            <a:extLst>
              <a:ext uri="{FF2B5EF4-FFF2-40B4-BE49-F238E27FC236}">
                <a16:creationId xmlns:a16="http://schemas.microsoft.com/office/drawing/2014/main" id="{EFA63E2B-E91B-4EFC-A8F8-B55CF2C3F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760" y="5457415"/>
            <a:ext cx="519182" cy="519182"/>
          </a:xfrm>
          <a:prstGeom prst="rect">
            <a:avLst/>
          </a:prstGeom>
        </p:spPr>
      </p:pic>
      <p:pic>
        <p:nvPicPr>
          <p:cNvPr id="23" name="Graphic 22" descr="Books">
            <a:extLst>
              <a:ext uri="{FF2B5EF4-FFF2-40B4-BE49-F238E27FC236}">
                <a16:creationId xmlns:a16="http://schemas.microsoft.com/office/drawing/2014/main" id="{BBFC53ED-E4BE-4076-8A36-C4F4B462F4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0" y="5457417"/>
            <a:ext cx="519182" cy="51918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6C65DA-D8AF-4F6D-B54E-7525F5FF9E69}"/>
              </a:ext>
            </a:extLst>
          </p:cNvPr>
          <p:cNvSpPr txBox="1"/>
          <p:nvPr/>
        </p:nvSpPr>
        <p:spPr>
          <a:xfrm>
            <a:off x="1086350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51D5BB-421B-4359-8617-7E1A28950137}"/>
              </a:ext>
            </a:extLst>
          </p:cNvPr>
          <p:cNvSpPr txBox="1"/>
          <p:nvPr/>
        </p:nvSpPr>
        <p:spPr>
          <a:xfrm>
            <a:off x="4117582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D541E1-801A-442E-A5EA-5D579A513A1D}"/>
              </a:ext>
            </a:extLst>
          </p:cNvPr>
          <p:cNvSpPr txBox="1"/>
          <p:nvPr/>
        </p:nvSpPr>
        <p:spPr>
          <a:xfrm>
            <a:off x="7148810" y="493484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8DCD20-5B26-496A-96A7-ECAC7F559AC8}"/>
              </a:ext>
            </a:extLst>
          </p:cNvPr>
          <p:cNvSpPr txBox="1"/>
          <p:nvPr/>
        </p:nvSpPr>
        <p:spPr>
          <a:xfrm>
            <a:off x="714881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F77E85-5155-42FE-AA24-BF9E14A7AE85}"/>
              </a:ext>
            </a:extLst>
          </p:cNvPr>
          <p:cNvSpPr txBox="1"/>
          <p:nvPr/>
        </p:nvSpPr>
        <p:spPr>
          <a:xfrm>
            <a:off x="4117579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E5EEC4-99F4-4A72-B52C-33A456C63A0E}"/>
              </a:ext>
            </a:extLst>
          </p:cNvPr>
          <p:cNvSpPr txBox="1"/>
          <p:nvPr/>
        </p:nvSpPr>
        <p:spPr>
          <a:xfrm>
            <a:off x="108635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A0EF1A8-609B-48BB-817C-E1CFD52C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27013"/>
              </p:ext>
            </p:extLst>
          </p:nvPr>
        </p:nvGraphicFramePr>
        <p:xfrm>
          <a:off x="495300" y="1490870"/>
          <a:ext cx="7886720" cy="291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97800648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55262026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45460787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1636670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18261546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25321484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77955523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74093649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16116999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699262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8785968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39241502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55787945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812931257"/>
                    </a:ext>
                  </a:extLst>
                </a:gridCol>
              </a:tblGrid>
              <a:tr h="3640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Su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Su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44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33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140</Words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Gantt Chart for PowerPoint – 2 Weeks</vt:lpstr>
      <vt:lpstr>Simple Gantt Chart for PowerPoint – 2 Weeks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2 Weeks</dc:title>
  <dc:creator>PresentationGO.com</dc:creator>
  <dc:description>© Copyright PresentationGO.com</dc:description>
  <dcterms:created xsi:type="dcterms:W3CDTF">2014-11-26T05:14:11Z</dcterms:created>
  <dcterms:modified xsi:type="dcterms:W3CDTF">2018-05-29T18:49:22Z</dcterms:modified>
  <cp:category>Charts &amp; Diagrams</cp:category>
</cp:coreProperties>
</file>