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324"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86018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Simple Is Better – Slide Template</a:t>
            </a:r>
          </a:p>
        </p:txBody>
      </p:sp>
      <p:grpSp>
        <p:nvGrpSpPr>
          <p:cNvPr id="16" name="Group 15">
            <a:extLst>
              <a:ext uri="{FF2B5EF4-FFF2-40B4-BE49-F238E27FC236}">
                <a16:creationId xmlns:a16="http://schemas.microsoft.com/office/drawing/2014/main" id="{EB80A687-CAD9-F7F5-9883-74635E313BE3}"/>
              </a:ext>
            </a:extLst>
          </p:cNvPr>
          <p:cNvGrpSpPr/>
          <p:nvPr/>
        </p:nvGrpSpPr>
        <p:grpSpPr>
          <a:xfrm>
            <a:off x="4828547" y="681396"/>
            <a:ext cx="1231894" cy="3561490"/>
            <a:chOff x="6835411" y="809625"/>
            <a:chExt cx="1198208" cy="3464101"/>
          </a:xfrm>
        </p:grpSpPr>
        <p:grpSp>
          <p:nvGrpSpPr>
            <p:cNvPr id="11" name="Group 10">
              <a:extLst>
                <a:ext uri="{FF2B5EF4-FFF2-40B4-BE49-F238E27FC236}">
                  <a16:creationId xmlns:a16="http://schemas.microsoft.com/office/drawing/2014/main" id="{34047A87-1815-8B4E-B7AC-A6DF1C0D7E99}"/>
                </a:ext>
              </a:extLst>
            </p:cNvPr>
            <p:cNvGrpSpPr/>
            <p:nvPr/>
          </p:nvGrpSpPr>
          <p:grpSpPr>
            <a:xfrm>
              <a:off x="6835411" y="809625"/>
              <a:ext cx="1198208" cy="3464101"/>
              <a:chOff x="6835411" y="809625"/>
              <a:chExt cx="1198208" cy="3464101"/>
            </a:xfrm>
          </p:grpSpPr>
          <p:sp>
            <p:nvSpPr>
              <p:cNvPr id="3" name="Shape">
                <a:extLst>
                  <a:ext uri="{FF2B5EF4-FFF2-40B4-BE49-F238E27FC236}">
                    <a16:creationId xmlns:a16="http://schemas.microsoft.com/office/drawing/2014/main" id="{1626135E-F253-C37F-4961-3AE8733F8D19}"/>
                  </a:ext>
                </a:extLst>
              </p:cNvPr>
              <p:cNvSpPr/>
              <p:nvPr/>
            </p:nvSpPr>
            <p:spPr>
              <a:xfrm>
                <a:off x="7102006" y="2265179"/>
                <a:ext cx="665019" cy="634130"/>
              </a:xfrm>
              <a:custGeom>
                <a:avLst/>
                <a:gdLst/>
                <a:ahLst/>
                <a:cxnLst>
                  <a:cxn ang="0">
                    <a:pos x="wd2" y="hd2"/>
                  </a:cxn>
                  <a:cxn ang="5400000">
                    <a:pos x="wd2" y="hd2"/>
                  </a:cxn>
                  <a:cxn ang="10800000">
                    <a:pos x="wd2" y="hd2"/>
                  </a:cxn>
                  <a:cxn ang="16200000">
                    <a:pos x="wd2" y="hd2"/>
                  </a:cxn>
                </a:cxnLst>
                <a:rect l="0" t="0" r="r" b="b"/>
                <a:pathLst>
                  <a:path w="21600" h="21600" extrusionOk="0">
                    <a:moveTo>
                      <a:pt x="0" y="19269"/>
                    </a:moveTo>
                    <a:cubicBezTo>
                      <a:pt x="0" y="20568"/>
                      <a:pt x="4839" y="21600"/>
                      <a:pt x="10800" y="21600"/>
                    </a:cubicBezTo>
                    <a:cubicBezTo>
                      <a:pt x="16761" y="21600"/>
                      <a:pt x="21600" y="20548"/>
                      <a:pt x="21600" y="19269"/>
                    </a:cubicBezTo>
                    <a:cubicBezTo>
                      <a:pt x="21600" y="19248"/>
                      <a:pt x="21600" y="19228"/>
                      <a:pt x="21600" y="19207"/>
                    </a:cubicBezTo>
                    <a:lnTo>
                      <a:pt x="21246" y="14421"/>
                    </a:lnTo>
                    <a:cubicBezTo>
                      <a:pt x="21246" y="14132"/>
                      <a:pt x="20990" y="13843"/>
                      <a:pt x="20518" y="13595"/>
                    </a:cubicBezTo>
                    <a:lnTo>
                      <a:pt x="19731" y="1939"/>
                    </a:lnTo>
                    <a:cubicBezTo>
                      <a:pt x="19731" y="866"/>
                      <a:pt x="15738" y="0"/>
                      <a:pt x="10800" y="0"/>
                    </a:cubicBezTo>
                    <a:cubicBezTo>
                      <a:pt x="5862" y="0"/>
                      <a:pt x="1869" y="866"/>
                      <a:pt x="1869" y="1939"/>
                    </a:cubicBezTo>
                    <a:lnTo>
                      <a:pt x="1161" y="13554"/>
                    </a:lnTo>
                    <a:cubicBezTo>
                      <a:pt x="649" y="13822"/>
                      <a:pt x="354" y="14111"/>
                      <a:pt x="354" y="14421"/>
                    </a:cubicBezTo>
                    <a:lnTo>
                      <a:pt x="0" y="19207"/>
                    </a:lnTo>
                    <a:cubicBezTo>
                      <a:pt x="0" y="19228"/>
                      <a:pt x="0" y="19248"/>
                      <a:pt x="0" y="19269"/>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DC58CD95-4EBD-CDA3-0AE3-69670238BD7D}"/>
                  </a:ext>
                </a:extLst>
              </p:cNvPr>
              <p:cNvSpPr/>
              <p:nvPr/>
            </p:nvSpPr>
            <p:spPr>
              <a:xfrm>
                <a:off x="6835411" y="2773936"/>
                <a:ext cx="1198208" cy="1499790"/>
              </a:xfrm>
              <a:custGeom>
                <a:avLst/>
                <a:gdLst/>
                <a:ahLst/>
                <a:cxnLst>
                  <a:cxn ang="0">
                    <a:pos x="wd2" y="hd2"/>
                  </a:cxn>
                  <a:cxn ang="5400000">
                    <a:pos x="wd2" y="hd2"/>
                  </a:cxn>
                  <a:cxn ang="10800000">
                    <a:pos x="wd2" y="hd2"/>
                  </a:cxn>
                  <a:cxn ang="16200000">
                    <a:pos x="wd2" y="hd2"/>
                  </a:cxn>
                </a:cxnLst>
                <a:rect l="0" t="0" r="r" b="b"/>
                <a:pathLst>
                  <a:path w="21441" h="21361" extrusionOk="0">
                    <a:moveTo>
                      <a:pt x="0" y="12827"/>
                    </a:moveTo>
                    <a:cubicBezTo>
                      <a:pt x="0" y="17390"/>
                      <a:pt x="4509" y="21126"/>
                      <a:pt x="10177" y="21350"/>
                    </a:cubicBezTo>
                    <a:cubicBezTo>
                      <a:pt x="16398" y="21600"/>
                      <a:pt x="21600" y="17554"/>
                      <a:pt x="21437" y="12603"/>
                    </a:cubicBezTo>
                    <a:cubicBezTo>
                      <a:pt x="21372" y="10541"/>
                      <a:pt x="20386" y="8661"/>
                      <a:pt x="18793" y="7220"/>
                    </a:cubicBezTo>
                    <a:cubicBezTo>
                      <a:pt x="16961" y="5555"/>
                      <a:pt x="15888" y="3442"/>
                      <a:pt x="15682" y="1225"/>
                    </a:cubicBezTo>
                    <a:lnTo>
                      <a:pt x="15650" y="811"/>
                    </a:lnTo>
                    <a:cubicBezTo>
                      <a:pt x="15650" y="362"/>
                      <a:pt x="13450" y="0"/>
                      <a:pt x="10730" y="0"/>
                    </a:cubicBezTo>
                    <a:cubicBezTo>
                      <a:pt x="8009" y="0"/>
                      <a:pt x="5809" y="362"/>
                      <a:pt x="5809" y="811"/>
                    </a:cubicBezTo>
                    <a:lnTo>
                      <a:pt x="5777" y="1208"/>
                    </a:lnTo>
                    <a:cubicBezTo>
                      <a:pt x="5603" y="3442"/>
                      <a:pt x="4476" y="5555"/>
                      <a:pt x="2634" y="7246"/>
                    </a:cubicBezTo>
                    <a:cubicBezTo>
                      <a:pt x="986" y="8738"/>
                      <a:pt x="0" y="10688"/>
                      <a:pt x="0" y="12827"/>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85E16E3B-513A-29C7-A907-AE679586646E}"/>
                  </a:ext>
                </a:extLst>
              </p:cNvPr>
              <p:cNvSpPr/>
              <p:nvPr/>
            </p:nvSpPr>
            <p:spPr>
              <a:xfrm>
                <a:off x="7151460" y="2725483"/>
                <a:ext cx="566110" cy="957353"/>
              </a:xfrm>
              <a:custGeom>
                <a:avLst/>
                <a:gdLst/>
                <a:ahLst/>
                <a:cxnLst>
                  <a:cxn ang="0">
                    <a:pos x="wd2" y="hd2"/>
                  </a:cxn>
                  <a:cxn ang="5400000">
                    <a:pos x="wd2" y="hd2"/>
                  </a:cxn>
                  <a:cxn ang="10800000">
                    <a:pos x="wd2" y="hd2"/>
                  </a:cxn>
                  <a:cxn ang="16200000">
                    <a:pos x="wd2" y="hd2"/>
                  </a:cxn>
                </a:cxnLst>
                <a:rect l="0" t="0" r="r" b="b"/>
                <a:pathLst>
                  <a:path w="21319" h="21555" extrusionOk="0">
                    <a:moveTo>
                      <a:pt x="3749" y="21545"/>
                    </a:moveTo>
                    <a:cubicBezTo>
                      <a:pt x="4707" y="21600"/>
                      <a:pt x="5551" y="21409"/>
                      <a:pt x="6190" y="21000"/>
                    </a:cubicBezTo>
                    <a:cubicBezTo>
                      <a:pt x="6920" y="20523"/>
                      <a:pt x="7399" y="19773"/>
                      <a:pt x="7558" y="18750"/>
                    </a:cubicBezTo>
                    <a:cubicBezTo>
                      <a:pt x="7581" y="18573"/>
                      <a:pt x="7604" y="18382"/>
                      <a:pt x="7627" y="18177"/>
                    </a:cubicBezTo>
                    <a:cubicBezTo>
                      <a:pt x="8585" y="18164"/>
                      <a:pt x="9588" y="18164"/>
                      <a:pt x="10592" y="18164"/>
                    </a:cubicBezTo>
                    <a:cubicBezTo>
                      <a:pt x="10592" y="18164"/>
                      <a:pt x="10615" y="18164"/>
                      <a:pt x="10615" y="18164"/>
                    </a:cubicBezTo>
                    <a:lnTo>
                      <a:pt x="10683" y="18164"/>
                    </a:lnTo>
                    <a:cubicBezTo>
                      <a:pt x="10683" y="18164"/>
                      <a:pt x="10706" y="18164"/>
                      <a:pt x="10706" y="18164"/>
                    </a:cubicBezTo>
                    <a:cubicBezTo>
                      <a:pt x="11710" y="18164"/>
                      <a:pt x="12713" y="18164"/>
                      <a:pt x="13671" y="18177"/>
                    </a:cubicBezTo>
                    <a:cubicBezTo>
                      <a:pt x="13694" y="18382"/>
                      <a:pt x="13717" y="18573"/>
                      <a:pt x="13740" y="18750"/>
                    </a:cubicBezTo>
                    <a:cubicBezTo>
                      <a:pt x="13922" y="19773"/>
                      <a:pt x="14378" y="20523"/>
                      <a:pt x="15108" y="21000"/>
                    </a:cubicBezTo>
                    <a:cubicBezTo>
                      <a:pt x="15747" y="21409"/>
                      <a:pt x="16591" y="21600"/>
                      <a:pt x="17549" y="21545"/>
                    </a:cubicBezTo>
                    <a:cubicBezTo>
                      <a:pt x="19487" y="21436"/>
                      <a:pt x="21449" y="20305"/>
                      <a:pt x="21312" y="19405"/>
                    </a:cubicBezTo>
                    <a:cubicBezTo>
                      <a:pt x="21107" y="18177"/>
                      <a:pt x="18073" y="17891"/>
                      <a:pt x="14264" y="17823"/>
                    </a:cubicBezTo>
                    <a:cubicBezTo>
                      <a:pt x="13831" y="12614"/>
                      <a:pt x="15724" y="164"/>
                      <a:pt x="15747" y="27"/>
                    </a:cubicBezTo>
                    <a:lnTo>
                      <a:pt x="15131" y="0"/>
                    </a:lnTo>
                    <a:cubicBezTo>
                      <a:pt x="15108" y="136"/>
                      <a:pt x="13238" y="12545"/>
                      <a:pt x="13648" y="17823"/>
                    </a:cubicBezTo>
                    <a:cubicBezTo>
                      <a:pt x="12690" y="17809"/>
                      <a:pt x="11687" y="17809"/>
                      <a:pt x="10683" y="17809"/>
                    </a:cubicBezTo>
                    <a:lnTo>
                      <a:pt x="10615" y="17809"/>
                    </a:lnTo>
                    <a:cubicBezTo>
                      <a:pt x="10615" y="17809"/>
                      <a:pt x="10592" y="17809"/>
                      <a:pt x="10592" y="17809"/>
                    </a:cubicBezTo>
                    <a:cubicBezTo>
                      <a:pt x="9588" y="17809"/>
                      <a:pt x="8608" y="17809"/>
                      <a:pt x="7672" y="17823"/>
                    </a:cubicBezTo>
                    <a:cubicBezTo>
                      <a:pt x="8106" y="12545"/>
                      <a:pt x="6213" y="136"/>
                      <a:pt x="6190" y="0"/>
                    </a:cubicBezTo>
                    <a:lnTo>
                      <a:pt x="5574" y="27"/>
                    </a:lnTo>
                    <a:cubicBezTo>
                      <a:pt x="5597" y="164"/>
                      <a:pt x="7490" y="12614"/>
                      <a:pt x="7057" y="17823"/>
                    </a:cubicBezTo>
                    <a:cubicBezTo>
                      <a:pt x="3225" y="17891"/>
                      <a:pt x="191" y="18164"/>
                      <a:pt x="9" y="19405"/>
                    </a:cubicBezTo>
                    <a:cubicBezTo>
                      <a:pt x="-151" y="20305"/>
                      <a:pt x="1833" y="21436"/>
                      <a:pt x="3749" y="21545"/>
                    </a:cubicBezTo>
                    <a:close/>
                    <a:moveTo>
                      <a:pt x="20742" y="19445"/>
                    </a:moveTo>
                    <a:cubicBezTo>
                      <a:pt x="20833" y="20086"/>
                      <a:pt x="19259" y="21082"/>
                      <a:pt x="17549" y="21191"/>
                    </a:cubicBezTo>
                    <a:cubicBezTo>
                      <a:pt x="17457" y="21191"/>
                      <a:pt x="17366" y="21205"/>
                      <a:pt x="17275" y="21205"/>
                    </a:cubicBezTo>
                    <a:cubicBezTo>
                      <a:pt x="15701" y="21205"/>
                      <a:pt x="14697" y="20332"/>
                      <a:pt x="14401" y="18736"/>
                    </a:cubicBezTo>
                    <a:cubicBezTo>
                      <a:pt x="14378" y="18573"/>
                      <a:pt x="14355" y="18395"/>
                      <a:pt x="14332" y="18218"/>
                    </a:cubicBezTo>
                    <a:cubicBezTo>
                      <a:pt x="17754" y="18259"/>
                      <a:pt x="20582" y="18505"/>
                      <a:pt x="20742" y="19445"/>
                    </a:cubicBezTo>
                    <a:close/>
                    <a:moveTo>
                      <a:pt x="625" y="19445"/>
                    </a:moveTo>
                    <a:cubicBezTo>
                      <a:pt x="784" y="18505"/>
                      <a:pt x="3590" y="18273"/>
                      <a:pt x="7034" y="18205"/>
                    </a:cubicBezTo>
                    <a:cubicBezTo>
                      <a:pt x="7011" y="18395"/>
                      <a:pt x="6988" y="18559"/>
                      <a:pt x="6965" y="18723"/>
                    </a:cubicBezTo>
                    <a:cubicBezTo>
                      <a:pt x="6692" y="20318"/>
                      <a:pt x="5665" y="21191"/>
                      <a:pt x="4091" y="21191"/>
                    </a:cubicBezTo>
                    <a:cubicBezTo>
                      <a:pt x="4000" y="21191"/>
                      <a:pt x="3909" y="21191"/>
                      <a:pt x="3818" y="21177"/>
                    </a:cubicBezTo>
                    <a:cubicBezTo>
                      <a:pt x="2107" y="21082"/>
                      <a:pt x="510" y="20086"/>
                      <a:pt x="625" y="19445"/>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9" name="Rectangle">
                <a:extLst>
                  <a:ext uri="{FF2B5EF4-FFF2-40B4-BE49-F238E27FC236}">
                    <a16:creationId xmlns:a16="http://schemas.microsoft.com/office/drawing/2014/main" id="{34D9D172-2DBC-B5F2-E3DF-BC333C44E57B}"/>
                  </a:ext>
                </a:extLst>
              </p:cNvPr>
              <p:cNvSpPr/>
              <p:nvPr/>
            </p:nvSpPr>
            <p:spPr>
              <a:xfrm>
                <a:off x="7396661" y="809625"/>
                <a:ext cx="75708" cy="1611816"/>
              </a:xfrm>
              <a:prstGeom prst="rect">
                <a:avLst/>
              </a:pr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sp>
          <p:nvSpPr>
            <p:cNvPr id="14" name="Oval 13">
              <a:extLst>
                <a:ext uri="{FF2B5EF4-FFF2-40B4-BE49-F238E27FC236}">
                  <a16:creationId xmlns:a16="http://schemas.microsoft.com/office/drawing/2014/main" id="{42579B30-FFA3-585F-5124-7E9C50469297}"/>
                </a:ext>
              </a:extLst>
            </p:cNvPr>
            <p:cNvSpPr/>
            <p:nvPr/>
          </p:nvSpPr>
          <p:spPr>
            <a:xfrm rot="19483492">
              <a:off x="7487771" y="3907606"/>
              <a:ext cx="371475" cy="171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7" name="Group 16">
            <a:extLst>
              <a:ext uri="{FF2B5EF4-FFF2-40B4-BE49-F238E27FC236}">
                <a16:creationId xmlns:a16="http://schemas.microsoft.com/office/drawing/2014/main" id="{DDFCFC20-9EF0-E7CD-825E-EAFE207A1297}"/>
              </a:ext>
            </a:extLst>
          </p:cNvPr>
          <p:cNvGrpSpPr/>
          <p:nvPr/>
        </p:nvGrpSpPr>
        <p:grpSpPr>
          <a:xfrm>
            <a:off x="458237" y="1603511"/>
            <a:ext cx="2194560" cy="2452636"/>
            <a:chOff x="332936" y="2555951"/>
            <a:chExt cx="2926080" cy="3270182"/>
          </a:xfrm>
        </p:grpSpPr>
        <p:sp>
          <p:nvSpPr>
            <p:cNvPr id="18" name="TextBox 17">
              <a:extLst>
                <a:ext uri="{FF2B5EF4-FFF2-40B4-BE49-F238E27FC236}">
                  <a16:creationId xmlns:a16="http://schemas.microsoft.com/office/drawing/2014/main" id="{F0858E5F-D35D-1650-C60A-016FA5E10FD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9" name="TextBox 18">
              <a:extLst>
                <a:ext uri="{FF2B5EF4-FFF2-40B4-BE49-F238E27FC236}">
                  <a16:creationId xmlns:a16="http://schemas.microsoft.com/office/drawing/2014/main" id="{6C1F07FE-FD60-E3C0-7818-B960EA5CCDE8}"/>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9C0401F9-7C02-BF48-236A-0C59E91253C5}"/>
              </a:ext>
            </a:extLst>
          </p:cNvPr>
          <p:cNvGrpSpPr/>
          <p:nvPr/>
        </p:nvGrpSpPr>
        <p:grpSpPr>
          <a:xfrm>
            <a:off x="6502932" y="2614076"/>
            <a:ext cx="2194560" cy="2452636"/>
            <a:chOff x="332936" y="2555951"/>
            <a:chExt cx="2926080" cy="3270182"/>
          </a:xfrm>
        </p:grpSpPr>
        <p:sp>
          <p:nvSpPr>
            <p:cNvPr id="21" name="TextBox 20">
              <a:extLst>
                <a:ext uri="{FF2B5EF4-FFF2-40B4-BE49-F238E27FC236}">
                  <a16:creationId xmlns:a16="http://schemas.microsoft.com/office/drawing/2014/main" id="{6477BB93-D3F8-66A2-4547-BDE56B6D147F}"/>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2" name="TextBox 21">
              <a:extLst>
                <a:ext uri="{FF2B5EF4-FFF2-40B4-BE49-F238E27FC236}">
                  <a16:creationId xmlns:a16="http://schemas.microsoft.com/office/drawing/2014/main" id="{D2C739B4-D513-9344-673C-7B92580030FC}"/>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9592DAB7-71E2-466D-A948-0C736DAE189F}"/>
              </a:ext>
            </a:extLst>
          </p:cNvPr>
          <p:cNvGrpSpPr/>
          <p:nvPr/>
        </p:nvGrpSpPr>
        <p:grpSpPr>
          <a:xfrm>
            <a:off x="2723738" y="2177872"/>
            <a:ext cx="1822914" cy="4147742"/>
            <a:chOff x="2723738" y="2177872"/>
            <a:chExt cx="1822914" cy="4147742"/>
          </a:xfrm>
        </p:grpSpPr>
        <p:sp>
          <p:nvSpPr>
            <p:cNvPr id="7" name="Shape">
              <a:extLst>
                <a:ext uri="{FF2B5EF4-FFF2-40B4-BE49-F238E27FC236}">
                  <a16:creationId xmlns:a16="http://schemas.microsoft.com/office/drawing/2014/main" id="{43740501-1D0D-B307-6165-CB800CB840E7}"/>
                </a:ext>
              </a:extLst>
            </p:cNvPr>
            <p:cNvSpPr/>
            <p:nvPr/>
          </p:nvSpPr>
          <p:spPr>
            <a:xfrm>
              <a:off x="3165848" y="2177872"/>
              <a:ext cx="1231894" cy="1541955"/>
            </a:xfrm>
            <a:custGeom>
              <a:avLst/>
              <a:gdLst/>
              <a:ahLst/>
              <a:cxnLst>
                <a:cxn ang="0">
                  <a:pos x="wd2" y="hd2"/>
                </a:cxn>
                <a:cxn ang="5400000">
                  <a:pos x="wd2" y="hd2"/>
                </a:cxn>
                <a:cxn ang="10800000">
                  <a:pos x="wd2" y="hd2"/>
                </a:cxn>
                <a:cxn ang="16200000">
                  <a:pos x="wd2" y="hd2"/>
                </a:cxn>
              </a:cxnLst>
              <a:rect l="0" t="0" r="r" b="b"/>
              <a:pathLst>
                <a:path w="21441" h="21361" extrusionOk="0">
                  <a:moveTo>
                    <a:pt x="21441" y="8534"/>
                  </a:moveTo>
                  <a:cubicBezTo>
                    <a:pt x="21441" y="3971"/>
                    <a:pt x="16932" y="235"/>
                    <a:pt x="11264" y="11"/>
                  </a:cubicBezTo>
                  <a:cubicBezTo>
                    <a:pt x="5043" y="-239"/>
                    <a:pt x="-159" y="3807"/>
                    <a:pt x="4" y="8758"/>
                  </a:cubicBezTo>
                  <a:cubicBezTo>
                    <a:pt x="69" y="10820"/>
                    <a:pt x="1055" y="12700"/>
                    <a:pt x="2648" y="14141"/>
                  </a:cubicBezTo>
                  <a:cubicBezTo>
                    <a:pt x="4480" y="15806"/>
                    <a:pt x="5553" y="17919"/>
                    <a:pt x="5759" y="20136"/>
                  </a:cubicBezTo>
                  <a:lnTo>
                    <a:pt x="5791" y="20550"/>
                  </a:lnTo>
                  <a:cubicBezTo>
                    <a:pt x="5791" y="20999"/>
                    <a:pt x="7991" y="21361"/>
                    <a:pt x="10711" y="21361"/>
                  </a:cubicBezTo>
                  <a:cubicBezTo>
                    <a:pt x="13432" y="21361"/>
                    <a:pt x="15632" y="20999"/>
                    <a:pt x="15632" y="20550"/>
                  </a:cubicBezTo>
                  <a:lnTo>
                    <a:pt x="15664" y="20153"/>
                  </a:lnTo>
                  <a:cubicBezTo>
                    <a:pt x="15838" y="17919"/>
                    <a:pt x="16965" y="15806"/>
                    <a:pt x="18807" y="14115"/>
                  </a:cubicBezTo>
                  <a:cubicBezTo>
                    <a:pt x="20455" y="12623"/>
                    <a:pt x="21441" y="10673"/>
                    <a:pt x="21441" y="8534"/>
                  </a:cubicBezTo>
                  <a:close/>
                </a:path>
              </a:pathLst>
            </a:custGeom>
            <a:solidFill>
              <a:schemeClr val="tx2">
                <a:lumMod val="25000"/>
                <a:lumOff val="75000"/>
              </a:schemeClr>
            </a:solidFill>
            <a:ln w="12700">
              <a:miter lim="400000"/>
            </a:ln>
          </p:spPr>
          <p:txBody>
            <a:bodyPr lIns="28575" tIns="28575" rIns="28575" bIns="28575" anchor="ctr"/>
            <a:lstStyle/>
            <a:p>
              <a:pPr>
                <a:defRPr sz="3000">
                  <a:solidFill>
                    <a:srgbClr val="FFFFFF"/>
                  </a:solidFill>
                </a:defRPr>
              </a:pPr>
              <a:endParaRPr sz="2250"/>
            </a:p>
          </p:txBody>
        </p:sp>
        <p:sp>
          <p:nvSpPr>
            <p:cNvPr id="24" name="Freeform: Shape 23">
              <a:extLst>
                <a:ext uri="{FF2B5EF4-FFF2-40B4-BE49-F238E27FC236}">
                  <a16:creationId xmlns:a16="http://schemas.microsoft.com/office/drawing/2014/main" id="{DF565C78-54F6-604F-67F2-FE75A173C5E1}"/>
                </a:ext>
              </a:extLst>
            </p:cNvPr>
            <p:cNvSpPr/>
            <p:nvPr/>
          </p:nvSpPr>
          <p:spPr>
            <a:xfrm>
              <a:off x="3495881" y="2788142"/>
              <a:ext cx="582025" cy="808577"/>
            </a:xfrm>
            <a:custGeom>
              <a:avLst/>
              <a:gdLst>
                <a:gd name="connsiteX0" fmla="*/ 470934 w 582025"/>
                <a:gd name="connsiteY0" fmla="*/ 16588 h 808577"/>
                <a:gd name="connsiteX1" fmla="*/ 392472 w 582025"/>
                <a:gd name="connsiteY1" fmla="*/ 129285 h 808577"/>
                <a:gd name="connsiteX2" fmla="*/ 390615 w 582025"/>
                <a:gd name="connsiteY2" fmla="*/ 152938 h 808577"/>
                <a:gd name="connsiteX3" fmla="*/ 565586 w 582025"/>
                <a:gd name="connsiteY3" fmla="*/ 96316 h 808577"/>
                <a:gd name="connsiteX4" fmla="*/ 478415 w 582025"/>
                <a:gd name="connsiteY4" fmla="*/ 17228 h 808577"/>
                <a:gd name="connsiteX5" fmla="*/ 470934 w 582025"/>
                <a:gd name="connsiteY5" fmla="*/ 16588 h 808577"/>
                <a:gd name="connsiteX6" fmla="*/ 111028 w 582025"/>
                <a:gd name="connsiteY6" fmla="*/ 15949 h 808577"/>
                <a:gd name="connsiteX7" fmla="*/ 103547 w 582025"/>
                <a:gd name="connsiteY7" fmla="*/ 16588 h 808577"/>
                <a:gd name="connsiteX8" fmla="*/ 16376 w 582025"/>
                <a:gd name="connsiteY8" fmla="*/ 96316 h 808577"/>
                <a:gd name="connsiteX9" fmla="*/ 191347 w 582025"/>
                <a:gd name="connsiteY9" fmla="*/ 152345 h 808577"/>
                <a:gd name="connsiteX10" fmla="*/ 189490 w 582025"/>
                <a:gd name="connsiteY10" fmla="*/ 128691 h 808577"/>
                <a:gd name="connsiteX11" fmla="*/ 111028 w 582025"/>
                <a:gd name="connsiteY11" fmla="*/ 15949 h 808577"/>
                <a:gd name="connsiteX12" fmla="*/ 102919 w 582025"/>
                <a:gd name="connsiteY12" fmla="*/ 424 h 808577"/>
                <a:gd name="connsiteX13" fmla="*/ 169560 w 582025"/>
                <a:gd name="connsiteY13" fmla="*/ 25310 h 808577"/>
                <a:gd name="connsiteX14" fmla="*/ 206908 w 582025"/>
                <a:gd name="connsiteY14" fmla="*/ 128052 h 808577"/>
                <a:gd name="connsiteX15" fmla="*/ 208792 w 582025"/>
                <a:gd name="connsiteY15" fmla="*/ 154217 h 808577"/>
                <a:gd name="connsiteX16" fmla="*/ 289739 w 582025"/>
                <a:gd name="connsiteY16" fmla="*/ 154811 h 808577"/>
                <a:gd name="connsiteX17" fmla="*/ 290367 w 582025"/>
                <a:gd name="connsiteY17" fmla="*/ 154811 h 808577"/>
                <a:gd name="connsiteX18" fmla="*/ 292223 w 582025"/>
                <a:gd name="connsiteY18" fmla="*/ 154811 h 808577"/>
                <a:gd name="connsiteX19" fmla="*/ 292851 w 582025"/>
                <a:gd name="connsiteY19" fmla="*/ 154811 h 808577"/>
                <a:gd name="connsiteX20" fmla="*/ 373798 w 582025"/>
                <a:gd name="connsiteY20" fmla="*/ 154217 h 808577"/>
                <a:gd name="connsiteX21" fmla="*/ 375682 w 582025"/>
                <a:gd name="connsiteY21" fmla="*/ 128052 h 808577"/>
                <a:gd name="connsiteX22" fmla="*/ 413029 w 582025"/>
                <a:gd name="connsiteY22" fmla="*/ 25310 h 808577"/>
                <a:gd name="connsiteX23" fmla="*/ 479670 w 582025"/>
                <a:gd name="connsiteY23" fmla="*/ 424 h 808577"/>
                <a:gd name="connsiteX24" fmla="*/ 581775 w 582025"/>
                <a:gd name="connsiteY24" fmla="*/ 98143 h 808577"/>
                <a:gd name="connsiteX25" fmla="*/ 389359 w 582025"/>
                <a:gd name="connsiteY25" fmla="*/ 170382 h 808577"/>
                <a:gd name="connsiteX26" fmla="*/ 413643 w 582025"/>
                <a:gd name="connsiteY26" fmla="*/ 785852 h 808577"/>
                <a:gd name="connsiteX27" fmla="*/ 415432 w 582025"/>
                <a:gd name="connsiteY27" fmla="*/ 808577 h 808577"/>
                <a:gd name="connsiteX28" fmla="*/ 398431 w 582025"/>
                <a:gd name="connsiteY28" fmla="*/ 807877 h 808577"/>
                <a:gd name="connsiteX29" fmla="*/ 396827 w 582025"/>
                <a:gd name="connsiteY29" fmla="*/ 787545 h 808577"/>
                <a:gd name="connsiteX30" fmla="*/ 372569 w 582025"/>
                <a:gd name="connsiteY30" fmla="*/ 170382 h 808577"/>
                <a:gd name="connsiteX31" fmla="*/ 292851 w 582025"/>
                <a:gd name="connsiteY31" fmla="*/ 171021 h 808577"/>
                <a:gd name="connsiteX32" fmla="*/ 292223 w 582025"/>
                <a:gd name="connsiteY32" fmla="*/ 171021 h 808577"/>
                <a:gd name="connsiteX33" fmla="*/ 290367 w 582025"/>
                <a:gd name="connsiteY33" fmla="*/ 171021 h 808577"/>
                <a:gd name="connsiteX34" fmla="*/ 209420 w 582025"/>
                <a:gd name="connsiteY34" fmla="*/ 170382 h 808577"/>
                <a:gd name="connsiteX35" fmla="*/ 184970 w 582025"/>
                <a:gd name="connsiteY35" fmla="*/ 787545 h 808577"/>
                <a:gd name="connsiteX36" fmla="*/ 183410 w 582025"/>
                <a:gd name="connsiteY36" fmla="*/ 807521 h 808577"/>
                <a:gd name="connsiteX37" fmla="*/ 166557 w 582025"/>
                <a:gd name="connsiteY37" fmla="*/ 808226 h 808577"/>
                <a:gd name="connsiteX38" fmla="*/ 168318 w 582025"/>
                <a:gd name="connsiteY38" fmla="*/ 785852 h 808577"/>
                <a:gd name="connsiteX39" fmla="*/ 192602 w 582025"/>
                <a:gd name="connsiteY39" fmla="*/ 170382 h 808577"/>
                <a:gd name="connsiteX40" fmla="*/ 186 w 582025"/>
                <a:gd name="connsiteY40" fmla="*/ 98143 h 808577"/>
                <a:gd name="connsiteX41" fmla="*/ 102919 w 582025"/>
                <a:gd name="connsiteY41" fmla="*/ 424 h 80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82025" h="808577">
                  <a:moveTo>
                    <a:pt x="470934" y="16588"/>
                  </a:moveTo>
                  <a:cubicBezTo>
                    <a:pt x="427990" y="16588"/>
                    <a:pt x="399952" y="56452"/>
                    <a:pt x="392472" y="129285"/>
                  </a:cubicBezTo>
                  <a:cubicBezTo>
                    <a:pt x="391871" y="136774"/>
                    <a:pt x="391243" y="144263"/>
                    <a:pt x="390615" y="152938"/>
                  </a:cubicBezTo>
                  <a:cubicBezTo>
                    <a:pt x="484639" y="149833"/>
                    <a:pt x="561245" y="139240"/>
                    <a:pt x="565586" y="96316"/>
                  </a:cubicBezTo>
                  <a:cubicBezTo>
                    <a:pt x="568098" y="67046"/>
                    <a:pt x="524498" y="21566"/>
                    <a:pt x="478415" y="17228"/>
                  </a:cubicBezTo>
                  <a:cubicBezTo>
                    <a:pt x="475930" y="16588"/>
                    <a:pt x="473446" y="16588"/>
                    <a:pt x="470934" y="16588"/>
                  </a:cubicBezTo>
                  <a:close/>
                  <a:moveTo>
                    <a:pt x="111028" y="15949"/>
                  </a:moveTo>
                  <a:cubicBezTo>
                    <a:pt x="108543" y="15949"/>
                    <a:pt x="106031" y="16588"/>
                    <a:pt x="103547" y="16588"/>
                  </a:cubicBezTo>
                  <a:cubicBezTo>
                    <a:pt x="56863" y="21566"/>
                    <a:pt x="13891" y="67046"/>
                    <a:pt x="16376" y="96316"/>
                  </a:cubicBezTo>
                  <a:cubicBezTo>
                    <a:pt x="20116" y="139240"/>
                    <a:pt x="97323" y="150473"/>
                    <a:pt x="191347" y="152345"/>
                  </a:cubicBezTo>
                  <a:cubicBezTo>
                    <a:pt x="190719" y="144263"/>
                    <a:pt x="190118" y="136134"/>
                    <a:pt x="189490" y="128691"/>
                  </a:cubicBezTo>
                  <a:cubicBezTo>
                    <a:pt x="181382" y="55813"/>
                    <a:pt x="153999" y="15949"/>
                    <a:pt x="111028" y="15949"/>
                  </a:cubicBezTo>
                  <a:close/>
                  <a:moveTo>
                    <a:pt x="102919" y="424"/>
                  </a:moveTo>
                  <a:cubicBezTo>
                    <a:pt x="129073" y="-2088"/>
                    <a:pt x="152115" y="6634"/>
                    <a:pt x="169560" y="25310"/>
                  </a:cubicBezTo>
                  <a:cubicBezTo>
                    <a:pt x="189490" y="47091"/>
                    <a:pt x="201939" y="81339"/>
                    <a:pt x="206908" y="128052"/>
                  </a:cubicBezTo>
                  <a:cubicBezTo>
                    <a:pt x="207536" y="136134"/>
                    <a:pt x="208164" y="144856"/>
                    <a:pt x="208792" y="154217"/>
                  </a:cubicBezTo>
                  <a:cubicBezTo>
                    <a:pt x="234946" y="154811"/>
                    <a:pt x="262329" y="154811"/>
                    <a:pt x="289739" y="154811"/>
                  </a:cubicBezTo>
                  <a:cubicBezTo>
                    <a:pt x="289739" y="154811"/>
                    <a:pt x="290367" y="154811"/>
                    <a:pt x="290367" y="154811"/>
                  </a:cubicBezTo>
                  <a:lnTo>
                    <a:pt x="292223" y="154811"/>
                  </a:lnTo>
                  <a:cubicBezTo>
                    <a:pt x="292223" y="154811"/>
                    <a:pt x="292851" y="154811"/>
                    <a:pt x="292851" y="154811"/>
                  </a:cubicBezTo>
                  <a:cubicBezTo>
                    <a:pt x="320261" y="154811"/>
                    <a:pt x="347644" y="154811"/>
                    <a:pt x="373798" y="154217"/>
                  </a:cubicBezTo>
                  <a:cubicBezTo>
                    <a:pt x="374426" y="144856"/>
                    <a:pt x="375054" y="136134"/>
                    <a:pt x="375682" y="128052"/>
                  </a:cubicBezTo>
                  <a:cubicBezTo>
                    <a:pt x="380022" y="81339"/>
                    <a:pt x="393100" y="47091"/>
                    <a:pt x="413029" y="25310"/>
                  </a:cubicBezTo>
                  <a:cubicBezTo>
                    <a:pt x="430474" y="6634"/>
                    <a:pt x="453516" y="-2088"/>
                    <a:pt x="479670" y="424"/>
                  </a:cubicBezTo>
                  <a:cubicBezTo>
                    <a:pt x="532579" y="5401"/>
                    <a:pt x="586144" y="56452"/>
                    <a:pt x="581775" y="98143"/>
                  </a:cubicBezTo>
                  <a:cubicBezTo>
                    <a:pt x="576807" y="154811"/>
                    <a:pt x="493976" y="167277"/>
                    <a:pt x="389359" y="170382"/>
                  </a:cubicBezTo>
                  <a:cubicBezTo>
                    <a:pt x="381971" y="319044"/>
                    <a:pt x="399388" y="596864"/>
                    <a:pt x="413643" y="785852"/>
                  </a:cubicBezTo>
                  <a:lnTo>
                    <a:pt x="415432" y="808577"/>
                  </a:lnTo>
                  <a:lnTo>
                    <a:pt x="398431" y="807877"/>
                  </a:lnTo>
                  <a:lnTo>
                    <a:pt x="396827" y="787545"/>
                  </a:lnTo>
                  <a:cubicBezTo>
                    <a:pt x="382575" y="598841"/>
                    <a:pt x="365164" y="321013"/>
                    <a:pt x="372569" y="170382"/>
                  </a:cubicBezTo>
                  <a:cubicBezTo>
                    <a:pt x="347016" y="171021"/>
                    <a:pt x="320261" y="171021"/>
                    <a:pt x="292851" y="171021"/>
                  </a:cubicBezTo>
                  <a:cubicBezTo>
                    <a:pt x="292851" y="171021"/>
                    <a:pt x="292223" y="171021"/>
                    <a:pt x="292223" y="171021"/>
                  </a:cubicBezTo>
                  <a:lnTo>
                    <a:pt x="290367" y="171021"/>
                  </a:lnTo>
                  <a:cubicBezTo>
                    <a:pt x="262957" y="171021"/>
                    <a:pt x="235574" y="171021"/>
                    <a:pt x="209420" y="170382"/>
                  </a:cubicBezTo>
                  <a:cubicBezTo>
                    <a:pt x="216415" y="321013"/>
                    <a:pt x="199096" y="598841"/>
                    <a:pt x="184970" y="787545"/>
                  </a:cubicBezTo>
                  <a:lnTo>
                    <a:pt x="183410" y="807521"/>
                  </a:lnTo>
                  <a:lnTo>
                    <a:pt x="166557" y="808226"/>
                  </a:lnTo>
                  <a:lnTo>
                    <a:pt x="168318" y="785852"/>
                  </a:lnTo>
                  <a:cubicBezTo>
                    <a:pt x="182574" y="596864"/>
                    <a:pt x="199991" y="319044"/>
                    <a:pt x="192602" y="170382"/>
                  </a:cubicBezTo>
                  <a:cubicBezTo>
                    <a:pt x="88614" y="167277"/>
                    <a:pt x="5783" y="154217"/>
                    <a:pt x="186" y="98143"/>
                  </a:cubicBezTo>
                  <a:cubicBezTo>
                    <a:pt x="-3554" y="57046"/>
                    <a:pt x="50010" y="5401"/>
                    <a:pt x="102919" y="424"/>
                  </a:cubicBezTo>
                  <a:close/>
                </a:path>
              </a:pathLst>
            </a:custGeom>
            <a:solidFill>
              <a:srgbClr val="00000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0" name="Shape">
              <a:extLst>
                <a:ext uri="{FF2B5EF4-FFF2-40B4-BE49-F238E27FC236}">
                  <a16:creationId xmlns:a16="http://schemas.microsoft.com/office/drawing/2014/main" id="{78773E02-BD33-4FF7-F3BF-50EAB8F24007}"/>
                </a:ext>
              </a:extLst>
            </p:cNvPr>
            <p:cNvSpPr/>
            <p:nvPr/>
          </p:nvSpPr>
          <p:spPr>
            <a:xfrm>
              <a:off x="2723738" y="4170481"/>
              <a:ext cx="1822914" cy="2155133"/>
            </a:xfrm>
            <a:custGeom>
              <a:avLst/>
              <a:gdLst/>
              <a:ahLst/>
              <a:cxnLst>
                <a:cxn ang="0">
                  <a:pos x="wd2" y="hd2"/>
                </a:cxn>
                <a:cxn ang="5400000">
                  <a:pos x="wd2" y="hd2"/>
                </a:cxn>
                <a:cxn ang="10800000">
                  <a:pos x="wd2" y="hd2"/>
                </a:cxn>
                <a:cxn ang="16200000">
                  <a:pos x="wd2" y="hd2"/>
                </a:cxn>
              </a:cxnLst>
              <a:rect l="0" t="0" r="r" b="b"/>
              <a:pathLst>
                <a:path w="21406" h="21600" extrusionOk="0">
                  <a:moveTo>
                    <a:pt x="20810" y="9711"/>
                  </a:moveTo>
                  <a:cubicBezTo>
                    <a:pt x="21234" y="9237"/>
                    <a:pt x="21461" y="8638"/>
                    <a:pt x="21395" y="8032"/>
                  </a:cubicBezTo>
                  <a:cubicBezTo>
                    <a:pt x="21366" y="7751"/>
                    <a:pt x="21271" y="7533"/>
                    <a:pt x="21102" y="7371"/>
                  </a:cubicBezTo>
                  <a:cubicBezTo>
                    <a:pt x="20868" y="7146"/>
                    <a:pt x="20539" y="7071"/>
                    <a:pt x="20342" y="7027"/>
                  </a:cubicBezTo>
                  <a:cubicBezTo>
                    <a:pt x="19135" y="6753"/>
                    <a:pt x="17914" y="6541"/>
                    <a:pt x="16671" y="6397"/>
                  </a:cubicBezTo>
                  <a:cubicBezTo>
                    <a:pt x="16364" y="5873"/>
                    <a:pt x="15889" y="5405"/>
                    <a:pt x="15158" y="5330"/>
                  </a:cubicBezTo>
                  <a:cubicBezTo>
                    <a:pt x="14448" y="5261"/>
                    <a:pt x="13849" y="5617"/>
                    <a:pt x="13461" y="5885"/>
                  </a:cubicBezTo>
                  <a:cubicBezTo>
                    <a:pt x="13330" y="5979"/>
                    <a:pt x="13205" y="6072"/>
                    <a:pt x="13074" y="6172"/>
                  </a:cubicBezTo>
                  <a:cubicBezTo>
                    <a:pt x="12679" y="6166"/>
                    <a:pt x="12277" y="6172"/>
                    <a:pt x="11875" y="6179"/>
                  </a:cubicBezTo>
                  <a:cubicBezTo>
                    <a:pt x="11348" y="6191"/>
                    <a:pt x="10822" y="6216"/>
                    <a:pt x="10295" y="6253"/>
                  </a:cubicBezTo>
                  <a:cubicBezTo>
                    <a:pt x="10068" y="5991"/>
                    <a:pt x="9849" y="5717"/>
                    <a:pt x="9615" y="5436"/>
                  </a:cubicBezTo>
                  <a:cubicBezTo>
                    <a:pt x="9491" y="5286"/>
                    <a:pt x="9366" y="5136"/>
                    <a:pt x="9242" y="4987"/>
                  </a:cubicBezTo>
                  <a:cubicBezTo>
                    <a:pt x="9593" y="5012"/>
                    <a:pt x="9944" y="5018"/>
                    <a:pt x="10302" y="4993"/>
                  </a:cubicBezTo>
                  <a:cubicBezTo>
                    <a:pt x="11253" y="4930"/>
                    <a:pt x="12013" y="4656"/>
                    <a:pt x="12503" y="4200"/>
                  </a:cubicBezTo>
                  <a:cubicBezTo>
                    <a:pt x="13030" y="3707"/>
                    <a:pt x="13278" y="2977"/>
                    <a:pt x="13227" y="2035"/>
                  </a:cubicBezTo>
                  <a:cubicBezTo>
                    <a:pt x="13213" y="1804"/>
                    <a:pt x="13191" y="1573"/>
                    <a:pt x="13169" y="1354"/>
                  </a:cubicBezTo>
                  <a:cubicBezTo>
                    <a:pt x="13118" y="917"/>
                    <a:pt x="13074" y="499"/>
                    <a:pt x="13132" y="94"/>
                  </a:cubicBezTo>
                  <a:lnTo>
                    <a:pt x="12226" y="0"/>
                  </a:lnTo>
                  <a:cubicBezTo>
                    <a:pt x="12160" y="487"/>
                    <a:pt x="12211" y="961"/>
                    <a:pt x="12262" y="1423"/>
                  </a:cubicBezTo>
                  <a:cubicBezTo>
                    <a:pt x="12284" y="1648"/>
                    <a:pt x="12313" y="1854"/>
                    <a:pt x="12321" y="2066"/>
                  </a:cubicBezTo>
                  <a:cubicBezTo>
                    <a:pt x="12357" y="2790"/>
                    <a:pt x="12196" y="3333"/>
                    <a:pt x="11831" y="3670"/>
                  </a:cubicBezTo>
                  <a:cubicBezTo>
                    <a:pt x="11414" y="4063"/>
                    <a:pt x="10734" y="4181"/>
                    <a:pt x="10237" y="4213"/>
                  </a:cubicBezTo>
                  <a:cubicBezTo>
                    <a:pt x="9666" y="4250"/>
                    <a:pt x="9096" y="4200"/>
                    <a:pt x="8511" y="4119"/>
                  </a:cubicBezTo>
                  <a:cubicBezTo>
                    <a:pt x="7546" y="3027"/>
                    <a:pt x="6522" y="2066"/>
                    <a:pt x="5316" y="1648"/>
                  </a:cubicBezTo>
                  <a:cubicBezTo>
                    <a:pt x="5045" y="1554"/>
                    <a:pt x="4636" y="1435"/>
                    <a:pt x="4197" y="1479"/>
                  </a:cubicBezTo>
                  <a:cubicBezTo>
                    <a:pt x="3509" y="1554"/>
                    <a:pt x="2910" y="2047"/>
                    <a:pt x="2705" y="2696"/>
                  </a:cubicBezTo>
                  <a:cubicBezTo>
                    <a:pt x="2574" y="3114"/>
                    <a:pt x="2603" y="3539"/>
                    <a:pt x="2676" y="3932"/>
                  </a:cubicBezTo>
                  <a:cubicBezTo>
                    <a:pt x="1660" y="4306"/>
                    <a:pt x="811" y="4987"/>
                    <a:pt x="321" y="5835"/>
                  </a:cubicBezTo>
                  <a:cubicBezTo>
                    <a:pt x="-88" y="6553"/>
                    <a:pt x="-110" y="7252"/>
                    <a:pt x="278" y="7758"/>
                  </a:cubicBezTo>
                  <a:cubicBezTo>
                    <a:pt x="629" y="8219"/>
                    <a:pt x="1316" y="8500"/>
                    <a:pt x="2076" y="8488"/>
                  </a:cubicBezTo>
                  <a:cubicBezTo>
                    <a:pt x="2647" y="8481"/>
                    <a:pt x="3166" y="8332"/>
                    <a:pt x="3670" y="8188"/>
                  </a:cubicBezTo>
                  <a:lnTo>
                    <a:pt x="3780" y="8157"/>
                  </a:lnTo>
                  <a:cubicBezTo>
                    <a:pt x="4014" y="8088"/>
                    <a:pt x="4248" y="8026"/>
                    <a:pt x="4482" y="7970"/>
                  </a:cubicBezTo>
                  <a:cubicBezTo>
                    <a:pt x="4570" y="8120"/>
                    <a:pt x="4650" y="8257"/>
                    <a:pt x="4716" y="8363"/>
                  </a:cubicBezTo>
                  <a:cubicBezTo>
                    <a:pt x="4979" y="8794"/>
                    <a:pt x="5323" y="9280"/>
                    <a:pt x="5857" y="9636"/>
                  </a:cubicBezTo>
                  <a:cubicBezTo>
                    <a:pt x="7305" y="10603"/>
                    <a:pt x="9388" y="10123"/>
                    <a:pt x="10712" y="9262"/>
                  </a:cubicBezTo>
                  <a:cubicBezTo>
                    <a:pt x="11004" y="9074"/>
                    <a:pt x="11282" y="8862"/>
                    <a:pt x="11538" y="8650"/>
                  </a:cubicBezTo>
                  <a:cubicBezTo>
                    <a:pt x="12094" y="9049"/>
                    <a:pt x="12730" y="9399"/>
                    <a:pt x="13439" y="9686"/>
                  </a:cubicBezTo>
                  <a:cubicBezTo>
                    <a:pt x="13257" y="9842"/>
                    <a:pt x="13081" y="10004"/>
                    <a:pt x="12928" y="10167"/>
                  </a:cubicBezTo>
                  <a:cubicBezTo>
                    <a:pt x="12277" y="9967"/>
                    <a:pt x="11560" y="9923"/>
                    <a:pt x="10880" y="10060"/>
                  </a:cubicBezTo>
                  <a:cubicBezTo>
                    <a:pt x="9995" y="10235"/>
                    <a:pt x="9293" y="10653"/>
                    <a:pt x="8665" y="11159"/>
                  </a:cubicBezTo>
                  <a:cubicBezTo>
                    <a:pt x="8270" y="11059"/>
                    <a:pt x="7868" y="10972"/>
                    <a:pt x="7451" y="10922"/>
                  </a:cubicBezTo>
                  <a:cubicBezTo>
                    <a:pt x="6398" y="10797"/>
                    <a:pt x="5447" y="10972"/>
                    <a:pt x="4774" y="11415"/>
                  </a:cubicBezTo>
                  <a:cubicBezTo>
                    <a:pt x="3999" y="11920"/>
                    <a:pt x="3539" y="12944"/>
                    <a:pt x="4094" y="13774"/>
                  </a:cubicBezTo>
                  <a:cubicBezTo>
                    <a:pt x="4131" y="13830"/>
                    <a:pt x="4168" y="13880"/>
                    <a:pt x="4211" y="13930"/>
                  </a:cubicBezTo>
                  <a:cubicBezTo>
                    <a:pt x="4051" y="13917"/>
                    <a:pt x="3890" y="13917"/>
                    <a:pt x="3722" y="13924"/>
                  </a:cubicBezTo>
                  <a:cubicBezTo>
                    <a:pt x="2266" y="13974"/>
                    <a:pt x="950" y="14779"/>
                    <a:pt x="592" y="15846"/>
                  </a:cubicBezTo>
                  <a:cubicBezTo>
                    <a:pt x="424" y="16345"/>
                    <a:pt x="468" y="16851"/>
                    <a:pt x="716" y="17269"/>
                  </a:cubicBezTo>
                  <a:cubicBezTo>
                    <a:pt x="1111" y="17924"/>
                    <a:pt x="1915" y="18224"/>
                    <a:pt x="2530" y="18361"/>
                  </a:cubicBezTo>
                  <a:cubicBezTo>
                    <a:pt x="3210" y="18517"/>
                    <a:pt x="3912" y="18548"/>
                    <a:pt x="4584" y="18579"/>
                  </a:cubicBezTo>
                  <a:cubicBezTo>
                    <a:pt x="5345" y="18617"/>
                    <a:pt x="6069" y="18648"/>
                    <a:pt x="6734" y="18848"/>
                  </a:cubicBezTo>
                  <a:cubicBezTo>
                    <a:pt x="7180" y="18979"/>
                    <a:pt x="7590" y="19185"/>
                    <a:pt x="8028" y="19397"/>
                  </a:cubicBezTo>
                  <a:cubicBezTo>
                    <a:pt x="8299" y="19528"/>
                    <a:pt x="8577" y="19665"/>
                    <a:pt x="8869" y="19790"/>
                  </a:cubicBezTo>
                  <a:cubicBezTo>
                    <a:pt x="9893" y="20221"/>
                    <a:pt x="10844" y="20302"/>
                    <a:pt x="11611" y="20040"/>
                  </a:cubicBezTo>
                  <a:cubicBezTo>
                    <a:pt x="12269" y="19815"/>
                    <a:pt x="12708" y="19378"/>
                    <a:pt x="13132" y="18954"/>
                  </a:cubicBezTo>
                  <a:cubicBezTo>
                    <a:pt x="13249" y="18835"/>
                    <a:pt x="13359" y="18729"/>
                    <a:pt x="13476" y="18623"/>
                  </a:cubicBezTo>
                  <a:cubicBezTo>
                    <a:pt x="13893" y="18242"/>
                    <a:pt x="14514" y="17893"/>
                    <a:pt x="15019" y="18055"/>
                  </a:cubicBezTo>
                  <a:cubicBezTo>
                    <a:pt x="15575" y="18236"/>
                    <a:pt x="15728" y="18954"/>
                    <a:pt x="15757" y="19522"/>
                  </a:cubicBezTo>
                  <a:cubicBezTo>
                    <a:pt x="15794" y="20190"/>
                    <a:pt x="15779" y="20864"/>
                    <a:pt x="15713" y="21531"/>
                  </a:cubicBezTo>
                  <a:lnTo>
                    <a:pt x="16620" y="21600"/>
                  </a:lnTo>
                  <a:cubicBezTo>
                    <a:pt x="16693" y="20901"/>
                    <a:pt x="16708" y="20190"/>
                    <a:pt x="16664" y="19484"/>
                  </a:cubicBezTo>
                  <a:cubicBezTo>
                    <a:pt x="16620" y="18685"/>
                    <a:pt x="16350" y="17662"/>
                    <a:pt x="15340" y="17331"/>
                  </a:cubicBezTo>
                  <a:cubicBezTo>
                    <a:pt x="14558" y="17069"/>
                    <a:pt x="13608" y="17356"/>
                    <a:pt x="12803" y="18093"/>
                  </a:cubicBezTo>
                  <a:cubicBezTo>
                    <a:pt x="12679" y="18211"/>
                    <a:pt x="12555" y="18330"/>
                    <a:pt x="12438" y="18448"/>
                  </a:cubicBezTo>
                  <a:cubicBezTo>
                    <a:pt x="12065" y="18817"/>
                    <a:pt x="11721" y="19160"/>
                    <a:pt x="11268" y="19316"/>
                  </a:cubicBezTo>
                  <a:cubicBezTo>
                    <a:pt x="10610" y="19547"/>
                    <a:pt x="9820" y="19322"/>
                    <a:pt x="9271" y="19091"/>
                  </a:cubicBezTo>
                  <a:cubicBezTo>
                    <a:pt x="9008" y="18979"/>
                    <a:pt x="8752" y="18854"/>
                    <a:pt x="8489" y="18723"/>
                  </a:cubicBezTo>
                  <a:cubicBezTo>
                    <a:pt x="8036" y="18498"/>
                    <a:pt x="7560" y="18267"/>
                    <a:pt x="7041" y="18111"/>
                  </a:cubicBezTo>
                  <a:cubicBezTo>
                    <a:pt x="6252" y="17874"/>
                    <a:pt x="5433" y="17837"/>
                    <a:pt x="4643" y="17805"/>
                  </a:cubicBezTo>
                  <a:cubicBezTo>
                    <a:pt x="3985" y="17774"/>
                    <a:pt x="3363" y="17749"/>
                    <a:pt x="2771" y="17612"/>
                  </a:cubicBezTo>
                  <a:cubicBezTo>
                    <a:pt x="2420" y="17531"/>
                    <a:pt x="1791" y="17337"/>
                    <a:pt x="1535" y="16913"/>
                  </a:cubicBezTo>
                  <a:cubicBezTo>
                    <a:pt x="1396" y="16676"/>
                    <a:pt x="1374" y="16370"/>
                    <a:pt x="1477" y="16058"/>
                  </a:cubicBezTo>
                  <a:cubicBezTo>
                    <a:pt x="1733" y="15309"/>
                    <a:pt x="2691" y="14735"/>
                    <a:pt x="3758" y="14697"/>
                  </a:cubicBezTo>
                  <a:cubicBezTo>
                    <a:pt x="4899" y="14660"/>
                    <a:pt x="5937" y="15153"/>
                    <a:pt x="6624" y="15596"/>
                  </a:cubicBezTo>
                  <a:cubicBezTo>
                    <a:pt x="6573" y="15677"/>
                    <a:pt x="6529" y="15765"/>
                    <a:pt x="6500" y="15852"/>
                  </a:cubicBezTo>
                  <a:cubicBezTo>
                    <a:pt x="6376" y="16202"/>
                    <a:pt x="6434" y="16607"/>
                    <a:pt x="6676" y="16938"/>
                  </a:cubicBezTo>
                  <a:cubicBezTo>
                    <a:pt x="6888" y="17231"/>
                    <a:pt x="7202" y="17425"/>
                    <a:pt x="7575" y="17475"/>
                  </a:cubicBezTo>
                  <a:cubicBezTo>
                    <a:pt x="7984" y="17537"/>
                    <a:pt x="8343" y="17425"/>
                    <a:pt x="8643" y="17256"/>
                  </a:cubicBezTo>
                  <a:cubicBezTo>
                    <a:pt x="8818" y="17419"/>
                    <a:pt x="9001" y="17587"/>
                    <a:pt x="9184" y="17749"/>
                  </a:cubicBezTo>
                  <a:cubicBezTo>
                    <a:pt x="9813" y="18317"/>
                    <a:pt x="10412" y="18504"/>
                    <a:pt x="10961" y="18305"/>
                  </a:cubicBezTo>
                  <a:cubicBezTo>
                    <a:pt x="11385" y="18149"/>
                    <a:pt x="11604" y="17805"/>
                    <a:pt x="11743" y="17518"/>
                  </a:cubicBezTo>
                  <a:cubicBezTo>
                    <a:pt x="11904" y="17194"/>
                    <a:pt x="12035" y="16857"/>
                    <a:pt x="12167" y="16532"/>
                  </a:cubicBezTo>
                  <a:cubicBezTo>
                    <a:pt x="12262" y="16301"/>
                    <a:pt x="12350" y="16077"/>
                    <a:pt x="12445" y="15858"/>
                  </a:cubicBezTo>
                  <a:cubicBezTo>
                    <a:pt x="12445" y="15858"/>
                    <a:pt x="12445" y="15858"/>
                    <a:pt x="12445" y="15858"/>
                  </a:cubicBezTo>
                  <a:cubicBezTo>
                    <a:pt x="13213" y="15858"/>
                    <a:pt x="13958" y="15727"/>
                    <a:pt x="14609" y="15322"/>
                  </a:cubicBezTo>
                  <a:cubicBezTo>
                    <a:pt x="14770" y="15222"/>
                    <a:pt x="15004" y="15053"/>
                    <a:pt x="15121" y="14797"/>
                  </a:cubicBezTo>
                  <a:cubicBezTo>
                    <a:pt x="15245" y="14516"/>
                    <a:pt x="15187" y="14204"/>
                    <a:pt x="14960" y="13942"/>
                  </a:cubicBezTo>
                  <a:cubicBezTo>
                    <a:pt x="14697" y="13637"/>
                    <a:pt x="14251" y="13462"/>
                    <a:pt x="13827" y="13487"/>
                  </a:cubicBezTo>
                  <a:cubicBezTo>
                    <a:pt x="13271" y="13524"/>
                    <a:pt x="12745" y="13824"/>
                    <a:pt x="12321" y="14354"/>
                  </a:cubicBezTo>
                  <a:cubicBezTo>
                    <a:pt x="12138" y="14579"/>
                    <a:pt x="11992" y="14810"/>
                    <a:pt x="11860" y="15047"/>
                  </a:cubicBezTo>
                  <a:cubicBezTo>
                    <a:pt x="11465" y="15016"/>
                    <a:pt x="11063" y="14953"/>
                    <a:pt x="10653" y="14885"/>
                  </a:cubicBezTo>
                  <a:cubicBezTo>
                    <a:pt x="10844" y="14610"/>
                    <a:pt x="11026" y="14336"/>
                    <a:pt x="11209" y="14061"/>
                  </a:cubicBezTo>
                  <a:cubicBezTo>
                    <a:pt x="11355" y="13830"/>
                    <a:pt x="11509" y="13593"/>
                    <a:pt x="11648" y="13368"/>
                  </a:cubicBezTo>
                  <a:cubicBezTo>
                    <a:pt x="11801" y="13125"/>
                    <a:pt x="11955" y="12881"/>
                    <a:pt x="12109" y="12638"/>
                  </a:cubicBezTo>
                  <a:cubicBezTo>
                    <a:pt x="12299" y="12657"/>
                    <a:pt x="12489" y="12669"/>
                    <a:pt x="12679" y="12682"/>
                  </a:cubicBezTo>
                  <a:cubicBezTo>
                    <a:pt x="13278" y="12719"/>
                    <a:pt x="14002" y="12725"/>
                    <a:pt x="14704" y="12563"/>
                  </a:cubicBezTo>
                  <a:cubicBezTo>
                    <a:pt x="14785" y="12657"/>
                    <a:pt x="14873" y="12750"/>
                    <a:pt x="14960" y="12844"/>
                  </a:cubicBezTo>
                  <a:cubicBezTo>
                    <a:pt x="15772" y="13711"/>
                    <a:pt x="16642" y="14155"/>
                    <a:pt x="17541" y="14167"/>
                  </a:cubicBezTo>
                  <a:cubicBezTo>
                    <a:pt x="17980" y="14173"/>
                    <a:pt x="18434" y="14080"/>
                    <a:pt x="18923" y="13874"/>
                  </a:cubicBezTo>
                  <a:cubicBezTo>
                    <a:pt x="20539" y="13200"/>
                    <a:pt x="21490" y="11696"/>
                    <a:pt x="21132" y="10372"/>
                  </a:cubicBezTo>
                  <a:cubicBezTo>
                    <a:pt x="21044" y="10142"/>
                    <a:pt x="20942" y="9917"/>
                    <a:pt x="20810" y="9711"/>
                  </a:cubicBezTo>
                  <a:close/>
                  <a:moveTo>
                    <a:pt x="13059" y="14804"/>
                  </a:moveTo>
                  <a:cubicBezTo>
                    <a:pt x="13213" y="14616"/>
                    <a:pt x="13520" y="14292"/>
                    <a:pt x="13885" y="14267"/>
                  </a:cubicBezTo>
                  <a:cubicBezTo>
                    <a:pt x="13893" y="14267"/>
                    <a:pt x="13900" y="14267"/>
                    <a:pt x="13900" y="14267"/>
                  </a:cubicBezTo>
                  <a:cubicBezTo>
                    <a:pt x="14010" y="14267"/>
                    <a:pt x="14149" y="14329"/>
                    <a:pt x="14222" y="14410"/>
                  </a:cubicBezTo>
                  <a:cubicBezTo>
                    <a:pt x="14244" y="14435"/>
                    <a:pt x="14280" y="14485"/>
                    <a:pt x="14258" y="14523"/>
                  </a:cubicBezTo>
                  <a:cubicBezTo>
                    <a:pt x="14244" y="14554"/>
                    <a:pt x="14200" y="14610"/>
                    <a:pt x="14068" y="14691"/>
                  </a:cubicBezTo>
                  <a:cubicBezTo>
                    <a:pt x="13717" y="14910"/>
                    <a:pt x="13308" y="15022"/>
                    <a:pt x="12869" y="15059"/>
                  </a:cubicBezTo>
                  <a:cubicBezTo>
                    <a:pt x="12927" y="14978"/>
                    <a:pt x="12986" y="14891"/>
                    <a:pt x="13059" y="14804"/>
                  </a:cubicBezTo>
                  <a:close/>
                  <a:moveTo>
                    <a:pt x="16430" y="9705"/>
                  </a:moveTo>
                  <a:cubicBezTo>
                    <a:pt x="16013" y="9636"/>
                    <a:pt x="15611" y="9549"/>
                    <a:pt x="15231" y="9449"/>
                  </a:cubicBezTo>
                  <a:cubicBezTo>
                    <a:pt x="15677" y="9212"/>
                    <a:pt x="16101" y="9068"/>
                    <a:pt x="16467" y="8987"/>
                  </a:cubicBezTo>
                  <a:cubicBezTo>
                    <a:pt x="16481" y="9237"/>
                    <a:pt x="16467" y="9474"/>
                    <a:pt x="16430" y="9705"/>
                  </a:cubicBezTo>
                  <a:close/>
                  <a:moveTo>
                    <a:pt x="15055" y="6104"/>
                  </a:moveTo>
                  <a:cubicBezTo>
                    <a:pt x="15209" y="6116"/>
                    <a:pt x="15348" y="6185"/>
                    <a:pt x="15472" y="6278"/>
                  </a:cubicBezTo>
                  <a:cubicBezTo>
                    <a:pt x="15150" y="6253"/>
                    <a:pt x="14829" y="6235"/>
                    <a:pt x="14507" y="6216"/>
                  </a:cubicBezTo>
                  <a:cubicBezTo>
                    <a:pt x="14712" y="6122"/>
                    <a:pt x="14887" y="6085"/>
                    <a:pt x="15055" y="6104"/>
                  </a:cubicBezTo>
                  <a:close/>
                  <a:moveTo>
                    <a:pt x="3590" y="2908"/>
                  </a:moveTo>
                  <a:cubicBezTo>
                    <a:pt x="3678" y="2627"/>
                    <a:pt x="3948" y="2303"/>
                    <a:pt x="4321" y="2259"/>
                  </a:cubicBezTo>
                  <a:cubicBezTo>
                    <a:pt x="4489" y="2241"/>
                    <a:pt x="4694" y="2278"/>
                    <a:pt x="4979" y="2372"/>
                  </a:cubicBezTo>
                  <a:cubicBezTo>
                    <a:pt x="5740" y="2634"/>
                    <a:pt x="6456" y="3195"/>
                    <a:pt x="7136" y="3888"/>
                  </a:cubicBezTo>
                  <a:cubicBezTo>
                    <a:pt x="6332" y="3745"/>
                    <a:pt x="5506" y="3607"/>
                    <a:pt x="4679" y="3607"/>
                  </a:cubicBezTo>
                  <a:cubicBezTo>
                    <a:pt x="4306" y="3607"/>
                    <a:pt x="3934" y="3632"/>
                    <a:pt x="3561" y="3701"/>
                  </a:cubicBezTo>
                  <a:cubicBezTo>
                    <a:pt x="3517" y="3433"/>
                    <a:pt x="3509" y="3158"/>
                    <a:pt x="3590" y="2908"/>
                  </a:cubicBezTo>
                  <a:close/>
                  <a:moveTo>
                    <a:pt x="3488" y="7427"/>
                  </a:moveTo>
                  <a:lnTo>
                    <a:pt x="3378" y="7458"/>
                  </a:lnTo>
                  <a:cubicBezTo>
                    <a:pt x="2917" y="7589"/>
                    <a:pt x="2486" y="7708"/>
                    <a:pt x="2062" y="7714"/>
                  </a:cubicBezTo>
                  <a:cubicBezTo>
                    <a:pt x="2054" y="7714"/>
                    <a:pt x="2040" y="7714"/>
                    <a:pt x="2032" y="7714"/>
                  </a:cubicBezTo>
                  <a:cubicBezTo>
                    <a:pt x="1601" y="7714"/>
                    <a:pt x="1221" y="7570"/>
                    <a:pt x="1045" y="7339"/>
                  </a:cubicBezTo>
                  <a:cubicBezTo>
                    <a:pt x="745" y="6946"/>
                    <a:pt x="1045" y="6353"/>
                    <a:pt x="1140" y="6179"/>
                  </a:cubicBezTo>
                  <a:cubicBezTo>
                    <a:pt x="1513" y="5536"/>
                    <a:pt x="2142" y="5011"/>
                    <a:pt x="2888" y="4706"/>
                  </a:cubicBezTo>
                  <a:cubicBezTo>
                    <a:pt x="3151" y="5423"/>
                    <a:pt x="3641" y="6434"/>
                    <a:pt x="4080" y="7258"/>
                  </a:cubicBezTo>
                  <a:cubicBezTo>
                    <a:pt x="3890" y="7314"/>
                    <a:pt x="3685" y="7371"/>
                    <a:pt x="3488" y="7427"/>
                  </a:cubicBezTo>
                  <a:close/>
                  <a:moveTo>
                    <a:pt x="3758" y="4462"/>
                  </a:moveTo>
                  <a:cubicBezTo>
                    <a:pt x="4840" y="4275"/>
                    <a:pt x="5959" y="4475"/>
                    <a:pt x="7144" y="4687"/>
                  </a:cubicBezTo>
                  <a:cubicBezTo>
                    <a:pt x="7421" y="4737"/>
                    <a:pt x="7707" y="4787"/>
                    <a:pt x="7992" y="4837"/>
                  </a:cubicBezTo>
                  <a:cubicBezTo>
                    <a:pt x="8284" y="5180"/>
                    <a:pt x="8577" y="5536"/>
                    <a:pt x="8862" y="5885"/>
                  </a:cubicBezTo>
                  <a:cubicBezTo>
                    <a:pt x="8986" y="6041"/>
                    <a:pt x="9118" y="6191"/>
                    <a:pt x="9242" y="6347"/>
                  </a:cubicBezTo>
                  <a:cubicBezTo>
                    <a:pt x="7794" y="6491"/>
                    <a:pt x="6369" y="6728"/>
                    <a:pt x="4965" y="7052"/>
                  </a:cubicBezTo>
                  <a:cubicBezTo>
                    <a:pt x="4526" y="6210"/>
                    <a:pt x="4007" y="5161"/>
                    <a:pt x="3758" y="4462"/>
                  </a:cubicBezTo>
                  <a:close/>
                  <a:moveTo>
                    <a:pt x="10156" y="8650"/>
                  </a:moveTo>
                  <a:cubicBezTo>
                    <a:pt x="9067" y="9355"/>
                    <a:pt x="7436" y="9711"/>
                    <a:pt x="6420" y="9031"/>
                  </a:cubicBezTo>
                  <a:cubicBezTo>
                    <a:pt x="6025" y="8769"/>
                    <a:pt x="5747" y="8369"/>
                    <a:pt x="5528" y="8007"/>
                  </a:cubicBezTo>
                  <a:cubicBezTo>
                    <a:pt x="5484" y="7932"/>
                    <a:pt x="5433" y="7851"/>
                    <a:pt x="5381" y="7758"/>
                  </a:cubicBezTo>
                  <a:cubicBezTo>
                    <a:pt x="6851" y="7427"/>
                    <a:pt x="8357" y="7196"/>
                    <a:pt x="9878" y="7071"/>
                  </a:cubicBezTo>
                  <a:cubicBezTo>
                    <a:pt x="10207" y="7452"/>
                    <a:pt x="10544" y="7807"/>
                    <a:pt x="10880" y="8119"/>
                  </a:cubicBezTo>
                  <a:cubicBezTo>
                    <a:pt x="10646" y="8307"/>
                    <a:pt x="10405" y="8488"/>
                    <a:pt x="10156" y="8650"/>
                  </a:cubicBezTo>
                  <a:close/>
                  <a:moveTo>
                    <a:pt x="11860" y="7240"/>
                  </a:moveTo>
                  <a:cubicBezTo>
                    <a:pt x="11743" y="7346"/>
                    <a:pt x="11633" y="7452"/>
                    <a:pt x="11516" y="7558"/>
                  </a:cubicBezTo>
                  <a:cubicBezTo>
                    <a:pt x="11333" y="7383"/>
                    <a:pt x="11143" y="7196"/>
                    <a:pt x="10961" y="6996"/>
                  </a:cubicBezTo>
                  <a:cubicBezTo>
                    <a:pt x="11363" y="6977"/>
                    <a:pt x="11765" y="6959"/>
                    <a:pt x="12167" y="6952"/>
                  </a:cubicBezTo>
                  <a:cubicBezTo>
                    <a:pt x="12057" y="7052"/>
                    <a:pt x="11955" y="7146"/>
                    <a:pt x="11860" y="7240"/>
                  </a:cubicBezTo>
                  <a:close/>
                  <a:moveTo>
                    <a:pt x="12174" y="8101"/>
                  </a:moveTo>
                  <a:cubicBezTo>
                    <a:pt x="12291" y="7988"/>
                    <a:pt x="12416" y="7882"/>
                    <a:pt x="12533" y="7770"/>
                  </a:cubicBezTo>
                  <a:cubicBezTo>
                    <a:pt x="12832" y="7489"/>
                    <a:pt x="13125" y="7215"/>
                    <a:pt x="13432" y="6965"/>
                  </a:cubicBezTo>
                  <a:cubicBezTo>
                    <a:pt x="14302" y="6984"/>
                    <a:pt x="15172" y="7034"/>
                    <a:pt x="16035" y="7121"/>
                  </a:cubicBezTo>
                  <a:cubicBezTo>
                    <a:pt x="16050" y="7165"/>
                    <a:pt x="16072" y="7208"/>
                    <a:pt x="16086" y="7246"/>
                  </a:cubicBezTo>
                  <a:cubicBezTo>
                    <a:pt x="16211" y="7589"/>
                    <a:pt x="16306" y="7907"/>
                    <a:pt x="16371" y="8213"/>
                  </a:cubicBezTo>
                  <a:cubicBezTo>
                    <a:pt x="15538" y="8382"/>
                    <a:pt x="14814" y="8719"/>
                    <a:pt x="14192" y="9131"/>
                  </a:cubicBezTo>
                  <a:cubicBezTo>
                    <a:pt x="13425" y="8850"/>
                    <a:pt x="12752" y="8506"/>
                    <a:pt x="12174" y="8101"/>
                  </a:cubicBezTo>
                  <a:close/>
                  <a:moveTo>
                    <a:pt x="5221" y="13655"/>
                  </a:moveTo>
                  <a:cubicBezTo>
                    <a:pt x="5089" y="13618"/>
                    <a:pt x="4965" y="13524"/>
                    <a:pt x="4877" y="13393"/>
                  </a:cubicBezTo>
                  <a:cubicBezTo>
                    <a:pt x="4584" y="12950"/>
                    <a:pt x="4870" y="12338"/>
                    <a:pt x="5323" y="12039"/>
                  </a:cubicBezTo>
                  <a:cubicBezTo>
                    <a:pt x="5769" y="11746"/>
                    <a:pt x="6339" y="11671"/>
                    <a:pt x="6800" y="11671"/>
                  </a:cubicBezTo>
                  <a:cubicBezTo>
                    <a:pt x="6997" y="11671"/>
                    <a:pt x="7180" y="11683"/>
                    <a:pt x="7319" y="11702"/>
                  </a:cubicBezTo>
                  <a:cubicBezTo>
                    <a:pt x="7524" y="11727"/>
                    <a:pt x="7729" y="11758"/>
                    <a:pt x="7933" y="11802"/>
                  </a:cubicBezTo>
                  <a:cubicBezTo>
                    <a:pt x="7816" y="11908"/>
                    <a:pt x="7707" y="12020"/>
                    <a:pt x="7590" y="12126"/>
                  </a:cubicBezTo>
                  <a:cubicBezTo>
                    <a:pt x="7144" y="12551"/>
                    <a:pt x="6676" y="12994"/>
                    <a:pt x="6178" y="13343"/>
                  </a:cubicBezTo>
                  <a:cubicBezTo>
                    <a:pt x="5908" y="13524"/>
                    <a:pt x="5528" y="13730"/>
                    <a:pt x="5221" y="13655"/>
                  </a:cubicBezTo>
                  <a:close/>
                  <a:moveTo>
                    <a:pt x="7714" y="16713"/>
                  </a:moveTo>
                  <a:cubicBezTo>
                    <a:pt x="7575" y="16695"/>
                    <a:pt x="7480" y="16595"/>
                    <a:pt x="7443" y="16539"/>
                  </a:cubicBezTo>
                  <a:cubicBezTo>
                    <a:pt x="7356" y="16420"/>
                    <a:pt x="7326" y="16270"/>
                    <a:pt x="7356" y="16139"/>
                  </a:cubicBezTo>
                  <a:cubicBezTo>
                    <a:pt x="7575" y="16314"/>
                    <a:pt x="7780" y="16495"/>
                    <a:pt x="7992" y="16682"/>
                  </a:cubicBezTo>
                  <a:cubicBezTo>
                    <a:pt x="7889" y="16713"/>
                    <a:pt x="7802" y="16726"/>
                    <a:pt x="7714" y="16713"/>
                  </a:cubicBezTo>
                  <a:close/>
                  <a:moveTo>
                    <a:pt x="8730" y="16027"/>
                  </a:moveTo>
                  <a:cubicBezTo>
                    <a:pt x="8701" y="16064"/>
                    <a:pt x="8672" y="16102"/>
                    <a:pt x="8643" y="16133"/>
                  </a:cubicBezTo>
                  <a:cubicBezTo>
                    <a:pt x="8423" y="15939"/>
                    <a:pt x="8204" y="15746"/>
                    <a:pt x="7970" y="15559"/>
                  </a:cubicBezTo>
                  <a:cubicBezTo>
                    <a:pt x="8065" y="15521"/>
                    <a:pt x="8167" y="15496"/>
                    <a:pt x="8270" y="15471"/>
                  </a:cubicBezTo>
                  <a:cubicBezTo>
                    <a:pt x="8555" y="15415"/>
                    <a:pt x="8862" y="15421"/>
                    <a:pt x="9162" y="15453"/>
                  </a:cubicBezTo>
                  <a:cubicBezTo>
                    <a:pt x="9023" y="15646"/>
                    <a:pt x="8877" y="15840"/>
                    <a:pt x="8730" y="16027"/>
                  </a:cubicBezTo>
                  <a:close/>
                  <a:moveTo>
                    <a:pt x="11487" y="15808"/>
                  </a:moveTo>
                  <a:cubicBezTo>
                    <a:pt x="11421" y="15971"/>
                    <a:pt x="11355" y="16127"/>
                    <a:pt x="11290" y="16289"/>
                  </a:cubicBezTo>
                  <a:cubicBezTo>
                    <a:pt x="11165" y="16601"/>
                    <a:pt x="11034" y="16925"/>
                    <a:pt x="10887" y="17225"/>
                  </a:cubicBezTo>
                  <a:cubicBezTo>
                    <a:pt x="10844" y="17312"/>
                    <a:pt x="10727" y="17550"/>
                    <a:pt x="10588" y="17600"/>
                  </a:cubicBezTo>
                  <a:cubicBezTo>
                    <a:pt x="10434" y="17656"/>
                    <a:pt x="10149" y="17518"/>
                    <a:pt x="9827" y="17225"/>
                  </a:cubicBezTo>
                  <a:cubicBezTo>
                    <a:pt x="9644" y="17057"/>
                    <a:pt x="9454" y="16888"/>
                    <a:pt x="9279" y="16720"/>
                  </a:cubicBezTo>
                  <a:cubicBezTo>
                    <a:pt x="9374" y="16613"/>
                    <a:pt x="9440" y="16526"/>
                    <a:pt x="9491" y="16464"/>
                  </a:cubicBezTo>
                  <a:cubicBezTo>
                    <a:pt x="9710" y="16183"/>
                    <a:pt x="9922" y="15896"/>
                    <a:pt x="10134" y="15609"/>
                  </a:cubicBezTo>
                  <a:cubicBezTo>
                    <a:pt x="10573" y="15677"/>
                    <a:pt x="11026" y="15758"/>
                    <a:pt x="11487" y="15808"/>
                  </a:cubicBezTo>
                  <a:close/>
                  <a:moveTo>
                    <a:pt x="10829" y="13006"/>
                  </a:moveTo>
                  <a:cubicBezTo>
                    <a:pt x="10690" y="13231"/>
                    <a:pt x="10536" y="13462"/>
                    <a:pt x="10390" y="13693"/>
                  </a:cubicBezTo>
                  <a:cubicBezTo>
                    <a:pt x="10163" y="14042"/>
                    <a:pt x="9930" y="14392"/>
                    <a:pt x="9681" y="14735"/>
                  </a:cubicBezTo>
                  <a:cubicBezTo>
                    <a:pt x="9184" y="14660"/>
                    <a:pt x="8628" y="14610"/>
                    <a:pt x="8072" y="14716"/>
                  </a:cubicBezTo>
                  <a:cubicBezTo>
                    <a:pt x="7758" y="14772"/>
                    <a:pt x="7473" y="14885"/>
                    <a:pt x="7231" y="15028"/>
                  </a:cubicBezTo>
                  <a:cubicBezTo>
                    <a:pt x="6880" y="14797"/>
                    <a:pt x="6449" y="14554"/>
                    <a:pt x="5959" y="14354"/>
                  </a:cubicBezTo>
                  <a:cubicBezTo>
                    <a:pt x="6215" y="14273"/>
                    <a:pt x="6486" y="14136"/>
                    <a:pt x="6756" y="13942"/>
                  </a:cubicBezTo>
                  <a:cubicBezTo>
                    <a:pt x="7312" y="13555"/>
                    <a:pt x="7802" y="13094"/>
                    <a:pt x="8270" y="12644"/>
                  </a:cubicBezTo>
                  <a:cubicBezTo>
                    <a:pt x="8489" y="12438"/>
                    <a:pt x="8701" y="12239"/>
                    <a:pt x="8913" y="12045"/>
                  </a:cubicBezTo>
                  <a:cubicBezTo>
                    <a:pt x="8935" y="12051"/>
                    <a:pt x="8950" y="12058"/>
                    <a:pt x="8972" y="12064"/>
                  </a:cubicBezTo>
                  <a:cubicBezTo>
                    <a:pt x="9184" y="12120"/>
                    <a:pt x="9403" y="12182"/>
                    <a:pt x="9615" y="12232"/>
                  </a:cubicBezTo>
                  <a:cubicBezTo>
                    <a:pt x="10112" y="12357"/>
                    <a:pt x="10617" y="12457"/>
                    <a:pt x="11121" y="12532"/>
                  </a:cubicBezTo>
                  <a:cubicBezTo>
                    <a:pt x="11026" y="12688"/>
                    <a:pt x="10931" y="12850"/>
                    <a:pt x="10829" y="13006"/>
                  </a:cubicBezTo>
                  <a:close/>
                  <a:moveTo>
                    <a:pt x="11604" y="11808"/>
                  </a:moveTo>
                  <a:cubicBezTo>
                    <a:pt x="11019" y="11733"/>
                    <a:pt x="10441" y="11621"/>
                    <a:pt x="9878" y="11483"/>
                  </a:cubicBezTo>
                  <a:cubicBezTo>
                    <a:pt x="9813" y="11465"/>
                    <a:pt x="9754" y="11452"/>
                    <a:pt x="9688" y="11433"/>
                  </a:cubicBezTo>
                  <a:cubicBezTo>
                    <a:pt x="10112" y="11146"/>
                    <a:pt x="10566" y="10928"/>
                    <a:pt x="11085" y="10822"/>
                  </a:cubicBezTo>
                  <a:cubicBezTo>
                    <a:pt x="11494" y="10741"/>
                    <a:pt x="11926" y="10747"/>
                    <a:pt x="12335" y="10828"/>
                  </a:cubicBezTo>
                  <a:cubicBezTo>
                    <a:pt x="12072" y="11146"/>
                    <a:pt x="11831" y="11477"/>
                    <a:pt x="11604" y="11808"/>
                  </a:cubicBezTo>
                  <a:close/>
                  <a:moveTo>
                    <a:pt x="12730" y="11914"/>
                  </a:moveTo>
                  <a:cubicBezTo>
                    <a:pt x="12686" y="11914"/>
                    <a:pt x="12642" y="11908"/>
                    <a:pt x="12598" y="11908"/>
                  </a:cubicBezTo>
                  <a:cubicBezTo>
                    <a:pt x="12781" y="11646"/>
                    <a:pt x="12979" y="11396"/>
                    <a:pt x="13183" y="11153"/>
                  </a:cubicBezTo>
                  <a:cubicBezTo>
                    <a:pt x="13205" y="11165"/>
                    <a:pt x="13235" y="11184"/>
                    <a:pt x="13257" y="11196"/>
                  </a:cubicBezTo>
                  <a:cubicBezTo>
                    <a:pt x="13564" y="11384"/>
                    <a:pt x="13827" y="11627"/>
                    <a:pt x="14083" y="11895"/>
                  </a:cubicBezTo>
                  <a:cubicBezTo>
                    <a:pt x="13615" y="11951"/>
                    <a:pt x="13140" y="11939"/>
                    <a:pt x="12730" y="11914"/>
                  </a:cubicBezTo>
                  <a:close/>
                  <a:moveTo>
                    <a:pt x="15026" y="11627"/>
                  </a:moveTo>
                  <a:cubicBezTo>
                    <a:pt x="15019" y="11627"/>
                    <a:pt x="15019" y="11633"/>
                    <a:pt x="15011" y="11633"/>
                  </a:cubicBezTo>
                  <a:cubicBezTo>
                    <a:pt x="14660" y="11240"/>
                    <a:pt x="14288" y="10853"/>
                    <a:pt x="13790" y="10553"/>
                  </a:cubicBezTo>
                  <a:cubicBezTo>
                    <a:pt x="13783" y="10547"/>
                    <a:pt x="13768" y="10541"/>
                    <a:pt x="13761" y="10535"/>
                  </a:cubicBezTo>
                  <a:cubicBezTo>
                    <a:pt x="13958" y="10341"/>
                    <a:pt x="14156" y="10173"/>
                    <a:pt x="14353" y="10017"/>
                  </a:cubicBezTo>
                  <a:cubicBezTo>
                    <a:pt x="14924" y="10198"/>
                    <a:pt x="15538" y="10341"/>
                    <a:pt x="16189" y="10460"/>
                  </a:cubicBezTo>
                  <a:cubicBezTo>
                    <a:pt x="15940" y="10972"/>
                    <a:pt x="15531" y="11390"/>
                    <a:pt x="15026" y="11627"/>
                  </a:cubicBezTo>
                  <a:close/>
                  <a:moveTo>
                    <a:pt x="18507" y="13187"/>
                  </a:moveTo>
                  <a:cubicBezTo>
                    <a:pt x="18148" y="13337"/>
                    <a:pt x="17834" y="13406"/>
                    <a:pt x="17541" y="13406"/>
                  </a:cubicBezTo>
                  <a:cubicBezTo>
                    <a:pt x="16927" y="13399"/>
                    <a:pt x="16291" y="13050"/>
                    <a:pt x="15662" y="12370"/>
                  </a:cubicBezTo>
                  <a:cubicBezTo>
                    <a:pt x="15633" y="12332"/>
                    <a:pt x="15596" y="12301"/>
                    <a:pt x="15567" y="12264"/>
                  </a:cubicBezTo>
                  <a:cubicBezTo>
                    <a:pt x="16262" y="11908"/>
                    <a:pt x="16810" y="11315"/>
                    <a:pt x="17110" y="10597"/>
                  </a:cubicBezTo>
                  <a:cubicBezTo>
                    <a:pt x="17169" y="10603"/>
                    <a:pt x="17227" y="10610"/>
                    <a:pt x="17286" y="10616"/>
                  </a:cubicBezTo>
                  <a:cubicBezTo>
                    <a:pt x="18053" y="10703"/>
                    <a:pt x="18865" y="10747"/>
                    <a:pt x="19640" y="10485"/>
                  </a:cubicBezTo>
                  <a:cubicBezTo>
                    <a:pt x="19808" y="10429"/>
                    <a:pt x="19969" y="10354"/>
                    <a:pt x="20123" y="10266"/>
                  </a:cubicBezTo>
                  <a:cubicBezTo>
                    <a:pt x="20166" y="10360"/>
                    <a:pt x="20203" y="10460"/>
                    <a:pt x="20232" y="10560"/>
                  </a:cubicBezTo>
                  <a:cubicBezTo>
                    <a:pt x="20510" y="11633"/>
                    <a:pt x="19574" y="12738"/>
                    <a:pt x="18507" y="13187"/>
                  </a:cubicBezTo>
                  <a:close/>
                  <a:moveTo>
                    <a:pt x="17381" y="8887"/>
                  </a:moveTo>
                  <a:cubicBezTo>
                    <a:pt x="18178" y="8900"/>
                    <a:pt x="19018" y="9162"/>
                    <a:pt x="19589" y="9630"/>
                  </a:cubicBezTo>
                  <a:cubicBezTo>
                    <a:pt x="19494" y="9680"/>
                    <a:pt x="19391" y="9723"/>
                    <a:pt x="19289" y="9761"/>
                  </a:cubicBezTo>
                  <a:cubicBezTo>
                    <a:pt x="18719" y="9961"/>
                    <a:pt x="18039" y="9917"/>
                    <a:pt x="17402" y="9842"/>
                  </a:cubicBezTo>
                  <a:cubicBezTo>
                    <a:pt x="17381" y="9842"/>
                    <a:pt x="17359" y="9836"/>
                    <a:pt x="17337" y="9836"/>
                  </a:cubicBezTo>
                  <a:cubicBezTo>
                    <a:pt x="17337" y="9836"/>
                    <a:pt x="17337" y="9836"/>
                    <a:pt x="17337" y="9836"/>
                  </a:cubicBezTo>
                  <a:cubicBezTo>
                    <a:pt x="17381" y="9530"/>
                    <a:pt x="17402" y="9218"/>
                    <a:pt x="17381" y="8887"/>
                  </a:cubicBezTo>
                  <a:close/>
                  <a:moveTo>
                    <a:pt x="20218" y="9062"/>
                  </a:moveTo>
                  <a:cubicBezTo>
                    <a:pt x="19457" y="8444"/>
                    <a:pt x="18368" y="8107"/>
                    <a:pt x="17329" y="8107"/>
                  </a:cubicBezTo>
                  <a:cubicBezTo>
                    <a:pt x="17307" y="8107"/>
                    <a:pt x="17293" y="8107"/>
                    <a:pt x="17271" y="8107"/>
                  </a:cubicBezTo>
                  <a:cubicBezTo>
                    <a:pt x="17212" y="7826"/>
                    <a:pt x="17132" y="7539"/>
                    <a:pt x="17030" y="7227"/>
                  </a:cubicBezTo>
                  <a:cubicBezTo>
                    <a:pt x="18068" y="7358"/>
                    <a:pt x="19092" y="7545"/>
                    <a:pt x="20101" y="7776"/>
                  </a:cubicBezTo>
                  <a:cubicBezTo>
                    <a:pt x="20203" y="7801"/>
                    <a:pt x="20364" y="7839"/>
                    <a:pt x="20415" y="7889"/>
                  </a:cubicBezTo>
                  <a:cubicBezTo>
                    <a:pt x="20437" y="7907"/>
                    <a:pt x="20466" y="7957"/>
                    <a:pt x="20481" y="8101"/>
                  </a:cubicBezTo>
                  <a:cubicBezTo>
                    <a:pt x="20517" y="8432"/>
                    <a:pt x="20415" y="8769"/>
                    <a:pt x="20218" y="9062"/>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3" name="Oval 12">
              <a:extLst>
                <a:ext uri="{FF2B5EF4-FFF2-40B4-BE49-F238E27FC236}">
                  <a16:creationId xmlns:a16="http://schemas.microsoft.com/office/drawing/2014/main" id="{83BD864F-2EA3-F307-EBEA-BB7A84C3CEE9}"/>
                </a:ext>
              </a:extLst>
            </p:cNvPr>
            <p:cNvSpPr/>
            <p:nvPr/>
          </p:nvSpPr>
          <p:spPr>
            <a:xfrm rot="19483492">
              <a:off x="3304915" y="2425231"/>
              <a:ext cx="381918" cy="1762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Shape">
              <a:extLst>
                <a:ext uri="{FF2B5EF4-FFF2-40B4-BE49-F238E27FC236}">
                  <a16:creationId xmlns:a16="http://schemas.microsoft.com/office/drawing/2014/main" id="{8D421A4B-56E8-372D-C569-F032783CDDE7}"/>
                </a:ext>
              </a:extLst>
            </p:cNvPr>
            <p:cNvSpPr/>
            <p:nvPr/>
          </p:nvSpPr>
          <p:spPr>
            <a:xfrm>
              <a:off x="3439832" y="3591378"/>
              <a:ext cx="683715" cy="651958"/>
            </a:xfrm>
            <a:custGeom>
              <a:avLst/>
              <a:gdLst/>
              <a:ahLst/>
              <a:cxnLst>
                <a:cxn ang="0">
                  <a:pos x="wd2" y="hd2"/>
                </a:cxn>
                <a:cxn ang="5400000">
                  <a:pos x="wd2" y="hd2"/>
                </a:cxn>
                <a:cxn ang="10800000">
                  <a:pos x="wd2" y="hd2"/>
                </a:cxn>
                <a:cxn ang="16200000">
                  <a:pos x="wd2" y="hd2"/>
                </a:cxn>
              </a:cxnLst>
              <a:rect l="0" t="0" r="r" b="b"/>
              <a:pathLst>
                <a:path w="21600" h="21600" extrusionOk="0">
                  <a:moveTo>
                    <a:pt x="21600" y="2331"/>
                  </a:moveTo>
                  <a:cubicBezTo>
                    <a:pt x="21600" y="1032"/>
                    <a:pt x="16761" y="0"/>
                    <a:pt x="10800" y="0"/>
                  </a:cubicBezTo>
                  <a:cubicBezTo>
                    <a:pt x="4839" y="0"/>
                    <a:pt x="0" y="1052"/>
                    <a:pt x="0" y="2331"/>
                  </a:cubicBezTo>
                  <a:cubicBezTo>
                    <a:pt x="0" y="2352"/>
                    <a:pt x="0" y="2372"/>
                    <a:pt x="0" y="2393"/>
                  </a:cubicBezTo>
                  <a:lnTo>
                    <a:pt x="354" y="7179"/>
                  </a:lnTo>
                  <a:cubicBezTo>
                    <a:pt x="354" y="7468"/>
                    <a:pt x="610" y="7757"/>
                    <a:pt x="1082" y="8005"/>
                  </a:cubicBezTo>
                  <a:lnTo>
                    <a:pt x="1869" y="19661"/>
                  </a:lnTo>
                  <a:cubicBezTo>
                    <a:pt x="1869" y="20734"/>
                    <a:pt x="5862" y="21600"/>
                    <a:pt x="10800" y="21600"/>
                  </a:cubicBezTo>
                  <a:cubicBezTo>
                    <a:pt x="15738" y="21600"/>
                    <a:pt x="19731" y="20734"/>
                    <a:pt x="19731" y="19661"/>
                  </a:cubicBezTo>
                  <a:lnTo>
                    <a:pt x="20439" y="8046"/>
                  </a:lnTo>
                  <a:cubicBezTo>
                    <a:pt x="20951" y="7778"/>
                    <a:pt x="21246" y="7489"/>
                    <a:pt x="21246" y="7179"/>
                  </a:cubicBezTo>
                  <a:lnTo>
                    <a:pt x="21600" y="2393"/>
                  </a:lnTo>
                  <a:cubicBezTo>
                    <a:pt x="21600" y="2393"/>
                    <a:pt x="21600" y="2372"/>
                    <a:pt x="21600" y="2331"/>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Simple Is Better – Slide Template</a:t>
            </a:r>
          </a:p>
        </p:txBody>
      </p:sp>
      <p:grpSp>
        <p:nvGrpSpPr>
          <p:cNvPr id="25" name="Group 24">
            <a:extLst>
              <a:ext uri="{FF2B5EF4-FFF2-40B4-BE49-F238E27FC236}">
                <a16:creationId xmlns:a16="http://schemas.microsoft.com/office/drawing/2014/main" id="{CC686E8A-D58D-F0D8-1AA6-B95E0C3FD01F}"/>
              </a:ext>
            </a:extLst>
          </p:cNvPr>
          <p:cNvGrpSpPr/>
          <p:nvPr/>
        </p:nvGrpSpPr>
        <p:grpSpPr>
          <a:xfrm>
            <a:off x="4828547" y="681396"/>
            <a:ext cx="1231894" cy="3561490"/>
            <a:chOff x="4828547" y="681396"/>
            <a:chExt cx="1231894" cy="3561490"/>
          </a:xfrm>
        </p:grpSpPr>
        <p:sp>
          <p:nvSpPr>
            <p:cNvPr id="4" name="Shape">
              <a:extLst>
                <a:ext uri="{FF2B5EF4-FFF2-40B4-BE49-F238E27FC236}">
                  <a16:creationId xmlns:a16="http://schemas.microsoft.com/office/drawing/2014/main" id="{DC58CD95-4EBD-CDA3-0AE3-69670238BD7D}"/>
                </a:ext>
              </a:extLst>
            </p:cNvPr>
            <p:cNvSpPr/>
            <p:nvPr/>
          </p:nvSpPr>
          <p:spPr>
            <a:xfrm>
              <a:off x="4828547" y="2700931"/>
              <a:ext cx="1231894" cy="1541955"/>
            </a:xfrm>
            <a:custGeom>
              <a:avLst/>
              <a:gdLst/>
              <a:ahLst/>
              <a:cxnLst>
                <a:cxn ang="0">
                  <a:pos x="wd2" y="hd2"/>
                </a:cxn>
                <a:cxn ang="5400000">
                  <a:pos x="wd2" y="hd2"/>
                </a:cxn>
                <a:cxn ang="10800000">
                  <a:pos x="wd2" y="hd2"/>
                </a:cxn>
                <a:cxn ang="16200000">
                  <a:pos x="wd2" y="hd2"/>
                </a:cxn>
              </a:cxnLst>
              <a:rect l="0" t="0" r="r" b="b"/>
              <a:pathLst>
                <a:path w="21441" h="21361" extrusionOk="0">
                  <a:moveTo>
                    <a:pt x="0" y="12827"/>
                  </a:moveTo>
                  <a:cubicBezTo>
                    <a:pt x="0" y="17390"/>
                    <a:pt x="4509" y="21126"/>
                    <a:pt x="10177" y="21350"/>
                  </a:cubicBezTo>
                  <a:cubicBezTo>
                    <a:pt x="16398" y="21600"/>
                    <a:pt x="21600" y="17554"/>
                    <a:pt x="21437" y="12603"/>
                  </a:cubicBezTo>
                  <a:cubicBezTo>
                    <a:pt x="21372" y="10541"/>
                    <a:pt x="20386" y="8661"/>
                    <a:pt x="18793" y="7220"/>
                  </a:cubicBezTo>
                  <a:cubicBezTo>
                    <a:pt x="16961" y="5555"/>
                    <a:pt x="15888" y="3442"/>
                    <a:pt x="15682" y="1225"/>
                  </a:cubicBezTo>
                  <a:lnTo>
                    <a:pt x="15650" y="811"/>
                  </a:lnTo>
                  <a:cubicBezTo>
                    <a:pt x="15650" y="362"/>
                    <a:pt x="13450" y="0"/>
                    <a:pt x="10730" y="0"/>
                  </a:cubicBezTo>
                  <a:cubicBezTo>
                    <a:pt x="8009" y="0"/>
                    <a:pt x="5809" y="362"/>
                    <a:pt x="5809" y="811"/>
                  </a:cubicBezTo>
                  <a:lnTo>
                    <a:pt x="5777" y="1208"/>
                  </a:lnTo>
                  <a:cubicBezTo>
                    <a:pt x="5603" y="3442"/>
                    <a:pt x="4476" y="5555"/>
                    <a:pt x="2634" y="7246"/>
                  </a:cubicBezTo>
                  <a:cubicBezTo>
                    <a:pt x="986" y="8738"/>
                    <a:pt x="0" y="10688"/>
                    <a:pt x="0" y="12827"/>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85E16E3B-513A-29C7-A907-AE679586646E}"/>
                </a:ext>
              </a:extLst>
            </p:cNvPr>
            <p:cNvSpPr/>
            <p:nvPr/>
          </p:nvSpPr>
          <p:spPr>
            <a:xfrm>
              <a:off x="5153481" y="2651116"/>
              <a:ext cx="582025" cy="984268"/>
            </a:xfrm>
            <a:custGeom>
              <a:avLst/>
              <a:gdLst/>
              <a:ahLst/>
              <a:cxnLst>
                <a:cxn ang="0">
                  <a:pos x="wd2" y="hd2"/>
                </a:cxn>
                <a:cxn ang="5400000">
                  <a:pos x="wd2" y="hd2"/>
                </a:cxn>
                <a:cxn ang="10800000">
                  <a:pos x="wd2" y="hd2"/>
                </a:cxn>
                <a:cxn ang="16200000">
                  <a:pos x="wd2" y="hd2"/>
                </a:cxn>
              </a:cxnLst>
              <a:rect l="0" t="0" r="r" b="b"/>
              <a:pathLst>
                <a:path w="21319" h="21555" extrusionOk="0">
                  <a:moveTo>
                    <a:pt x="3749" y="21545"/>
                  </a:moveTo>
                  <a:cubicBezTo>
                    <a:pt x="4707" y="21600"/>
                    <a:pt x="5551" y="21409"/>
                    <a:pt x="6190" y="21000"/>
                  </a:cubicBezTo>
                  <a:cubicBezTo>
                    <a:pt x="6920" y="20523"/>
                    <a:pt x="7399" y="19773"/>
                    <a:pt x="7558" y="18750"/>
                  </a:cubicBezTo>
                  <a:cubicBezTo>
                    <a:pt x="7581" y="18573"/>
                    <a:pt x="7604" y="18382"/>
                    <a:pt x="7627" y="18177"/>
                  </a:cubicBezTo>
                  <a:cubicBezTo>
                    <a:pt x="8585" y="18164"/>
                    <a:pt x="9588" y="18164"/>
                    <a:pt x="10592" y="18164"/>
                  </a:cubicBezTo>
                  <a:cubicBezTo>
                    <a:pt x="10592" y="18164"/>
                    <a:pt x="10615" y="18164"/>
                    <a:pt x="10615" y="18164"/>
                  </a:cubicBezTo>
                  <a:lnTo>
                    <a:pt x="10683" y="18164"/>
                  </a:lnTo>
                  <a:cubicBezTo>
                    <a:pt x="10683" y="18164"/>
                    <a:pt x="10706" y="18164"/>
                    <a:pt x="10706" y="18164"/>
                  </a:cubicBezTo>
                  <a:cubicBezTo>
                    <a:pt x="11710" y="18164"/>
                    <a:pt x="12713" y="18164"/>
                    <a:pt x="13671" y="18177"/>
                  </a:cubicBezTo>
                  <a:cubicBezTo>
                    <a:pt x="13694" y="18382"/>
                    <a:pt x="13717" y="18573"/>
                    <a:pt x="13740" y="18750"/>
                  </a:cubicBezTo>
                  <a:cubicBezTo>
                    <a:pt x="13922" y="19773"/>
                    <a:pt x="14378" y="20523"/>
                    <a:pt x="15108" y="21000"/>
                  </a:cubicBezTo>
                  <a:cubicBezTo>
                    <a:pt x="15747" y="21409"/>
                    <a:pt x="16591" y="21600"/>
                    <a:pt x="17549" y="21545"/>
                  </a:cubicBezTo>
                  <a:cubicBezTo>
                    <a:pt x="19487" y="21436"/>
                    <a:pt x="21449" y="20305"/>
                    <a:pt x="21312" y="19405"/>
                  </a:cubicBezTo>
                  <a:cubicBezTo>
                    <a:pt x="21107" y="18177"/>
                    <a:pt x="18073" y="17891"/>
                    <a:pt x="14264" y="17823"/>
                  </a:cubicBezTo>
                  <a:cubicBezTo>
                    <a:pt x="13831" y="12614"/>
                    <a:pt x="15724" y="164"/>
                    <a:pt x="15747" y="27"/>
                  </a:cubicBezTo>
                  <a:lnTo>
                    <a:pt x="15131" y="0"/>
                  </a:lnTo>
                  <a:cubicBezTo>
                    <a:pt x="15108" y="136"/>
                    <a:pt x="13238" y="12545"/>
                    <a:pt x="13648" y="17823"/>
                  </a:cubicBezTo>
                  <a:cubicBezTo>
                    <a:pt x="12690" y="17809"/>
                    <a:pt x="11687" y="17809"/>
                    <a:pt x="10683" y="17809"/>
                  </a:cubicBezTo>
                  <a:lnTo>
                    <a:pt x="10615" y="17809"/>
                  </a:lnTo>
                  <a:cubicBezTo>
                    <a:pt x="10615" y="17809"/>
                    <a:pt x="10592" y="17809"/>
                    <a:pt x="10592" y="17809"/>
                  </a:cubicBezTo>
                  <a:cubicBezTo>
                    <a:pt x="9588" y="17809"/>
                    <a:pt x="8608" y="17809"/>
                    <a:pt x="7672" y="17823"/>
                  </a:cubicBezTo>
                  <a:cubicBezTo>
                    <a:pt x="8106" y="12545"/>
                    <a:pt x="6213" y="136"/>
                    <a:pt x="6190" y="0"/>
                  </a:cubicBezTo>
                  <a:lnTo>
                    <a:pt x="5574" y="27"/>
                  </a:lnTo>
                  <a:cubicBezTo>
                    <a:pt x="5597" y="164"/>
                    <a:pt x="7490" y="12614"/>
                    <a:pt x="7057" y="17823"/>
                  </a:cubicBezTo>
                  <a:cubicBezTo>
                    <a:pt x="3225" y="17891"/>
                    <a:pt x="191" y="18164"/>
                    <a:pt x="9" y="19405"/>
                  </a:cubicBezTo>
                  <a:cubicBezTo>
                    <a:pt x="-151" y="20305"/>
                    <a:pt x="1833" y="21436"/>
                    <a:pt x="3749" y="21545"/>
                  </a:cubicBezTo>
                  <a:close/>
                  <a:moveTo>
                    <a:pt x="20742" y="19445"/>
                  </a:moveTo>
                  <a:cubicBezTo>
                    <a:pt x="20833" y="20086"/>
                    <a:pt x="19259" y="21082"/>
                    <a:pt x="17549" y="21191"/>
                  </a:cubicBezTo>
                  <a:cubicBezTo>
                    <a:pt x="17457" y="21191"/>
                    <a:pt x="17366" y="21205"/>
                    <a:pt x="17275" y="21205"/>
                  </a:cubicBezTo>
                  <a:cubicBezTo>
                    <a:pt x="15701" y="21205"/>
                    <a:pt x="14697" y="20332"/>
                    <a:pt x="14401" y="18736"/>
                  </a:cubicBezTo>
                  <a:cubicBezTo>
                    <a:pt x="14378" y="18573"/>
                    <a:pt x="14355" y="18395"/>
                    <a:pt x="14332" y="18218"/>
                  </a:cubicBezTo>
                  <a:cubicBezTo>
                    <a:pt x="17754" y="18259"/>
                    <a:pt x="20582" y="18505"/>
                    <a:pt x="20742" y="19445"/>
                  </a:cubicBezTo>
                  <a:close/>
                  <a:moveTo>
                    <a:pt x="625" y="19445"/>
                  </a:moveTo>
                  <a:cubicBezTo>
                    <a:pt x="784" y="18505"/>
                    <a:pt x="3590" y="18273"/>
                    <a:pt x="7034" y="18205"/>
                  </a:cubicBezTo>
                  <a:cubicBezTo>
                    <a:pt x="7011" y="18395"/>
                    <a:pt x="6988" y="18559"/>
                    <a:pt x="6965" y="18723"/>
                  </a:cubicBezTo>
                  <a:cubicBezTo>
                    <a:pt x="6692" y="20318"/>
                    <a:pt x="5665" y="21191"/>
                    <a:pt x="4091" y="21191"/>
                  </a:cubicBezTo>
                  <a:cubicBezTo>
                    <a:pt x="4000" y="21191"/>
                    <a:pt x="3909" y="21191"/>
                    <a:pt x="3818" y="21177"/>
                  </a:cubicBezTo>
                  <a:cubicBezTo>
                    <a:pt x="2107" y="21082"/>
                    <a:pt x="510" y="20086"/>
                    <a:pt x="625" y="19445"/>
                  </a:cubicBez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14" name="Oval 13">
              <a:extLst>
                <a:ext uri="{FF2B5EF4-FFF2-40B4-BE49-F238E27FC236}">
                  <a16:creationId xmlns:a16="http://schemas.microsoft.com/office/drawing/2014/main" id="{42579B30-FFA3-585F-5124-7E9C50469297}"/>
                </a:ext>
              </a:extLst>
            </p:cNvPr>
            <p:cNvSpPr/>
            <p:nvPr/>
          </p:nvSpPr>
          <p:spPr>
            <a:xfrm rot="19483492">
              <a:off x="5499247" y="3866473"/>
              <a:ext cx="381919" cy="1762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hape">
              <a:extLst>
                <a:ext uri="{FF2B5EF4-FFF2-40B4-BE49-F238E27FC236}">
                  <a16:creationId xmlns:a16="http://schemas.microsoft.com/office/drawing/2014/main" id="{1626135E-F253-C37F-4961-3AE8733F8D19}"/>
                </a:ext>
              </a:extLst>
            </p:cNvPr>
            <p:cNvSpPr/>
            <p:nvPr/>
          </p:nvSpPr>
          <p:spPr>
            <a:xfrm>
              <a:off x="5102637" y="2177871"/>
              <a:ext cx="683715" cy="651958"/>
            </a:xfrm>
            <a:custGeom>
              <a:avLst/>
              <a:gdLst/>
              <a:ahLst/>
              <a:cxnLst>
                <a:cxn ang="0">
                  <a:pos x="wd2" y="hd2"/>
                </a:cxn>
                <a:cxn ang="5400000">
                  <a:pos x="wd2" y="hd2"/>
                </a:cxn>
                <a:cxn ang="10800000">
                  <a:pos x="wd2" y="hd2"/>
                </a:cxn>
                <a:cxn ang="16200000">
                  <a:pos x="wd2" y="hd2"/>
                </a:cxn>
              </a:cxnLst>
              <a:rect l="0" t="0" r="r" b="b"/>
              <a:pathLst>
                <a:path w="21600" h="21600" extrusionOk="0">
                  <a:moveTo>
                    <a:pt x="0" y="19269"/>
                  </a:moveTo>
                  <a:cubicBezTo>
                    <a:pt x="0" y="20568"/>
                    <a:pt x="4839" y="21600"/>
                    <a:pt x="10800" y="21600"/>
                  </a:cubicBezTo>
                  <a:cubicBezTo>
                    <a:pt x="16761" y="21600"/>
                    <a:pt x="21600" y="20548"/>
                    <a:pt x="21600" y="19269"/>
                  </a:cubicBezTo>
                  <a:cubicBezTo>
                    <a:pt x="21600" y="19248"/>
                    <a:pt x="21600" y="19228"/>
                    <a:pt x="21600" y="19207"/>
                  </a:cubicBezTo>
                  <a:lnTo>
                    <a:pt x="21246" y="14421"/>
                  </a:lnTo>
                  <a:cubicBezTo>
                    <a:pt x="21246" y="14132"/>
                    <a:pt x="20990" y="13843"/>
                    <a:pt x="20518" y="13595"/>
                  </a:cubicBezTo>
                  <a:lnTo>
                    <a:pt x="19731" y="1939"/>
                  </a:lnTo>
                  <a:cubicBezTo>
                    <a:pt x="19731" y="866"/>
                    <a:pt x="15738" y="0"/>
                    <a:pt x="10800" y="0"/>
                  </a:cubicBezTo>
                  <a:cubicBezTo>
                    <a:pt x="5862" y="0"/>
                    <a:pt x="1869" y="866"/>
                    <a:pt x="1869" y="1939"/>
                  </a:cubicBezTo>
                  <a:lnTo>
                    <a:pt x="1161" y="13554"/>
                  </a:lnTo>
                  <a:cubicBezTo>
                    <a:pt x="649" y="13822"/>
                    <a:pt x="354" y="14111"/>
                    <a:pt x="354" y="14421"/>
                  </a:cubicBezTo>
                  <a:lnTo>
                    <a:pt x="0" y="19207"/>
                  </a:lnTo>
                  <a:cubicBezTo>
                    <a:pt x="0" y="19228"/>
                    <a:pt x="0" y="19248"/>
                    <a:pt x="0" y="19269"/>
                  </a:cubicBezTo>
                  <a:close/>
                </a:path>
              </a:pathLst>
            </a:custGeom>
            <a:solidFill>
              <a:schemeClr val="bg1">
                <a:lumMod val="50000"/>
              </a:schemeClr>
            </a:solidFill>
            <a:ln w="12700">
              <a:miter lim="400000"/>
            </a:ln>
          </p:spPr>
          <p:txBody>
            <a:bodyPr lIns="28575" tIns="28575" rIns="28575" bIns="28575" anchor="ctr"/>
            <a:lstStyle/>
            <a:p>
              <a:endParaRPr sz="2250">
                <a:solidFill>
                  <a:srgbClr val="FFFFFF"/>
                </a:solidFill>
              </a:endParaRPr>
            </a:p>
          </p:txBody>
        </p:sp>
        <p:sp>
          <p:nvSpPr>
            <p:cNvPr id="9" name="Rectangle">
              <a:extLst>
                <a:ext uri="{FF2B5EF4-FFF2-40B4-BE49-F238E27FC236}">
                  <a16:creationId xmlns:a16="http://schemas.microsoft.com/office/drawing/2014/main" id="{34D9D172-2DBC-B5F2-E3DF-BC333C44E57B}"/>
                </a:ext>
              </a:extLst>
            </p:cNvPr>
            <p:cNvSpPr/>
            <p:nvPr/>
          </p:nvSpPr>
          <p:spPr>
            <a:xfrm>
              <a:off x="5405576" y="681396"/>
              <a:ext cx="77836" cy="1657130"/>
            </a:xfrm>
            <a:prstGeom prst="rect">
              <a:avLst/>
            </a:prstGeom>
            <a:solidFill>
              <a:schemeClr val="bg1">
                <a:lumMod val="50000"/>
              </a:schemeClr>
            </a:solidFill>
            <a:ln w="12700">
              <a:miter lim="400000"/>
            </a:ln>
          </p:spPr>
          <p:txBody>
            <a:bodyPr lIns="28575" tIns="28575" rIns="28575" bIns="28575" anchor="ctr"/>
            <a:lstStyle/>
            <a:p>
              <a:endParaRPr sz="2250">
                <a:solidFill>
                  <a:srgbClr val="FFFFFF"/>
                </a:solidFill>
              </a:endParaRPr>
            </a:p>
          </p:txBody>
        </p:sp>
      </p:grpSp>
      <p:grpSp>
        <p:nvGrpSpPr>
          <p:cNvPr id="17" name="Group 16">
            <a:extLst>
              <a:ext uri="{FF2B5EF4-FFF2-40B4-BE49-F238E27FC236}">
                <a16:creationId xmlns:a16="http://schemas.microsoft.com/office/drawing/2014/main" id="{DDFCFC20-9EF0-E7CD-825E-EAFE207A1297}"/>
              </a:ext>
            </a:extLst>
          </p:cNvPr>
          <p:cNvGrpSpPr/>
          <p:nvPr/>
        </p:nvGrpSpPr>
        <p:grpSpPr>
          <a:xfrm>
            <a:off x="458237" y="1603511"/>
            <a:ext cx="2194560" cy="2452636"/>
            <a:chOff x="332936" y="2555951"/>
            <a:chExt cx="2926080" cy="3270182"/>
          </a:xfrm>
        </p:grpSpPr>
        <p:sp>
          <p:nvSpPr>
            <p:cNvPr id="18" name="TextBox 17">
              <a:extLst>
                <a:ext uri="{FF2B5EF4-FFF2-40B4-BE49-F238E27FC236}">
                  <a16:creationId xmlns:a16="http://schemas.microsoft.com/office/drawing/2014/main" id="{F0858E5F-D35D-1650-C60A-016FA5E10FD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9" name="TextBox 18">
              <a:extLst>
                <a:ext uri="{FF2B5EF4-FFF2-40B4-BE49-F238E27FC236}">
                  <a16:creationId xmlns:a16="http://schemas.microsoft.com/office/drawing/2014/main" id="{6C1F07FE-FD60-E3C0-7818-B960EA5CCDE8}"/>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9C0401F9-7C02-BF48-236A-0C59E91253C5}"/>
              </a:ext>
            </a:extLst>
          </p:cNvPr>
          <p:cNvGrpSpPr/>
          <p:nvPr/>
        </p:nvGrpSpPr>
        <p:grpSpPr>
          <a:xfrm>
            <a:off x="6502932" y="2614076"/>
            <a:ext cx="2194560" cy="2452636"/>
            <a:chOff x="332936" y="2555951"/>
            <a:chExt cx="2926080" cy="3270182"/>
          </a:xfrm>
        </p:grpSpPr>
        <p:sp>
          <p:nvSpPr>
            <p:cNvPr id="21" name="TextBox 20">
              <a:extLst>
                <a:ext uri="{FF2B5EF4-FFF2-40B4-BE49-F238E27FC236}">
                  <a16:creationId xmlns:a16="http://schemas.microsoft.com/office/drawing/2014/main" id="{6477BB93-D3F8-66A2-4547-BDE56B6D147F}"/>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2" name="TextBox 21">
              <a:extLst>
                <a:ext uri="{FF2B5EF4-FFF2-40B4-BE49-F238E27FC236}">
                  <a16:creationId xmlns:a16="http://schemas.microsoft.com/office/drawing/2014/main" id="{D2C739B4-D513-9344-673C-7B92580030FC}"/>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27F6BC5B-E047-9495-2062-20D770D01933}"/>
              </a:ext>
            </a:extLst>
          </p:cNvPr>
          <p:cNvGrpSpPr/>
          <p:nvPr/>
        </p:nvGrpSpPr>
        <p:grpSpPr>
          <a:xfrm>
            <a:off x="2723738" y="2177872"/>
            <a:ext cx="1822914" cy="4147742"/>
            <a:chOff x="2723738" y="2177872"/>
            <a:chExt cx="1822914" cy="4147742"/>
          </a:xfrm>
        </p:grpSpPr>
        <p:sp>
          <p:nvSpPr>
            <p:cNvPr id="10" name="Shape">
              <a:extLst>
                <a:ext uri="{FF2B5EF4-FFF2-40B4-BE49-F238E27FC236}">
                  <a16:creationId xmlns:a16="http://schemas.microsoft.com/office/drawing/2014/main" id="{78773E02-BD33-4FF7-F3BF-50EAB8F24007}"/>
                </a:ext>
              </a:extLst>
            </p:cNvPr>
            <p:cNvSpPr/>
            <p:nvPr/>
          </p:nvSpPr>
          <p:spPr>
            <a:xfrm>
              <a:off x="2723738" y="4170481"/>
              <a:ext cx="1822914" cy="2155133"/>
            </a:xfrm>
            <a:custGeom>
              <a:avLst/>
              <a:gdLst/>
              <a:ahLst/>
              <a:cxnLst>
                <a:cxn ang="0">
                  <a:pos x="wd2" y="hd2"/>
                </a:cxn>
                <a:cxn ang="5400000">
                  <a:pos x="wd2" y="hd2"/>
                </a:cxn>
                <a:cxn ang="10800000">
                  <a:pos x="wd2" y="hd2"/>
                </a:cxn>
                <a:cxn ang="16200000">
                  <a:pos x="wd2" y="hd2"/>
                </a:cxn>
              </a:cxnLst>
              <a:rect l="0" t="0" r="r" b="b"/>
              <a:pathLst>
                <a:path w="21406" h="21600" extrusionOk="0">
                  <a:moveTo>
                    <a:pt x="20810" y="9711"/>
                  </a:moveTo>
                  <a:cubicBezTo>
                    <a:pt x="21234" y="9237"/>
                    <a:pt x="21461" y="8638"/>
                    <a:pt x="21395" y="8032"/>
                  </a:cubicBezTo>
                  <a:cubicBezTo>
                    <a:pt x="21366" y="7751"/>
                    <a:pt x="21271" y="7533"/>
                    <a:pt x="21102" y="7371"/>
                  </a:cubicBezTo>
                  <a:cubicBezTo>
                    <a:pt x="20868" y="7146"/>
                    <a:pt x="20539" y="7071"/>
                    <a:pt x="20342" y="7027"/>
                  </a:cubicBezTo>
                  <a:cubicBezTo>
                    <a:pt x="19135" y="6753"/>
                    <a:pt x="17914" y="6541"/>
                    <a:pt x="16671" y="6397"/>
                  </a:cubicBezTo>
                  <a:cubicBezTo>
                    <a:pt x="16364" y="5873"/>
                    <a:pt x="15889" y="5405"/>
                    <a:pt x="15158" y="5330"/>
                  </a:cubicBezTo>
                  <a:cubicBezTo>
                    <a:pt x="14448" y="5261"/>
                    <a:pt x="13849" y="5617"/>
                    <a:pt x="13461" y="5885"/>
                  </a:cubicBezTo>
                  <a:cubicBezTo>
                    <a:pt x="13330" y="5979"/>
                    <a:pt x="13205" y="6072"/>
                    <a:pt x="13074" y="6172"/>
                  </a:cubicBezTo>
                  <a:cubicBezTo>
                    <a:pt x="12679" y="6166"/>
                    <a:pt x="12277" y="6172"/>
                    <a:pt x="11875" y="6179"/>
                  </a:cubicBezTo>
                  <a:cubicBezTo>
                    <a:pt x="11348" y="6191"/>
                    <a:pt x="10822" y="6216"/>
                    <a:pt x="10295" y="6253"/>
                  </a:cubicBezTo>
                  <a:cubicBezTo>
                    <a:pt x="10068" y="5991"/>
                    <a:pt x="9849" y="5717"/>
                    <a:pt x="9615" y="5436"/>
                  </a:cubicBezTo>
                  <a:cubicBezTo>
                    <a:pt x="9491" y="5286"/>
                    <a:pt x="9366" y="5136"/>
                    <a:pt x="9242" y="4987"/>
                  </a:cubicBezTo>
                  <a:cubicBezTo>
                    <a:pt x="9593" y="5012"/>
                    <a:pt x="9944" y="5018"/>
                    <a:pt x="10302" y="4993"/>
                  </a:cubicBezTo>
                  <a:cubicBezTo>
                    <a:pt x="11253" y="4930"/>
                    <a:pt x="12013" y="4656"/>
                    <a:pt x="12503" y="4200"/>
                  </a:cubicBezTo>
                  <a:cubicBezTo>
                    <a:pt x="13030" y="3707"/>
                    <a:pt x="13278" y="2977"/>
                    <a:pt x="13227" y="2035"/>
                  </a:cubicBezTo>
                  <a:cubicBezTo>
                    <a:pt x="13213" y="1804"/>
                    <a:pt x="13191" y="1573"/>
                    <a:pt x="13169" y="1354"/>
                  </a:cubicBezTo>
                  <a:cubicBezTo>
                    <a:pt x="13118" y="917"/>
                    <a:pt x="13074" y="499"/>
                    <a:pt x="13132" y="94"/>
                  </a:cubicBezTo>
                  <a:lnTo>
                    <a:pt x="12226" y="0"/>
                  </a:lnTo>
                  <a:cubicBezTo>
                    <a:pt x="12160" y="487"/>
                    <a:pt x="12211" y="961"/>
                    <a:pt x="12262" y="1423"/>
                  </a:cubicBezTo>
                  <a:cubicBezTo>
                    <a:pt x="12284" y="1648"/>
                    <a:pt x="12313" y="1854"/>
                    <a:pt x="12321" y="2066"/>
                  </a:cubicBezTo>
                  <a:cubicBezTo>
                    <a:pt x="12357" y="2790"/>
                    <a:pt x="12196" y="3333"/>
                    <a:pt x="11831" y="3670"/>
                  </a:cubicBezTo>
                  <a:cubicBezTo>
                    <a:pt x="11414" y="4063"/>
                    <a:pt x="10734" y="4181"/>
                    <a:pt x="10237" y="4213"/>
                  </a:cubicBezTo>
                  <a:cubicBezTo>
                    <a:pt x="9666" y="4250"/>
                    <a:pt x="9096" y="4200"/>
                    <a:pt x="8511" y="4119"/>
                  </a:cubicBezTo>
                  <a:cubicBezTo>
                    <a:pt x="7546" y="3027"/>
                    <a:pt x="6522" y="2066"/>
                    <a:pt x="5316" y="1648"/>
                  </a:cubicBezTo>
                  <a:cubicBezTo>
                    <a:pt x="5045" y="1554"/>
                    <a:pt x="4636" y="1435"/>
                    <a:pt x="4197" y="1479"/>
                  </a:cubicBezTo>
                  <a:cubicBezTo>
                    <a:pt x="3509" y="1554"/>
                    <a:pt x="2910" y="2047"/>
                    <a:pt x="2705" y="2696"/>
                  </a:cubicBezTo>
                  <a:cubicBezTo>
                    <a:pt x="2574" y="3114"/>
                    <a:pt x="2603" y="3539"/>
                    <a:pt x="2676" y="3932"/>
                  </a:cubicBezTo>
                  <a:cubicBezTo>
                    <a:pt x="1660" y="4306"/>
                    <a:pt x="811" y="4987"/>
                    <a:pt x="321" y="5835"/>
                  </a:cubicBezTo>
                  <a:cubicBezTo>
                    <a:pt x="-88" y="6553"/>
                    <a:pt x="-110" y="7252"/>
                    <a:pt x="278" y="7758"/>
                  </a:cubicBezTo>
                  <a:cubicBezTo>
                    <a:pt x="629" y="8219"/>
                    <a:pt x="1316" y="8500"/>
                    <a:pt x="2076" y="8488"/>
                  </a:cubicBezTo>
                  <a:cubicBezTo>
                    <a:pt x="2647" y="8481"/>
                    <a:pt x="3166" y="8332"/>
                    <a:pt x="3670" y="8188"/>
                  </a:cubicBezTo>
                  <a:lnTo>
                    <a:pt x="3780" y="8157"/>
                  </a:lnTo>
                  <a:cubicBezTo>
                    <a:pt x="4014" y="8088"/>
                    <a:pt x="4248" y="8026"/>
                    <a:pt x="4482" y="7970"/>
                  </a:cubicBezTo>
                  <a:cubicBezTo>
                    <a:pt x="4570" y="8120"/>
                    <a:pt x="4650" y="8257"/>
                    <a:pt x="4716" y="8363"/>
                  </a:cubicBezTo>
                  <a:cubicBezTo>
                    <a:pt x="4979" y="8794"/>
                    <a:pt x="5323" y="9280"/>
                    <a:pt x="5857" y="9636"/>
                  </a:cubicBezTo>
                  <a:cubicBezTo>
                    <a:pt x="7305" y="10603"/>
                    <a:pt x="9388" y="10123"/>
                    <a:pt x="10712" y="9262"/>
                  </a:cubicBezTo>
                  <a:cubicBezTo>
                    <a:pt x="11004" y="9074"/>
                    <a:pt x="11282" y="8862"/>
                    <a:pt x="11538" y="8650"/>
                  </a:cubicBezTo>
                  <a:cubicBezTo>
                    <a:pt x="12094" y="9049"/>
                    <a:pt x="12730" y="9399"/>
                    <a:pt x="13439" y="9686"/>
                  </a:cubicBezTo>
                  <a:cubicBezTo>
                    <a:pt x="13257" y="9842"/>
                    <a:pt x="13081" y="10004"/>
                    <a:pt x="12928" y="10167"/>
                  </a:cubicBezTo>
                  <a:cubicBezTo>
                    <a:pt x="12277" y="9967"/>
                    <a:pt x="11560" y="9923"/>
                    <a:pt x="10880" y="10060"/>
                  </a:cubicBezTo>
                  <a:cubicBezTo>
                    <a:pt x="9995" y="10235"/>
                    <a:pt x="9293" y="10653"/>
                    <a:pt x="8665" y="11159"/>
                  </a:cubicBezTo>
                  <a:cubicBezTo>
                    <a:pt x="8270" y="11059"/>
                    <a:pt x="7868" y="10972"/>
                    <a:pt x="7451" y="10922"/>
                  </a:cubicBezTo>
                  <a:cubicBezTo>
                    <a:pt x="6398" y="10797"/>
                    <a:pt x="5447" y="10972"/>
                    <a:pt x="4774" y="11415"/>
                  </a:cubicBezTo>
                  <a:cubicBezTo>
                    <a:pt x="3999" y="11920"/>
                    <a:pt x="3539" y="12944"/>
                    <a:pt x="4094" y="13774"/>
                  </a:cubicBezTo>
                  <a:cubicBezTo>
                    <a:pt x="4131" y="13830"/>
                    <a:pt x="4168" y="13880"/>
                    <a:pt x="4211" y="13930"/>
                  </a:cubicBezTo>
                  <a:cubicBezTo>
                    <a:pt x="4051" y="13917"/>
                    <a:pt x="3890" y="13917"/>
                    <a:pt x="3722" y="13924"/>
                  </a:cubicBezTo>
                  <a:cubicBezTo>
                    <a:pt x="2266" y="13974"/>
                    <a:pt x="950" y="14779"/>
                    <a:pt x="592" y="15846"/>
                  </a:cubicBezTo>
                  <a:cubicBezTo>
                    <a:pt x="424" y="16345"/>
                    <a:pt x="468" y="16851"/>
                    <a:pt x="716" y="17269"/>
                  </a:cubicBezTo>
                  <a:cubicBezTo>
                    <a:pt x="1111" y="17924"/>
                    <a:pt x="1915" y="18224"/>
                    <a:pt x="2530" y="18361"/>
                  </a:cubicBezTo>
                  <a:cubicBezTo>
                    <a:pt x="3210" y="18517"/>
                    <a:pt x="3912" y="18548"/>
                    <a:pt x="4584" y="18579"/>
                  </a:cubicBezTo>
                  <a:cubicBezTo>
                    <a:pt x="5345" y="18617"/>
                    <a:pt x="6069" y="18648"/>
                    <a:pt x="6734" y="18848"/>
                  </a:cubicBezTo>
                  <a:cubicBezTo>
                    <a:pt x="7180" y="18979"/>
                    <a:pt x="7590" y="19185"/>
                    <a:pt x="8028" y="19397"/>
                  </a:cubicBezTo>
                  <a:cubicBezTo>
                    <a:pt x="8299" y="19528"/>
                    <a:pt x="8577" y="19665"/>
                    <a:pt x="8869" y="19790"/>
                  </a:cubicBezTo>
                  <a:cubicBezTo>
                    <a:pt x="9893" y="20221"/>
                    <a:pt x="10844" y="20302"/>
                    <a:pt x="11611" y="20040"/>
                  </a:cubicBezTo>
                  <a:cubicBezTo>
                    <a:pt x="12269" y="19815"/>
                    <a:pt x="12708" y="19378"/>
                    <a:pt x="13132" y="18954"/>
                  </a:cubicBezTo>
                  <a:cubicBezTo>
                    <a:pt x="13249" y="18835"/>
                    <a:pt x="13359" y="18729"/>
                    <a:pt x="13476" y="18623"/>
                  </a:cubicBezTo>
                  <a:cubicBezTo>
                    <a:pt x="13893" y="18242"/>
                    <a:pt x="14514" y="17893"/>
                    <a:pt x="15019" y="18055"/>
                  </a:cubicBezTo>
                  <a:cubicBezTo>
                    <a:pt x="15575" y="18236"/>
                    <a:pt x="15728" y="18954"/>
                    <a:pt x="15757" y="19522"/>
                  </a:cubicBezTo>
                  <a:cubicBezTo>
                    <a:pt x="15794" y="20190"/>
                    <a:pt x="15779" y="20864"/>
                    <a:pt x="15713" y="21531"/>
                  </a:cubicBezTo>
                  <a:lnTo>
                    <a:pt x="16620" y="21600"/>
                  </a:lnTo>
                  <a:cubicBezTo>
                    <a:pt x="16693" y="20901"/>
                    <a:pt x="16708" y="20190"/>
                    <a:pt x="16664" y="19484"/>
                  </a:cubicBezTo>
                  <a:cubicBezTo>
                    <a:pt x="16620" y="18685"/>
                    <a:pt x="16350" y="17662"/>
                    <a:pt x="15340" y="17331"/>
                  </a:cubicBezTo>
                  <a:cubicBezTo>
                    <a:pt x="14558" y="17069"/>
                    <a:pt x="13608" y="17356"/>
                    <a:pt x="12803" y="18093"/>
                  </a:cubicBezTo>
                  <a:cubicBezTo>
                    <a:pt x="12679" y="18211"/>
                    <a:pt x="12555" y="18330"/>
                    <a:pt x="12438" y="18448"/>
                  </a:cubicBezTo>
                  <a:cubicBezTo>
                    <a:pt x="12065" y="18817"/>
                    <a:pt x="11721" y="19160"/>
                    <a:pt x="11268" y="19316"/>
                  </a:cubicBezTo>
                  <a:cubicBezTo>
                    <a:pt x="10610" y="19547"/>
                    <a:pt x="9820" y="19322"/>
                    <a:pt x="9271" y="19091"/>
                  </a:cubicBezTo>
                  <a:cubicBezTo>
                    <a:pt x="9008" y="18979"/>
                    <a:pt x="8752" y="18854"/>
                    <a:pt x="8489" y="18723"/>
                  </a:cubicBezTo>
                  <a:cubicBezTo>
                    <a:pt x="8036" y="18498"/>
                    <a:pt x="7560" y="18267"/>
                    <a:pt x="7041" y="18111"/>
                  </a:cubicBezTo>
                  <a:cubicBezTo>
                    <a:pt x="6252" y="17874"/>
                    <a:pt x="5433" y="17837"/>
                    <a:pt x="4643" y="17805"/>
                  </a:cubicBezTo>
                  <a:cubicBezTo>
                    <a:pt x="3985" y="17774"/>
                    <a:pt x="3363" y="17749"/>
                    <a:pt x="2771" y="17612"/>
                  </a:cubicBezTo>
                  <a:cubicBezTo>
                    <a:pt x="2420" y="17531"/>
                    <a:pt x="1791" y="17337"/>
                    <a:pt x="1535" y="16913"/>
                  </a:cubicBezTo>
                  <a:cubicBezTo>
                    <a:pt x="1396" y="16676"/>
                    <a:pt x="1374" y="16370"/>
                    <a:pt x="1477" y="16058"/>
                  </a:cubicBezTo>
                  <a:cubicBezTo>
                    <a:pt x="1733" y="15309"/>
                    <a:pt x="2691" y="14735"/>
                    <a:pt x="3758" y="14697"/>
                  </a:cubicBezTo>
                  <a:cubicBezTo>
                    <a:pt x="4899" y="14660"/>
                    <a:pt x="5937" y="15153"/>
                    <a:pt x="6624" y="15596"/>
                  </a:cubicBezTo>
                  <a:cubicBezTo>
                    <a:pt x="6573" y="15677"/>
                    <a:pt x="6529" y="15765"/>
                    <a:pt x="6500" y="15852"/>
                  </a:cubicBezTo>
                  <a:cubicBezTo>
                    <a:pt x="6376" y="16202"/>
                    <a:pt x="6434" y="16607"/>
                    <a:pt x="6676" y="16938"/>
                  </a:cubicBezTo>
                  <a:cubicBezTo>
                    <a:pt x="6888" y="17231"/>
                    <a:pt x="7202" y="17425"/>
                    <a:pt x="7575" y="17475"/>
                  </a:cubicBezTo>
                  <a:cubicBezTo>
                    <a:pt x="7984" y="17537"/>
                    <a:pt x="8343" y="17425"/>
                    <a:pt x="8643" y="17256"/>
                  </a:cubicBezTo>
                  <a:cubicBezTo>
                    <a:pt x="8818" y="17419"/>
                    <a:pt x="9001" y="17587"/>
                    <a:pt x="9184" y="17749"/>
                  </a:cubicBezTo>
                  <a:cubicBezTo>
                    <a:pt x="9813" y="18317"/>
                    <a:pt x="10412" y="18504"/>
                    <a:pt x="10961" y="18305"/>
                  </a:cubicBezTo>
                  <a:cubicBezTo>
                    <a:pt x="11385" y="18149"/>
                    <a:pt x="11604" y="17805"/>
                    <a:pt x="11743" y="17518"/>
                  </a:cubicBezTo>
                  <a:cubicBezTo>
                    <a:pt x="11904" y="17194"/>
                    <a:pt x="12035" y="16857"/>
                    <a:pt x="12167" y="16532"/>
                  </a:cubicBezTo>
                  <a:cubicBezTo>
                    <a:pt x="12262" y="16301"/>
                    <a:pt x="12350" y="16077"/>
                    <a:pt x="12445" y="15858"/>
                  </a:cubicBezTo>
                  <a:cubicBezTo>
                    <a:pt x="12445" y="15858"/>
                    <a:pt x="12445" y="15858"/>
                    <a:pt x="12445" y="15858"/>
                  </a:cubicBezTo>
                  <a:cubicBezTo>
                    <a:pt x="13213" y="15858"/>
                    <a:pt x="13958" y="15727"/>
                    <a:pt x="14609" y="15322"/>
                  </a:cubicBezTo>
                  <a:cubicBezTo>
                    <a:pt x="14770" y="15222"/>
                    <a:pt x="15004" y="15053"/>
                    <a:pt x="15121" y="14797"/>
                  </a:cubicBezTo>
                  <a:cubicBezTo>
                    <a:pt x="15245" y="14516"/>
                    <a:pt x="15187" y="14204"/>
                    <a:pt x="14960" y="13942"/>
                  </a:cubicBezTo>
                  <a:cubicBezTo>
                    <a:pt x="14697" y="13637"/>
                    <a:pt x="14251" y="13462"/>
                    <a:pt x="13827" y="13487"/>
                  </a:cubicBezTo>
                  <a:cubicBezTo>
                    <a:pt x="13271" y="13524"/>
                    <a:pt x="12745" y="13824"/>
                    <a:pt x="12321" y="14354"/>
                  </a:cubicBezTo>
                  <a:cubicBezTo>
                    <a:pt x="12138" y="14579"/>
                    <a:pt x="11992" y="14810"/>
                    <a:pt x="11860" y="15047"/>
                  </a:cubicBezTo>
                  <a:cubicBezTo>
                    <a:pt x="11465" y="15016"/>
                    <a:pt x="11063" y="14953"/>
                    <a:pt x="10653" y="14885"/>
                  </a:cubicBezTo>
                  <a:cubicBezTo>
                    <a:pt x="10844" y="14610"/>
                    <a:pt x="11026" y="14336"/>
                    <a:pt x="11209" y="14061"/>
                  </a:cubicBezTo>
                  <a:cubicBezTo>
                    <a:pt x="11355" y="13830"/>
                    <a:pt x="11509" y="13593"/>
                    <a:pt x="11648" y="13368"/>
                  </a:cubicBezTo>
                  <a:cubicBezTo>
                    <a:pt x="11801" y="13125"/>
                    <a:pt x="11955" y="12881"/>
                    <a:pt x="12109" y="12638"/>
                  </a:cubicBezTo>
                  <a:cubicBezTo>
                    <a:pt x="12299" y="12657"/>
                    <a:pt x="12489" y="12669"/>
                    <a:pt x="12679" y="12682"/>
                  </a:cubicBezTo>
                  <a:cubicBezTo>
                    <a:pt x="13278" y="12719"/>
                    <a:pt x="14002" y="12725"/>
                    <a:pt x="14704" y="12563"/>
                  </a:cubicBezTo>
                  <a:cubicBezTo>
                    <a:pt x="14785" y="12657"/>
                    <a:pt x="14873" y="12750"/>
                    <a:pt x="14960" y="12844"/>
                  </a:cubicBezTo>
                  <a:cubicBezTo>
                    <a:pt x="15772" y="13711"/>
                    <a:pt x="16642" y="14155"/>
                    <a:pt x="17541" y="14167"/>
                  </a:cubicBezTo>
                  <a:cubicBezTo>
                    <a:pt x="17980" y="14173"/>
                    <a:pt x="18434" y="14080"/>
                    <a:pt x="18923" y="13874"/>
                  </a:cubicBezTo>
                  <a:cubicBezTo>
                    <a:pt x="20539" y="13200"/>
                    <a:pt x="21490" y="11696"/>
                    <a:pt x="21132" y="10372"/>
                  </a:cubicBezTo>
                  <a:cubicBezTo>
                    <a:pt x="21044" y="10142"/>
                    <a:pt x="20942" y="9917"/>
                    <a:pt x="20810" y="9711"/>
                  </a:cubicBezTo>
                  <a:close/>
                  <a:moveTo>
                    <a:pt x="13059" y="14804"/>
                  </a:moveTo>
                  <a:cubicBezTo>
                    <a:pt x="13213" y="14616"/>
                    <a:pt x="13520" y="14292"/>
                    <a:pt x="13885" y="14267"/>
                  </a:cubicBezTo>
                  <a:cubicBezTo>
                    <a:pt x="13893" y="14267"/>
                    <a:pt x="13900" y="14267"/>
                    <a:pt x="13900" y="14267"/>
                  </a:cubicBezTo>
                  <a:cubicBezTo>
                    <a:pt x="14010" y="14267"/>
                    <a:pt x="14149" y="14329"/>
                    <a:pt x="14222" y="14410"/>
                  </a:cubicBezTo>
                  <a:cubicBezTo>
                    <a:pt x="14244" y="14435"/>
                    <a:pt x="14280" y="14485"/>
                    <a:pt x="14258" y="14523"/>
                  </a:cubicBezTo>
                  <a:cubicBezTo>
                    <a:pt x="14244" y="14554"/>
                    <a:pt x="14200" y="14610"/>
                    <a:pt x="14068" y="14691"/>
                  </a:cubicBezTo>
                  <a:cubicBezTo>
                    <a:pt x="13717" y="14910"/>
                    <a:pt x="13308" y="15022"/>
                    <a:pt x="12869" y="15059"/>
                  </a:cubicBezTo>
                  <a:cubicBezTo>
                    <a:pt x="12927" y="14978"/>
                    <a:pt x="12986" y="14891"/>
                    <a:pt x="13059" y="14804"/>
                  </a:cubicBezTo>
                  <a:close/>
                  <a:moveTo>
                    <a:pt x="16430" y="9705"/>
                  </a:moveTo>
                  <a:cubicBezTo>
                    <a:pt x="16013" y="9636"/>
                    <a:pt x="15611" y="9549"/>
                    <a:pt x="15231" y="9449"/>
                  </a:cubicBezTo>
                  <a:cubicBezTo>
                    <a:pt x="15677" y="9212"/>
                    <a:pt x="16101" y="9068"/>
                    <a:pt x="16467" y="8987"/>
                  </a:cubicBezTo>
                  <a:cubicBezTo>
                    <a:pt x="16481" y="9237"/>
                    <a:pt x="16467" y="9474"/>
                    <a:pt x="16430" y="9705"/>
                  </a:cubicBezTo>
                  <a:close/>
                  <a:moveTo>
                    <a:pt x="15055" y="6104"/>
                  </a:moveTo>
                  <a:cubicBezTo>
                    <a:pt x="15209" y="6116"/>
                    <a:pt x="15348" y="6185"/>
                    <a:pt x="15472" y="6278"/>
                  </a:cubicBezTo>
                  <a:cubicBezTo>
                    <a:pt x="15150" y="6253"/>
                    <a:pt x="14829" y="6235"/>
                    <a:pt x="14507" y="6216"/>
                  </a:cubicBezTo>
                  <a:cubicBezTo>
                    <a:pt x="14712" y="6122"/>
                    <a:pt x="14887" y="6085"/>
                    <a:pt x="15055" y="6104"/>
                  </a:cubicBezTo>
                  <a:close/>
                  <a:moveTo>
                    <a:pt x="3590" y="2908"/>
                  </a:moveTo>
                  <a:cubicBezTo>
                    <a:pt x="3678" y="2627"/>
                    <a:pt x="3948" y="2303"/>
                    <a:pt x="4321" y="2259"/>
                  </a:cubicBezTo>
                  <a:cubicBezTo>
                    <a:pt x="4489" y="2241"/>
                    <a:pt x="4694" y="2278"/>
                    <a:pt x="4979" y="2372"/>
                  </a:cubicBezTo>
                  <a:cubicBezTo>
                    <a:pt x="5740" y="2634"/>
                    <a:pt x="6456" y="3195"/>
                    <a:pt x="7136" y="3888"/>
                  </a:cubicBezTo>
                  <a:cubicBezTo>
                    <a:pt x="6332" y="3745"/>
                    <a:pt x="5506" y="3607"/>
                    <a:pt x="4679" y="3607"/>
                  </a:cubicBezTo>
                  <a:cubicBezTo>
                    <a:pt x="4306" y="3607"/>
                    <a:pt x="3934" y="3632"/>
                    <a:pt x="3561" y="3701"/>
                  </a:cubicBezTo>
                  <a:cubicBezTo>
                    <a:pt x="3517" y="3433"/>
                    <a:pt x="3509" y="3158"/>
                    <a:pt x="3590" y="2908"/>
                  </a:cubicBezTo>
                  <a:close/>
                  <a:moveTo>
                    <a:pt x="3488" y="7427"/>
                  </a:moveTo>
                  <a:lnTo>
                    <a:pt x="3378" y="7458"/>
                  </a:lnTo>
                  <a:cubicBezTo>
                    <a:pt x="2917" y="7589"/>
                    <a:pt x="2486" y="7708"/>
                    <a:pt x="2062" y="7714"/>
                  </a:cubicBezTo>
                  <a:cubicBezTo>
                    <a:pt x="2054" y="7714"/>
                    <a:pt x="2040" y="7714"/>
                    <a:pt x="2032" y="7714"/>
                  </a:cubicBezTo>
                  <a:cubicBezTo>
                    <a:pt x="1601" y="7714"/>
                    <a:pt x="1221" y="7570"/>
                    <a:pt x="1045" y="7339"/>
                  </a:cubicBezTo>
                  <a:cubicBezTo>
                    <a:pt x="745" y="6946"/>
                    <a:pt x="1045" y="6353"/>
                    <a:pt x="1140" y="6179"/>
                  </a:cubicBezTo>
                  <a:cubicBezTo>
                    <a:pt x="1513" y="5536"/>
                    <a:pt x="2142" y="5011"/>
                    <a:pt x="2888" y="4706"/>
                  </a:cubicBezTo>
                  <a:cubicBezTo>
                    <a:pt x="3151" y="5423"/>
                    <a:pt x="3641" y="6434"/>
                    <a:pt x="4080" y="7258"/>
                  </a:cubicBezTo>
                  <a:cubicBezTo>
                    <a:pt x="3890" y="7314"/>
                    <a:pt x="3685" y="7371"/>
                    <a:pt x="3488" y="7427"/>
                  </a:cubicBezTo>
                  <a:close/>
                  <a:moveTo>
                    <a:pt x="3758" y="4462"/>
                  </a:moveTo>
                  <a:cubicBezTo>
                    <a:pt x="4840" y="4275"/>
                    <a:pt x="5959" y="4475"/>
                    <a:pt x="7144" y="4687"/>
                  </a:cubicBezTo>
                  <a:cubicBezTo>
                    <a:pt x="7421" y="4737"/>
                    <a:pt x="7707" y="4787"/>
                    <a:pt x="7992" y="4837"/>
                  </a:cubicBezTo>
                  <a:cubicBezTo>
                    <a:pt x="8284" y="5180"/>
                    <a:pt x="8577" y="5536"/>
                    <a:pt x="8862" y="5885"/>
                  </a:cubicBezTo>
                  <a:cubicBezTo>
                    <a:pt x="8986" y="6041"/>
                    <a:pt x="9118" y="6191"/>
                    <a:pt x="9242" y="6347"/>
                  </a:cubicBezTo>
                  <a:cubicBezTo>
                    <a:pt x="7794" y="6491"/>
                    <a:pt x="6369" y="6728"/>
                    <a:pt x="4965" y="7052"/>
                  </a:cubicBezTo>
                  <a:cubicBezTo>
                    <a:pt x="4526" y="6210"/>
                    <a:pt x="4007" y="5161"/>
                    <a:pt x="3758" y="4462"/>
                  </a:cubicBezTo>
                  <a:close/>
                  <a:moveTo>
                    <a:pt x="10156" y="8650"/>
                  </a:moveTo>
                  <a:cubicBezTo>
                    <a:pt x="9067" y="9355"/>
                    <a:pt x="7436" y="9711"/>
                    <a:pt x="6420" y="9031"/>
                  </a:cubicBezTo>
                  <a:cubicBezTo>
                    <a:pt x="6025" y="8769"/>
                    <a:pt x="5747" y="8369"/>
                    <a:pt x="5528" y="8007"/>
                  </a:cubicBezTo>
                  <a:cubicBezTo>
                    <a:pt x="5484" y="7932"/>
                    <a:pt x="5433" y="7851"/>
                    <a:pt x="5381" y="7758"/>
                  </a:cubicBezTo>
                  <a:cubicBezTo>
                    <a:pt x="6851" y="7427"/>
                    <a:pt x="8357" y="7196"/>
                    <a:pt x="9878" y="7071"/>
                  </a:cubicBezTo>
                  <a:cubicBezTo>
                    <a:pt x="10207" y="7452"/>
                    <a:pt x="10544" y="7807"/>
                    <a:pt x="10880" y="8119"/>
                  </a:cubicBezTo>
                  <a:cubicBezTo>
                    <a:pt x="10646" y="8307"/>
                    <a:pt x="10405" y="8488"/>
                    <a:pt x="10156" y="8650"/>
                  </a:cubicBezTo>
                  <a:close/>
                  <a:moveTo>
                    <a:pt x="11860" y="7240"/>
                  </a:moveTo>
                  <a:cubicBezTo>
                    <a:pt x="11743" y="7346"/>
                    <a:pt x="11633" y="7452"/>
                    <a:pt x="11516" y="7558"/>
                  </a:cubicBezTo>
                  <a:cubicBezTo>
                    <a:pt x="11333" y="7383"/>
                    <a:pt x="11143" y="7196"/>
                    <a:pt x="10961" y="6996"/>
                  </a:cubicBezTo>
                  <a:cubicBezTo>
                    <a:pt x="11363" y="6977"/>
                    <a:pt x="11765" y="6959"/>
                    <a:pt x="12167" y="6952"/>
                  </a:cubicBezTo>
                  <a:cubicBezTo>
                    <a:pt x="12057" y="7052"/>
                    <a:pt x="11955" y="7146"/>
                    <a:pt x="11860" y="7240"/>
                  </a:cubicBezTo>
                  <a:close/>
                  <a:moveTo>
                    <a:pt x="12174" y="8101"/>
                  </a:moveTo>
                  <a:cubicBezTo>
                    <a:pt x="12291" y="7988"/>
                    <a:pt x="12416" y="7882"/>
                    <a:pt x="12533" y="7770"/>
                  </a:cubicBezTo>
                  <a:cubicBezTo>
                    <a:pt x="12832" y="7489"/>
                    <a:pt x="13125" y="7215"/>
                    <a:pt x="13432" y="6965"/>
                  </a:cubicBezTo>
                  <a:cubicBezTo>
                    <a:pt x="14302" y="6984"/>
                    <a:pt x="15172" y="7034"/>
                    <a:pt x="16035" y="7121"/>
                  </a:cubicBezTo>
                  <a:cubicBezTo>
                    <a:pt x="16050" y="7165"/>
                    <a:pt x="16072" y="7208"/>
                    <a:pt x="16086" y="7246"/>
                  </a:cubicBezTo>
                  <a:cubicBezTo>
                    <a:pt x="16211" y="7589"/>
                    <a:pt x="16306" y="7907"/>
                    <a:pt x="16371" y="8213"/>
                  </a:cubicBezTo>
                  <a:cubicBezTo>
                    <a:pt x="15538" y="8382"/>
                    <a:pt x="14814" y="8719"/>
                    <a:pt x="14192" y="9131"/>
                  </a:cubicBezTo>
                  <a:cubicBezTo>
                    <a:pt x="13425" y="8850"/>
                    <a:pt x="12752" y="8506"/>
                    <a:pt x="12174" y="8101"/>
                  </a:cubicBezTo>
                  <a:close/>
                  <a:moveTo>
                    <a:pt x="5221" y="13655"/>
                  </a:moveTo>
                  <a:cubicBezTo>
                    <a:pt x="5089" y="13618"/>
                    <a:pt x="4965" y="13524"/>
                    <a:pt x="4877" y="13393"/>
                  </a:cubicBezTo>
                  <a:cubicBezTo>
                    <a:pt x="4584" y="12950"/>
                    <a:pt x="4870" y="12338"/>
                    <a:pt x="5323" y="12039"/>
                  </a:cubicBezTo>
                  <a:cubicBezTo>
                    <a:pt x="5769" y="11746"/>
                    <a:pt x="6339" y="11671"/>
                    <a:pt x="6800" y="11671"/>
                  </a:cubicBezTo>
                  <a:cubicBezTo>
                    <a:pt x="6997" y="11671"/>
                    <a:pt x="7180" y="11683"/>
                    <a:pt x="7319" y="11702"/>
                  </a:cubicBezTo>
                  <a:cubicBezTo>
                    <a:pt x="7524" y="11727"/>
                    <a:pt x="7729" y="11758"/>
                    <a:pt x="7933" y="11802"/>
                  </a:cubicBezTo>
                  <a:cubicBezTo>
                    <a:pt x="7816" y="11908"/>
                    <a:pt x="7707" y="12020"/>
                    <a:pt x="7590" y="12126"/>
                  </a:cubicBezTo>
                  <a:cubicBezTo>
                    <a:pt x="7144" y="12551"/>
                    <a:pt x="6676" y="12994"/>
                    <a:pt x="6178" y="13343"/>
                  </a:cubicBezTo>
                  <a:cubicBezTo>
                    <a:pt x="5908" y="13524"/>
                    <a:pt x="5528" y="13730"/>
                    <a:pt x="5221" y="13655"/>
                  </a:cubicBezTo>
                  <a:close/>
                  <a:moveTo>
                    <a:pt x="7714" y="16713"/>
                  </a:moveTo>
                  <a:cubicBezTo>
                    <a:pt x="7575" y="16695"/>
                    <a:pt x="7480" y="16595"/>
                    <a:pt x="7443" y="16539"/>
                  </a:cubicBezTo>
                  <a:cubicBezTo>
                    <a:pt x="7356" y="16420"/>
                    <a:pt x="7326" y="16270"/>
                    <a:pt x="7356" y="16139"/>
                  </a:cubicBezTo>
                  <a:cubicBezTo>
                    <a:pt x="7575" y="16314"/>
                    <a:pt x="7780" y="16495"/>
                    <a:pt x="7992" y="16682"/>
                  </a:cubicBezTo>
                  <a:cubicBezTo>
                    <a:pt x="7889" y="16713"/>
                    <a:pt x="7802" y="16726"/>
                    <a:pt x="7714" y="16713"/>
                  </a:cubicBezTo>
                  <a:close/>
                  <a:moveTo>
                    <a:pt x="8730" y="16027"/>
                  </a:moveTo>
                  <a:cubicBezTo>
                    <a:pt x="8701" y="16064"/>
                    <a:pt x="8672" y="16102"/>
                    <a:pt x="8643" y="16133"/>
                  </a:cubicBezTo>
                  <a:cubicBezTo>
                    <a:pt x="8423" y="15939"/>
                    <a:pt x="8204" y="15746"/>
                    <a:pt x="7970" y="15559"/>
                  </a:cubicBezTo>
                  <a:cubicBezTo>
                    <a:pt x="8065" y="15521"/>
                    <a:pt x="8167" y="15496"/>
                    <a:pt x="8270" y="15471"/>
                  </a:cubicBezTo>
                  <a:cubicBezTo>
                    <a:pt x="8555" y="15415"/>
                    <a:pt x="8862" y="15421"/>
                    <a:pt x="9162" y="15453"/>
                  </a:cubicBezTo>
                  <a:cubicBezTo>
                    <a:pt x="9023" y="15646"/>
                    <a:pt x="8877" y="15840"/>
                    <a:pt x="8730" y="16027"/>
                  </a:cubicBezTo>
                  <a:close/>
                  <a:moveTo>
                    <a:pt x="11487" y="15808"/>
                  </a:moveTo>
                  <a:cubicBezTo>
                    <a:pt x="11421" y="15971"/>
                    <a:pt x="11355" y="16127"/>
                    <a:pt x="11290" y="16289"/>
                  </a:cubicBezTo>
                  <a:cubicBezTo>
                    <a:pt x="11165" y="16601"/>
                    <a:pt x="11034" y="16925"/>
                    <a:pt x="10887" y="17225"/>
                  </a:cubicBezTo>
                  <a:cubicBezTo>
                    <a:pt x="10844" y="17312"/>
                    <a:pt x="10727" y="17550"/>
                    <a:pt x="10588" y="17600"/>
                  </a:cubicBezTo>
                  <a:cubicBezTo>
                    <a:pt x="10434" y="17656"/>
                    <a:pt x="10149" y="17518"/>
                    <a:pt x="9827" y="17225"/>
                  </a:cubicBezTo>
                  <a:cubicBezTo>
                    <a:pt x="9644" y="17057"/>
                    <a:pt x="9454" y="16888"/>
                    <a:pt x="9279" y="16720"/>
                  </a:cubicBezTo>
                  <a:cubicBezTo>
                    <a:pt x="9374" y="16613"/>
                    <a:pt x="9440" y="16526"/>
                    <a:pt x="9491" y="16464"/>
                  </a:cubicBezTo>
                  <a:cubicBezTo>
                    <a:pt x="9710" y="16183"/>
                    <a:pt x="9922" y="15896"/>
                    <a:pt x="10134" y="15609"/>
                  </a:cubicBezTo>
                  <a:cubicBezTo>
                    <a:pt x="10573" y="15677"/>
                    <a:pt x="11026" y="15758"/>
                    <a:pt x="11487" y="15808"/>
                  </a:cubicBezTo>
                  <a:close/>
                  <a:moveTo>
                    <a:pt x="10829" y="13006"/>
                  </a:moveTo>
                  <a:cubicBezTo>
                    <a:pt x="10690" y="13231"/>
                    <a:pt x="10536" y="13462"/>
                    <a:pt x="10390" y="13693"/>
                  </a:cubicBezTo>
                  <a:cubicBezTo>
                    <a:pt x="10163" y="14042"/>
                    <a:pt x="9930" y="14392"/>
                    <a:pt x="9681" y="14735"/>
                  </a:cubicBezTo>
                  <a:cubicBezTo>
                    <a:pt x="9184" y="14660"/>
                    <a:pt x="8628" y="14610"/>
                    <a:pt x="8072" y="14716"/>
                  </a:cubicBezTo>
                  <a:cubicBezTo>
                    <a:pt x="7758" y="14772"/>
                    <a:pt x="7473" y="14885"/>
                    <a:pt x="7231" y="15028"/>
                  </a:cubicBezTo>
                  <a:cubicBezTo>
                    <a:pt x="6880" y="14797"/>
                    <a:pt x="6449" y="14554"/>
                    <a:pt x="5959" y="14354"/>
                  </a:cubicBezTo>
                  <a:cubicBezTo>
                    <a:pt x="6215" y="14273"/>
                    <a:pt x="6486" y="14136"/>
                    <a:pt x="6756" y="13942"/>
                  </a:cubicBezTo>
                  <a:cubicBezTo>
                    <a:pt x="7312" y="13555"/>
                    <a:pt x="7802" y="13094"/>
                    <a:pt x="8270" y="12644"/>
                  </a:cubicBezTo>
                  <a:cubicBezTo>
                    <a:pt x="8489" y="12438"/>
                    <a:pt x="8701" y="12239"/>
                    <a:pt x="8913" y="12045"/>
                  </a:cubicBezTo>
                  <a:cubicBezTo>
                    <a:pt x="8935" y="12051"/>
                    <a:pt x="8950" y="12058"/>
                    <a:pt x="8972" y="12064"/>
                  </a:cubicBezTo>
                  <a:cubicBezTo>
                    <a:pt x="9184" y="12120"/>
                    <a:pt x="9403" y="12182"/>
                    <a:pt x="9615" y="12232"/>
                  </a:cubicBezTo>
                  <a:cubicBezTo>
                    <a:pt x="10112" y="12357"/>
                    <a:pt x="10617" y="12457"/>
                    <a:pt x="11121" y="12532"/>
                  </a:cubicBezTo>
                  <a:cubicBezTo>
                    <a:pt x="11026" y="12688"/>
                    <a:pt x="10931" y="12850"/>
                    <a:pt x="10829" y="13006"/>
                  </a:cubicBezTo>
                  <a:close/>
                  <a:moveTo>
                    <a:pt x="11604" y="11808"/>
                  </a:moveTo>
                  <a:cubicBezTo>
                    <a:pt x="11019" y="11733"/>
                    <a:pt x="10441" y="11621"/>
                    <a:pt x="9878" y="11483"/>
                  </a:cubicBezTo>
                  <a:cubicBezTo>
                    <a:pt x="9813" y="11465"/>
                    <a:pt x="9754" y="11452"/>
                    <a:pt x="9688" y="11433"/>
                  </a:cubicBezTo>
                  <a:cubicBezTo>
                    <a:pt x="10112" y="11146"/>
                    <a:pt x="10566" y="10928"/>
                    <a:pt x="11085" y="10822"/>
                  </a:cubicBezTo>
                  <a:cubicBezTo>
                    <a:pt x="11494" y="10741"/>
                    <a:pt x="11926" y="10747"/>
                    <a:pt x="12335" y="10828"/>
                  </a:cubicBezTo>
                  <a:cubicBezTo>
                    <a:pt x="12072" y="11146"/>
                    <a:pt x="11831" y="11477"/>
                    <a:pt x="11604" y="11808"/>
                  </a:cubicBezTo>
                  <a:close/>
                  <a:moveTo>
                    <a:pt x="12730" y="11914"/>
                  </a:moveTo>
                  <a:cubicBezTo>
                    <a:pt x="12686" y="11914"/>
                    <a:pt x="12642" y="11908"/>
                    <a:pt x="12598" y="11908"/>
                  </a:cubicBezTo>
                  <a:cubicBezTo>
                    <a:pt x="12781" y="11646"/>
                    <a:pt x="12979" y="11396"/>
                    <a:pt x="13183" y="11153"/>
                  </a:cubicBezTo>
                  <a:cubicBezTo>
                    <a:pt x="13205" y="11165"/>
                    <a:pt x="13235" y="11184"/>
                    <a:pt x="13257" y="11196"/>
                  </a:cubicBezTo>
                  <a:cubicBezTo>
                    <a:pt x="13564" y="11384"/>
                    <a:pt x="13827" y="11627"/>
                    <a:pt x="14083" y="11895"/>
                  </a:cubicBezTo>
                  <a:cubicBezTo>
                    <a:pt x="13615" y="11951"/>
                    <a:pt x="13140" y="11939"/>
                    <a:pt x="12730" y="11914"/>
                  </a:cubicBezTo>
                  <a:close/>
                  <a:moveTo>
                    <a:pt x="15026" y="11627"/>
                  </a:moveTo>
                  <a:cubicBezTo>
                    <a:pt x="15019" y="11627"/>
                    <a:pt x="15019" y="11633"/>
                    <a:pt x="15011" y="11633"/>
                  </a:cubicBezTo>
                  <a:cubicBezTo>
                    <a:pt x="14660" y="11240"/>
                    <a:pt x="14288" y="10853"/>
                    <a:pt x="13790" y="10553"/>
                  </a:cubicBezTo>
                  <a:cubicBezTo>
                    <a:pt x="13783" y="10547"/>
                    <a:pt x="13768" y="10541"/>
                    <a:pt x="13761" y="10535"/>
                  </a:cubicBezTo>
                  <a:cubicBezTo>
                    <a:pt x="13958" y="10341"/>
                    <a:pt x="14156" y="10173"/>
                    <a:pt x="14353" y="10017"/>
                  </a:cubicBezTo>
                  <a:cubicBezTo>
                    <a:pt x="14924" y="10198"/>
                    <a:pt x="15538" y="10341"/>
                    <a:pt x="16189" y="10460"/>
                  </a:cubicBezTo>
                  <a:cubicBezTo>
                    <a:pt x="15940" y="10972"/>
                    <a:pt x="15531" y="11390"/>
                    <a:pt x="15026" y="11627"/>
                  </a:cubicBezTo>
                  <a:close/>
                  <a:moveTo>
                    <a:pt x="18507" y="13187"/>
                  </a:moveTo>
                  <a:cubicBezTo>
                    <a:pt x="18148" y="13337"/>
                    <a:pt x="17834" y="13406"/>
                    <a:pt x="17541" y="13406"/>
                  </a:cubicBezTo>
                  <a:cubicBezTo>
                    <a:pt x="16927" y="13399"/>
                    <a:pt x="16291" y="13050"/>
                    <a:pt x="15662" y="12370"/>
                  </a:cubicBezTo>
                  <a:cubicBezTo>
                    <a:pt x="15633" y="12332"/>
                    <a:pt x="15596" y="12301"/>
                    <a:pt x="15567" y="12264"/>
                  </a:cubicBezTo>
                  <a:cubicBezTo>
                    <a:pt x="16262" y="11908"/>
                    <a:pt x="16810" y="11315"/>
                    <a:pt x="17110" y="10597"/>
                  </a:cubicBezTo>
                  <a:cubicBezTo>
                    <a:pt x="17169" y="10603"/>
                    <a:pt x="17227" y="10610"/>
                    <a:pt x="17286" y="10616"/>
                  </a:cubicBezTo>
                  <a:cubicBezTo>
                    <a:pt x="18053" y="10703"/>
                    <a:pt x="18865" y="10747"/>
                    <a:pt x="19640" y="10485"/>
                  </a:cubicBezTo>
                  <a:cubicBezTo>
                    <a:pt x="19808" y="10429"/>
                    <a:pt x="19969" y="10354"/>
                    <a:pt x="20123" y="10266"/>
                  </a:cubicBezTo>
                  <a:cubicBezTo>
                    <a:pt x="20166" y="10360"/>
                    <a:pt x="20203" y="10460"/>
                    <a:pt x="20232" y="10560"/>
                  </a:cubicBezTo>
                  <a:cubicBezTo>
                    <a:pt x="20510" y="11633"/>
                    <a:pt x="19574" y="12738"/>
                    <a:pt x="18507" y="13187"/>
                  </a:cubicBezTo>
                  <a:close/>
                  <a:moveTo>
                    <a:pt x="17381" y="8887"/>
                  </a:moveTo>
                  <a:cubicBezTo>
                    <a:pt x="18178" y="8900"/>
                    <a:pt x="19018" y="9162"/>
                    <a:pt x="19589" y="9630"/>
                  </a:cubicBezTo>
                  <a:cubicBezTo>
                    <a:pt x="19494" y="9680"/>
                    <a:pt x="19391" y="9723"/>
                    <a:pt x="19289" y="9761"/>
                  </a:cubicBezTo>
                  <a:cubicBezTo>
                    <a:pt x="18719" y="9961"/>
                    <a:pt x="18039" y="9917"/>
                    <a:pt x="17402" y="9842"/>
                  </a:cubicBezTo>
                  <a:cubicBezTo>
                    <a:pt x="17381" y="9842"/>
                    <a:pt x="17359" y="9836"/>
                    <a:pt x="17337" y="9836"/>
                  </a:cubicBezTo>
                  <a:cubicBezTo>
                    <a:pt x="17337" y="9836"/>
                    <a:pt x="17337" y="9836"/>
                    <a:pt x="17337" y="9836"/>
                  </a:cubicBezTo>
                  <a:cubicBezTo>
                    <a:pt x="17381" y="9530"/>
                    <a:pt x="17402" y="9218"/>
                    <a:pt x="17381" y="8887"/>
                  </a:cubicBezTo>
                  <a:close/>
                  <a:moveTo>
                    <a:pt x="20218" y="9062"/>
                  </a:moveTo>
                  <a:cubicBezTo>
                    <a:pt x="19457" y="8444"/>
                    <a:pt x="18368" y="8107"/>
                    <a:pt x="17329" y="8107"/>
                  </a:cubicBezTo>
                  <a:cubicBezTo>
                    <a:pt x="17307" y="8107"/>
                    <a:pt x="17293" y="8107"/>
                    <a:pt x="17271" y="8107"/>
                  </a:cubicBezTo>
                  <a:cubicBezTo>
                    <a:pt x="17212" y="7826"/>
                    <a:pt x="17132" y="7539"/>
                    <a:pt x="17030" y="7227"/>
                  </a:cubicBezTo>
                  <a:cubicBezTo>
                    <a:pt x="18068" y="7358"/>
                    <a:pt x="19092" y="7545"/>
                    <a:pt x="20101" y="7776"/>
                  </a:cubicBezTo>
                  <a:cubicBezTo>
                    <a:pt x="20203" y="7801"/>
                    <a:pt x="20364" y="7839"/>
                    <a:pt x="20415" y="7889"/>
                  </a:cubicBezTo>
                  <a:cubicBezTo>
                    <a:pt x="20437" y="7907"/>
                    <a:pt x="20466" y="7957"/>
                    <a:pt x="20481" y="8101"/>
                  </a:cubicBezTo>
                  <a:cubicBezTo>
                    <a:pt x="20517" y="8432"/>
                    <a:pt x="20415" y="8769"/>
                    <a:pt x="20218" y="9062"/>
                  </a:cubicBezTo>
                  <a:close/>
                </a:path>
              </a:pathLst>
            </a:custGeom>
            <a:solidFill>
              <a:schemeClr val="bg1">
                <a:lumMod val="50000"/>
              </a:schemeClr>
            </a:solidFill>
            <a:ln w="12700">
              <a:miter lim="400000"/>
            </a:ln>
          </p:spPr>
          <p:txBody>
            <a:bodyPr lIns="28575" tIns="28575" rIns="28575" bIns="28575" anchor="ctr"/>
            <a:lstStyle/>
            <a:p>
              <a:endParaRPr sz="2250">
                <a:solidFill>
                  <a:srgbClr val="FFFFFF"/>
                </a:solidFill>
              </a:endParaRPr>
            </a:p>
          </p:txBody>
        </p:sp>
        <p:sp>
          <p:nvSpPr>
            <p:cNvPr id="7" name="Shape">
              <a:extLst>
                <a:ext uri="{FF2B5EF4-FFF2-40B4-BE49-F238E27FC236}">
                  <a16:creationId xmlns:a16="http://schemas.microsoft.com/office/drawing/2014/main" id="{43740501-1D0D-B307-6165-CB800CB840E7}"/>
                </a:ext>
              </a:extLst>
            </p:cNvPr>
            <p:cNvSpPr/>
            <p:nvPr/>
          </p:nvSpPr>
          <p:spPr>
            <a:xfrm>
              <a:off x="3165848" y="2177872"/>
              <a:ext cx="1231894" cy="1541955"/>
            </a:xfrm>
            <a:custGeom>
              <a:avLst/>
              <a:gdLst/>
              <a:ahLst/>
              <a:cxnLst>
                <a:cxn ang="0">
                  <a:pos x="wd2" y="hd2"/>
                </a:cxn>
                <a:cxn ang="5400000">
                  <a:pos x="wd2" y="hd2"/>
                </a:cxn>
                <a:cxn ang="10800000">
                  <a:pos x="wd2" y="hd2"/>
                </a:cxn>
                <a:cxn ang="16200000">
                  <a:pos x="wd2" y="hd2"/>
                </a:cxn>
              </a:cxnLst>
              <a:rect l="0" t="0" r="r" b="b"/>
              <a:pathLst>
                <a:path w="21441" h="21361" extrusionOk="0">
                  <a:moveTo>
                    <a:pt x="21441" y="8534"/>
                  </a:moveTo>
                  <a:cubicBezTo>
                    <a:pt x="21441" y="3971"/>
                    <a:pt x="16932" y="235"/>
                    <a:pt x="11264" y="11"/>
                  </a:cubicBezTo>
                  <a:cubicBezTo>
                    <a:pt x="5043" y="-239"/>
                    <a:pt x="-159" y="3807"/>
                    <a:pt x="4" y="8758"/>
                  </a:cubicBezTo>
                  <a:cubicBezTo>
                    <a:pt x="69" y="10820"/>
                    <a:pt x="1055" y="12700"/>
                    <a:pt x="2648" y="14141"/>
                  </a:cubicBezTo>
                  <a:cubicBezTo>
                    <a:pt x="4480" y="15806"/>
                    <a:pt x="5553" y="17919"/>
                    <a:pt x="5759" y="20136"/>
                  </a:cubicBezTo>
                  <a:lnTo>
                    <a:pt x="5791" y="20550"/>
                  </a:lnTo>
                  <a:cubicBezTo>
                    <a:pt x="5791" y="20999"/>
                    <a:pt x="7991" y="21361"/>
                    <a:pt x="10711" y="21361"/>
                  </a:cubicBezTo>
                  <a:cubicBezTo>
                    <a:pt x="13432" y="21361"/>
                    <a:pt x="15632" y="20999"/>
                    <a:pt x="15632" y="20550"/>
                  </a:cubicBezTo>
                  <a:lnTo>
                    <a:pt x="15664" y="20153"/>
                  </a:lnTo>
                  <a:cubicBezTo>
                    <a:pt x="15838" y="17919"/>
                    <a:pt x="16965" y="15806"/>
                    <a:pt x="18807" y="14115"/>
                  </a:cubicBezTo>
                  <a:cubicBezTo>
                    <a:pt x="20455" y="12623"/>
                    <a:pt x="21441" y="10673"/>
                    <a:pt x="21441" y="8534"/>
                  </a:cubicBezTo>
                  <a:close/>
                </a:path>
              </a:pathLst>
            </a:custGeom>
            <a:solidFill>
              <a:schemeClr val="tx2">
                <a:lumMod val="25000"/>
                <a:lumOff val="75000"/>
              </a:schemeClr>
            </a:solidFill>
            <a:ln w="12700">
              <a:miter lim="400000"/>
            </a:ln>
          </p:spPr>
          <p:txBody>
            <a:bodyPr lIns="28575" tIns="28575" rIns="28575" bIns="28575" anchor="ctr"/>
            <a:lstStyle/>
            <a:p>
              <a:pPr>
                <a:defRPr sz="3000">
                  <a:solidFill>
                    <a:srgbClr val="FFFFFF"/>
                  </a:solidFill>
                </a:defRPr>
              </a:pPr>
              <a:endParaRPr sz="2250"/>
            </a:p>
          </p:txBody>
        </p:sp>
        <p:sp>
          <p:nvSpPr>
            <p:cNvPr id="12" name="Freeform: Shape 11">
              <a:extLst>
                <a:ext uri="{FF2B5EF4-FFF2-40B4-BE49-F238E27FC236}">
                  <a16:creationId xmlns:a16="http://schemas.microsoft.com/office/drawing/2014/main" id="{BBCCB6A4-F7AE-CAB4-D527-BF0319772F9B}"/>
                </a:ext>
              </a:extLst>
            </p:cNvPr>
            <p:cNvSpPr/>
            <p:nvPr/>
          </p:nvSpPr>
          <p:spPr>
            <a:xfrm>
              <a:off x="3495881" y="2788142"/>
              <a:ext cx="582025" cy="808577"/>
            </a:xfrm>
            <a:custGeom>
              <a:avLst/>
              <a:gdLst>
                <a:gd name="connsiteX0" fmla="*/ 470934 w 582025"/>
                <a:gd name="connsiteY0" fmla="*/ 16588 h 808577"/>
                <a:gd name="connsiteX1" fmla="*/ 392472 w 582025"/>
                <a:gd name="connsiteY1" fmla="*/ 129285 h 808577"/>
                <a:gd name="connsiteX2" fmla="*/ 390615 w 582025"/>
                <a:gd name="connsiteY2" fmla="*/ 152938 h 808577"/>
                <a:gd name="connsiteX3" fmla="*/ 565586 w 582025"/>
                <a:gd name="connsiteY3" fmla="*/ 96316 h 808577"/>
                <a:gd name="connsiteX4" fmla="*/ 478415 w 582025"/>
                <a:gd name="connsiteY4" fmla="*/ 17228 h 808577"/>
                <a:gd name="connsiteX5" fmla="*/ 470934 w 582025"/>
                <a:gd name="connsiteY5" fmla="*/ 16588 h 808577"/>
                <a:gd name="connsiteX6" fmla="*/ 111028 w 582025"/>
                <a:gd name="connsiteY6" fmla="*/ 15949 h 808577"/>
                <a:gd name="connsiteX7" fmla="*/ 103547 w 582025"/>
                <a:gd name="connsiteY7" fmla="*/ 16588 h 808577"/>
                <a:gd name="connsiteX8" fmla="*/ 16376 w 582025"/>
                <a:gd name="connsiteY8" fmla="*/ 96316 h 808577"/>
                <a:gd name="connsiteX9" fmla="*/ 191347 w 582025"/>
                <a:gd name="connsiteY9" fmla="*/ 152345 h 808577"/>
                <a:gd name="connsiteX10" fmla="*/ 189490 w 582025"/>
                <a:gd name="connsiteY10" fmla="*/ 128691 h 808577"/>
                <a:gd name="connsiteX11" fmla="*/ 111028 w 582025"/>
                <a:gd name="connsiteY11" fmla="*/ 15949 h 808577"/>
                <a:gd name="connsiteX12" fmla="*/ 102919 w 582025"/>
                <a:gd name="connsiteY12" fmla="*/ 424 h 808577"/>
                <a:gd name="connsiteX13" fmla="*/ 169560 w 582025"/>
                <a:gd name="connsiteY13" fmla="*/ 25310 h 808577"/>
                <a:gd name="connsiteX14" fmla="*/ 206908 w 582025"/>
                <a:gd name="connsiteY14" fmla="*/ 128052 h 808577"/>
                <a:gd name="connsiteX15" fmla="*/ 208792 w 582025"/>
                <a:gd name="connsiteY15" fmla="*/ 154217 h 808577"/>
                <a:gd name="connsiteX16" fmla="*/ 289739 w 582025"/>
                <a:gd name="connsiteY16" fmla="*/ 154811 h 808577"/>
                <a:gd name="connsiteX17" fmla="*/ 290367 w 582025"/>
                <a:gd name="connsiteY17" fmla="*/ 154811 h 808577"/>
                <a:gd name="connsiteX18" fmla="*/ 292223 w 582025"/>
                <a:gd name="connsiteY18" fmla="*/ 154811 h 808577"/>
                <a:gd name="connsiteX19" fmla="*/ 292851 w 582025"/>
                <a:gd name="connsiteY19" fmla="*/ 154811 h 808577"/>
                <a:gd name="connsiteX20" fmla="*/ 373798 w 582025"/>
                <a:gd name="connsiteY20" fmla="*/ 154217 h 808577"/>
                <a:gd name="connsiteX21" fmla="*/ 375682 w 582025"/>
                <a:gd name="connsiteY21" fmla="*/ 128052 h 808577"/>
                <a:gd name="connsiteX22" fmla="*/ 413029 w 582025"/>
                <a:gd name="connsiteY22" fmla="*/ 25310 h 808577"/>
                <a:gd name="connsiteX23" fmla="*/ 479670 w 582025"/>
                <a:gd name="connsiteY23" fmla="*/ 424 h 808577"/>
                <a:gd name="connsiteX24" fmla="*/ 581775 w 582025"/>
                <a:gd name="connsiteY24" fmla="*/ 98143 h 808577"/>
                <a:gd name="connsiteX25" fmla="*/ 389359 w 582025"/>
                <a:gd name="connsiteY25" fmla="*/ 170382 h 808577"/>
                <a:gd name="connsiteX26" fmla="*/ 413643 w 582025"/>
                <a:gd name="connsiteY26" fmla="*/ 785852 h 808577"/>
                <a:gd name="connsiteX27" fmla="*/ 415432 w 582025"/>
                <a:gd name="connsiteY27" fmla="*/ 808577 h 808577"/>
                <a:gd name="connsiteX28" fmla="*/ 398431 w 582025"/>
                <a:gd name="connsiteY28" fmla="*/ 807877 h 808577"/>
                <a:gd name="connsiteX29" fmla="*/ 396827 w 582025"/>
                <a:gd name="connsiteY29" fmla="*/ 787545 h 808577"/>
                <a:gd name="connsiteX30" fmla="*/ 372569 w 582025"/>
                <a:gd name="connsiteY30" fmla="*/ 170382 h 808577"/>
                <a:gd name="connsiteX31" fmla="*/ 292851 w 582025"/>
                <a:gd name="connsiteY31" fmla="*/ 171021 h 808577"/>
                <a:gd name="connsiteX32" fmla="*/ 292223 w 582025"/>
                <a:gd name="connsiteY32" fmla="*/ 171021 h 808577"/>
                <a:gd name="connsiteX33" fmla="*/ 290367 w 582025"/>
                <a:gd name="connsiteY33" fmla="*/ 171021 h 808577"/>
                <a:gd name="connsiteX34" fmla="*/ 209420 w 582025"/>
                <a:gd name="connsiteY34" fmla="*/ 170382 h 808577"/>
                <a:gd name="connsiteX35" fmla="*/ 184970 w 582025"/>
                <a:gd name="connsiteY35" fmla="*/ 787545 h 808577"/>
                <a:gd name="connsiteX36" fmla="*/ 183410 w 582025"/>
                <a:gd name="connsiteY36" fmla="*/ 807521 h 808577"/>
                <a:gd name="connsiteX37" fmla="*/ 166557 w 582025"/>
                <a:gd name="connsiteY37" fmla="*/ 808226 h 808577"/>
                <a:gd name="connsiteX38" fmla="*/ 168318 w 582025"/>
                <a:gd name="connsiteY38" fmla="*/ 785852 h 808577"/>
                <a:gd name="connsiteX39" fmla="*/ 192602 w 582025"/>
                <a:gd name="connsiteY39" fmla="*/ 170382 h 808577"/>
                <a:gd name="connsiteX40" fmla="*/ 186 w 582025"/>
                <a:gd name="connsiteY40" fmla="*/ 98143 h 808577"/>
                <a:gd name="connsiteX41" fmla="*/ 102919 w 582025"/>
                <a:gd name="connsiteY41" fmla="*/ 424 h 80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82025" h="808577">
                  <a:moveTo>
                    <a:pt x="470934" y="16588"/>
                  </a:moveTo>
                  <a:cubicBezTo>
                    <a:pt x="427990" y="16588"/>
                    <a:pt x="399952" y="56452"/>
                    <a:pt x="392472" y="129285"/>
                  </a:cubicBezTo>
                  <a:cubicBezTo>
                    <a:pt x="391871" y="136774"/>
                    <a:pt x="391243" y="144263"/>
                    <a:pt x="390615" y="152938"/>
                  </a:cubicBezTo>
                  <a:cubicBezTo>
                    <a:pt x="484639" y="149833"/>
                    <a:pt x="561245" y="139240"/>
                    <a:pt x="565586" y="96316"/>
                  </a:cubicBezTo>
                  <a:cubicBezTo>
                    <a:pt x="568098" y="67046"/>
                    <a:pt x="524498" y="21566"/>
                    <a:pt x="478415" y="17228"/>
                  </a:cubicBezTo>
                  <a:cubicBezTo>
                    <a:pt x="475930" y="16588"/>
                    <a:pt x="473446" y="16588"/>
                    <a:pt x="470934" y="16588"/>
                  </a:cubicBezTo>
                  <a:close/>
                  <a:moveTo>
                    <a:pt x="111028" y="15949"/>
                  </a:moveTo>
                  <a:cubicBezTo>
                    <a:pt x="108543" y="15949"/>
                    <a:pt x="106031" y="16588"/>
                    <a:pt x="103547" y="16588"/>
                  </a:cubicBezTo>
                  <a:cubicBezTo>
                    <a:pt x="56863" y="21566"/>
                    <a:pt x="13891" y="67046"/>
                    <a:pt x="16376" y="96316"/>
                  </a:cubicBezTo>
                  <a:cubicBezTo>
                    <a:pt x="20116" y="139240"/>
                    <a:pt x="97323" y="150473"/>
                    <a:pt x="191347" y="152345"/>
                  </a:cubicBezTo>
                  <a:cubicBezTo>
                    <a:pt x="190719" y="144263"/>
                    <a:pt x="190118" y="136134"/>
                    <a:pt x="189490" y="128691"/>
                  </a:cubicBezTo>
                  <a:cubicBezTo>
                    <a:pt x="181382" y="55813"/>
                    <a:pt x="153999" y="15949"/>
                    <a:pt x="111028" y="15949"/>
                  </a:cubicBezTo>
                  <a:close/>
                  <a:moveTo>
                    <a:pt x="102919" y="424"/>
                  </a:moveTo>
                  <a:cubicBezTo>
                    <a:pt x="129073" y="-2088"/>
                    <a:pt x="152115" y="6634"/>
                    <a:pt x="169560" y="25310"/>
                  </a:cubicBezTo>
                  <a:cubicBezTo>
                    <a:pt x="189490" y="47091"/>
                    <a:pt x="201939" y="81339"/>
                    <a:pt x="206908" y="128052"/>
                  </a:cubicBezTo>
                  <a:cubicBezTo>
                    <a:pt x="207536" y="136134"/>
                    <a:pt x="208164" y="144856"/>
                    <a:pt x="208792" y="154217"/>
                  </a:cubicBezTo>
                  <a:cubicBezTo>
                    <a:pt x="234946" y="154811"/>
                    <a:pt x="262329" y="154811"/>
                    <a:pt x="289739" y="154811"/>
                  </a:cubicBezTo>
                  <a:cubicBezTo>
                    <a:pt x="289739" y="154811"/>
                    <a:pt x="290367" y="154811"/>
                    <a:pt x="290367" y="154811"/>
                  </a:cubicBezTo>
                  <a:lnTo>
                    <a:pt x="292223" y="154811"/>
                  </a:lnTo>
                  <a:cubicBezTo>
                    <a:pt x="292223" y="154811"/>
                    <a:pt x="292851" y="154811"/>
                    <a:pt x="292851" y="154811"/>
                  </a:cubicBezTo>
                  <a:cubicBezTo>
                    <a:pt x="320261" y="154811"/>
                    <a:pt x="347644" y="154811"/>
                    <a:pt x="373798" y="154217"/>
                  </a:cubicBezTo>
                  <a:cubicBezTo>
                    <a:pt x="374426" y="144856"/>
                    <a:pt x="375054" y="136134"/>
                    <a:pt x="375682" y="128052"/>
                  </a:cubicBezTo>
                  <a:cubicBezTo>
                    <a:pt x="380022" y="81339"/>
                    <a:pt x="393100" y="47091"/>
                    <a:pt x="413029" y="25310"/>
                  </a:cubicBezTo>
                  <a:cubicBezTo>
                    <a:pt x="430474" y="6634"/>
                    <a:pt x="453516" y="-2088"/>
                    <a:pt x="479670" y="424"/>
                  </a:cubicBezTo>
                  <a:cubicBezTo>
                    <a:pt x="532579" y="5401"/>
                    <a:pt x="586144" y="56452"/>
                    <a:pt x="581775" y="98143"/>
                  </a:cubicBezTo>
                  <a:cubicBezTo>
                    <a:pt x="576807" y="154811"/>
                    <a:pt x="493976" y="167277"/>
                    <a:pt x="389359" y="170382"/>
                  </a:cubicBezTo>
                  <a:cubicBezTo>
                    <a:pt x="381971" y="319044"/>
                    <a:pt x="399388" y="596864"/>
                    <a:pt x="413643" y="785852"/>
                  </a:cubicBezTo>
                  <a:lnTo>
                    <a:pt x="415432" y="808577"/>
                  </a:lnTo>
                  <a:lnTo>
                    <a:pt x="398431" y="807877"/>
                  </a:lnTo>
                  <a:lnTo>
                    <a:pt x="396827" y="787545"/>
                  </a:lnTo>
                  <a:cubicBezTo>
                    <a:pt x="382575" y="598841"/>
                    <a:pt x="365164" y="321013"/>
                    <a:pt x="372569" y="170382"/>
                  </a:cubicBezTo>
                  <a:cubicBezTo>
                    <a:pt x="347016" y="171021"/>
                    <a:pt x="320261" y="171021"/>
                    <a:pt x="292851" y="171021"/>
                  </a:cubicBezTo>
                  <a:cubicBezTo>
                    <a:pt x="292851" y="171021"/>
                    <a:pt x="292223" y="171021"/>
                    <a:pt x="292223" y="171021"/>
                  </a:cubicBezTo>
                  <a:lnTo>
                    <a:pt x="290367" y="171021"/>
                  </a:lnTo>
                  <a:cubicBezTo>
                    <a:pt x="262957" y="171021"/>
                    <a:pt x="235574" y="171021"/>
                    <a:pt x="209420" y="170382"/>
                  </a:cubicBezTo>
                  <a:cubicBezTo>
                    <a:pt x="216415" y="321013"/>
                    <a:pt x="199096" y="598841"/>
                    <a:pt x="184970" y="787545"/>
                  </a:cubicBezTo>
                  <a:lnTo>
                    <a:pt x="183410" y="807521"/>
                  </a:lnTo>
                  <a:lnTo>
                    <a:pt x="166557" y="808226"/>
                  </a:lnTo>
                  <a:lnTo>
                    <a:pt x="168318" y="785852"/>
                  </a:lnTo>
                  <a:cubicBezTo>
                    <a:pt x="182574" y="596864"/>
                    <a:pt x="199991" y="319044"/>
                    <a:pt x="192602" y="170382"/>
                  </a:cubicBezTo>
                  <a:cubicBezTo>
                    <a:pt x="88614" y="167277"/>
                    <a:pt x="5783" y="154217"/>
                    <a:pt x="186" y="98143"/>
                  </a:cubicBezTo>
                  <a:cubicBezTo>
                    <a:pt x="-3554" y="57046"/>
                    <a:pt x="50010" y="5401"/>
                    <a:pt x="102919" y="424"/>
                  </a:cubicBezTo>
                  <a:close/>
                </a:path>
              </a:pathLst>
            </a:custGeom>
            <a:solidFill>
              <a:srgbClr val="00000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3" name="Oval 12">
              <a:extLst>
                <a:ext uri="{FF2B5EF4-FFF2-40B4-BE49-F238E27FC236}">
                  <a16:creationId xmlns:a16="http://schemas.microsoft.com/office/drawing/2014/main" id="{83BD864F-2EA3-F307-EBEA-BB7A84C3CEE9}"/>
                </a:ext>
              </a:extLst>
            </p:cNvPr>
            <p:cNvSpPr/>
            <p:nvPr/>
          </p:nvSpPr>
          <p:spPr>
            <a:xfrm rot="19483492">
              <a:off x="3304915" y="2425231"/>
              <a:ext cx="381918" cy="1762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Shape">
              <a:extLst>
                <a:ext uri="{FF2B5EF4-FFF2-40B4-BE49-F238E27FC236}">
                  <a16:creationId xmlns:a16="http://schemas.microsoft.com/office/drawing/2014/main" id="{A26B55BF-D365-DAEE-ACAF-E24E73F0C9CB}"/>
                </a:ext>
              </a:extLst>
            </p:cNvPr>
            <p:cNvSpPr/>
            <p:nvPr/>
          </p:nvSpPr>
          <p:spPr>
            <a:xfrm>
              <a:off x="3439832" y="3591378"/>
              <a:ext cx="683715" cy="651958"/>
            </a:xfrm>
            <a:custGeom>
              <a:avLst/>
              <a:gdLst/>
              <a:ahLst/>
              <a:cxnLst>
                <a:cxn ang="0">
                  <a:pos x="wd2" y="hd2"/>
                </a:cxn>
                <a:cxn ang="5400000">
                  <a:pos x="wd2" y="hd2"/>
                </a:cxn>
                <a:cxn ang="10800000">
                  <a:pos x="wd2" y="hd2"/>
                </a:cxn>
                <a:cxn ang="16200000">
                  <a:pos x="wd2" y="hd2"/>
                </a:cxn>
              </a:cxnLst>
              <a:rect l="0" t="0" r="r" b="b"/>
              <a:pathLst>
                <a:path w="21600" h="21600" extrusionOk="0">
                  <a:moveTo>
                    <a:pt x="21600" y="2331"/>
                  </a:moveTo>
                  <a:cubicBezTo>
                    <a:pt x="21600" y="1032"/>
                    <a:pt x="16761" y="0"/>
                    <a:pt x="10800" y="0"/>
                  </a:cubicBezTo>
                  <a:cubicBezTo>
                    <a:pt x="4839" y="0"/>
                    <a:pt x="0" y="1052"/>
                    <a:pt x="0" y="2331"/>
                  </a:cubicBezTo>
                  <a:cubicBezTo>
                    <a:pt x="0" y="2352"/>
                    <a:pt x="0" y="2372"/>
                    <a:pt x="0" y="2393"/>
                  </a:cubicBezTo>
                  <a:lnTo>
                    <a:pt x="354" y="7179"/>
                  </a:lnTo>
                  <a:cubicBezTo>
                    <a:pt x="354" y="7468"/>
                    <a:pt x="610" y="7757"/>
                    <a:pt x="1082" y="8005"/>
                  </a:cubicBezTo>
                  <a:lnTo>
                    <a:pt x="1869" y="19661"/>
                  </a:lnTo>
                  <a:cubicBezTo>
                    <a:pt x="1869" y="20734"/>
                    <a:pt x="5862" y="21600"/>
                    <a:pt x="10800" y="21600"/>
                  </a:cubicBezTo>
                  <a:cubicBezTo>
                    <a:pt x="15738" y="21600"/>
                    <a:pt x="19731" y="20734"/>
                    <a:pt x="19731" y="19661"/>
                  </a:cubicBezTo>
                  <a:lnTo>
                    <a:pt x="20439" y="8046"/>
                  </a:lnTo>
                  <a:cubicBezTo>
                    <a:pt x="20951" y="7778"/>
                    <a:pt x="21246" y="7489"/>
                    <a:pt x="21246" y="7179"/>
                  </a:cubicBezTo>
                  <a:lnTo>
                    <a:pt x="21600" y="2393"/>
                  </a:lnTo>
                  <a:cubicBezTo>
                    <a:pt x="21600" y="2393"/>
                    <a:pt x="21600" y="2372"/>
                    <a:pt x="21600" y="2331"/>
                  </a:cubicBezTo>
                  <a:close/>
                </a:path>
              </a:pathLst>
            </a:custGeom>
            <a:solidFill>
              <a:schemeClr val="bg1">
                <a:lumMod val="50000"/>
              </a:schemeClr>
            </a:solidFill>
            <a:ln w="12700">
              <a:miter lim="400000"/>
            </a:ln>
          </p:spPr>
          <p:txBody>
            <a:bodyPr lIns="28575" tIns="28575" rIns="28575" bIns="28575" anchor="ctr"/>
            <a:lstStyle/>
            <a:p>
              <a:endParaRPr sz="2250">
                <a:solidFill>
                  <a:srgbClr val="FFFFFF"/>
                </a:solidFill>
              </a:endParaRPr>
            </a:p>
          </p:txBody>
        </p:sp>
      </p:grpSp>
    </p:spTree>
    <p:extLst>
      <p:ext uri="{BB962C8B-B14F-4D97-AF65-F5344CB8AC3E}">
        <p14:creationId xmlns:p14="http://schemas.microsoft.com/office/powerpoint/2010/main" val="56245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373</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Simple Is Better – Slide Template</vt:lpstr>
      <vt:lpstr>Simple Is Better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Is Better</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2022-10-21T17:23:09Z</dcterms:modified>
  <cp:category>Graphics &amp; Metaphors</cp:category>
</cp:coreProperties>
</file>