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3" d="100"/>
          <a:sy n="153" d="100"/>
        </p:scale>
        <p:origin x="1902" y="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531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986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Price Table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D8579A4-2A0D-46F0-A399-00FC0B4AA76F}"/>
              </a:ext>
            </a:extLst>
          </p:cNvPr>
          <p:cNvGrpSpPr/>
          <p:nvPr/>
        </p:nvGrpSpPr>
        <p:grpSpPr>
          <a:xfrm>
            <a:off x="549586" y="2099726"/>
            <a:ext cx="1836356" cy="2854491"/>
            <a:chOff x="999576" y="1499938"/>
            <a:chExt cx="2448474" cy="3805988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EDA8525E-4994-4EB0-9C8B-D5D89E0A4769}"/>
                </a:ext>
              </a:extLst>
            </p:cNvPr>
            <p:cNvSpPr/>
            <p:nvPr/>
          </p:nvSpPr>
          <p:spPr>
            <a:xfrm>
              <a:off x="999576" y="1552074"/>
              <a:ext cx="2448474" cy="375385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369AFA4-CF55-4C8B-B346-BFB8097C7F71}"/>
                </a:ext>
              </a:extLst>
            </p:cNvPr>
            <p:cNvSpPr/>
            <p:nvPr/>
          </p:nvSpPr>
          <p:spPr>
            <a:xfrm>
              <a:off x="999576" y="1499938"/>
              <a:ext cx="2448474" cy="671763"/>
            </a:xfrm>
            <a:custGeom>
              <a:avLst/>
              <a:gdLst>
                <a:gd name="connsiteX0" fmla="*/ 408087 w 2448474"/>
                <a:gd name="connsiteY0" fmla="*/ 0 h 671763"/>
                <a:gd name="connsiteX1" fmla="*/ 2040387 w 2448474"/>
                <a:gd name="connsiteY1" fmla="*/ 0 h 671763"/>
                <a:gd name="connsiteX2" fmla="*/ 2448474 w 2448474"/>
                <a:gd name="connsiteY2" fmla="*/ 408087 h 671763"/>
                <a:gd name="connsiteX3" fmla="*/ 2448474 w 2448474"/>
                <a:gd name="connsiteY3" fmla="*/ 671763 h 671763"/>
                <a:gd name="connsiteX4" fmla="*/ 0 w 2448474"/>
                <a:gd name="connsiteY4" fmla="*/ 671763 h 671763"/>
                <a:gd name="connsiteX5" fmla="*/ 0 w 2448474"/>
                <a:gd name="connsiteY5" fmla="*/ 408087 h 671763"/>
                <a:gd name="connsiteX6" fmla="*/ 408087 w 2448474"/>
                <a:gd name="connsiteY6" fmla="*/ 0 h 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8474" h="671763">
                  <a:moveTo>
                    <a:pt x="408087" y="0"/>
                  </a:moveTo>
                  <a:lnTo>
                    <a:pt x="2040387" y="0"/>
                  </a:lnTo>
                  <a:cubicBezTo>
                    <a:pt x="2265767" y="0"/>
                    <a:pt x="2448474" y="182707"/>
                    <a:pt x="2448474" y="408087"/>
                  </a:cubicBezTo>
                  <a:lnTo>
                    <a:pt x="2448474" y="671763"/>
                  </a:lnTo>
                  <a:lnTo>
                    <a:pt x="0" y="671763"/>
                  </a:lnTo>
                  <a:lnTo>
                    <a:pt x="0" y="408087"/>
                  </a:lnTo>
                  <a:cubicBezTo>
                    <a:pt x="0" y="182707"/>
                    <a:pt x="182707" y="0"/>
                    <a:pt x="408087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/>
                <a:t>FREE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B2BFCFA2-136B-4A1C-B49C-E1E16DA406CB}"/>
                </a:ext>
              </a:extLst>
            </p:cNvPr>
            <p:cNvSpPr/>
            <p:nvPr/>
          </p:nvSpPr>
          <p:spPr>
            <a:xfrm>
              <a:off x="1386291" y="4523158"/>
              <a:ext cx="1675044" cy="487088"/>
            </a:xfrm>
            <a:prstGeom prst="roundRect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Lorem Ipsum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F208773-F8D2-43F0-8D09-169C2E4845AC}"/>
                </a:ext>
              </a:extLst>
            </p:cNvPr>
            <p:cNvSpPr txBox="1"/>
            <p:nvPr/>
          </p:nvSpPr>
          <p:spPr>
            <a:xfrm>
              <a:off x="1823916" y="2300553"/>
              <a:ext cx="799792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700" b="1" dirty="0"/>
                <a:t>$0</a:t>
              </a:r>
            </a:p>
            <a:p>
              <a:pPr algn="ctr"/>
              <a:r>
                <a:rPr lang="en-US" sz="1050" dirty="0"/>
                <a:t>/month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72FDE8A-170C-435A-9FB4-4B8B022EBD18}"/>
                </a:ext>
              </a:extLst>
            </p:cNvPr>
            <p:cNvSpPr txBox="1"/>
            <p:nvPr/>
          </p:nvSpPr>
          <p:spPr>
            <a:xfrm>
              <a:off x="1143000" y="3303030"/>
              <a:ext cx="2175839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FE40477-A667-4C7E-8927-D85E4415F37E}"/>
              </a:ext>
            </a:extLst>
          </p:cNvPr>
          <p:cNvGrpSpPr/>
          <p:nvPr/>
        </p:nvGrpSpPr>
        <p:grpSpPr>
          <a:xfrm>
            <a:off x="2644783" y="2099726"/>
            <a:ext cx="1836356" cy="2854491"/>
            <a:chOff x="999576" y="1499938"/>
            <a:chExt cx="2448474" cy="3805988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628B00BF-3343-4554-A2B5-4185AB706A8E}"/>
                </a:ext>
              </a:extLst>
            </p:cNvPr>
            <p:cNvSpPr/>
            <p:nvPr/>
          </p:nvSpPr>
          <p:spPr>
            <a:xfrm>
              <a:off x="999576" y="1552074"/>
              <a:ext cx="2448474" cy="375385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1318AD5-9BBF-4E05-BF29-934F361C9714}"/>
                </a:ext>
              </a:extLst>
            </p:cNvPr>
            <p:cNvSpPr/>
            <p:nvPr/>
          </p:nvSpPr>
          <p:spPr>
            <a:xfrm>
              <a:off x="999576" y="1499938"/>
              <a:ext cx="2448474" cy="671763"/>
            </a:xfrm>
            <a:custGeom>
              <a:avLst/>
              <a:gdLst>
                <a:gd name="connsiteX0" fmla="*/ 408087 w 2448474"/>
                <a:gd name="connsiteY0" fmla="*/ 0 h 671763"/>
                <a:gd name="connsiteX1" fmla="*/ 2040387 w 2448474"/>
                <a:gd name="connsiteY1" fmla="*/ 0 h 671763"/>
                <a:gd name="connsiteX2" fmla="*/ 2448474 w 2448474"/>
                <a:gd name="connsiteY2" fmla="*/ 408087 h 671763"/>
                <a:gd name="connsiteX3" fmla="*/ 2448474 w 2448474"/>
                <a:gd name="connsiteY3" fmla="*/ 671763 h 671763"/>
                <a:gd name="connsiteX4" fmla="*/ 0 w 2448474"/>
                <a:gd name="connsiteY4" fmla="*/ 671763 h 671763"/>
                <a:gd name="connsiteX5" fmla="*/ 0 w 2448474"/>
                <a:gd name="connsiteY5" fmla="*/ 408087 h 671763"/>
                <a:gd name="connsiteX6" fmla="*/ 408087 w 2448474"/>
                <a:gd name="connsiteY6" fmla="*/ 0 h 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8474" h="671763">
                  <a:moveTo>
                    <a:pt x="408087" y="0"/>
                  </a:moveTo>
                  <a:lnTo>
                    <a:pt x="2040387" y="0"/>
                  </a:lnTo>
                  <a:cubicBezTo>
                    <a:pt x="2265767" y="0"/>
                    <a:pt x="2448474" y="182707"/>
                    <a:pt x="2448474" y="408087"/>
                  </a:cubicBezTo>
                  <a:lnTo>
                    <a:pt x="2448474" y="671763"/>
                  </a:lnTo>
                  <a:lnTo>
                    <a:pt x="0" y="671763"/>
                  </a:lnTo>
                  <a:lnTo>
                    <a:pt x="0" y="408087"/>
                  </a:lnTo>
                  <a:cubicBezTo>
                    <a:pt x="0" y="182707"/>
                    <a:pt x="182707" y="0"/>
                    <a:pt x="40808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>
                  <a:solidFill>
                    <a:schemeClr val="tx1"/>
                  </a:solidFill>
                </a:rPr>
                <a:t>BASIC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89B4D3DF-E7CD-4B8D-BA26-E55E4F4F28A6}"/>
                </a:ext>
              </a:extLst>
            </p:cNvPr>
            <p:cNvSpPr/>
            <p:nvPr/>
          </p:nvSpPr>
          <p:spPr>
            <a:xfrm>
              <a:off x="1386291" y="4523158"/>
              <a:ext cx="1675044" cy="487088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89B901E-730C-4391-8594-BD27913239DF}"/>
                </a:ext>
              </a:extLst>
            </p:cNvPr>
            <p:cNvSpPr txBox="1"/>
            <p:nvPr/>
          </p:nvSpPr>
          <p:spPr>
            <a:xfrm>
              <a:off x="1751248" y="2300553"/>
              <a:ext cx="945130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700" b="1" dirty="0"/>
                <a:t>$10</a:t>
              </a:r>
            </a:p>
            <a:p>
              <a:pPr algn="ctr"/>
              <a:r>
                <a:rPr lang="en-US" sz="1050" dirty="0"/>
                <a:t>/month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305FFA-1BFC-47DC-A9EF-FCE27ABA2C9D}"/>
                </a:ext>
              </a:extLst>
            </p:cNvPr>
            <p:cNvSpPr txBox="1"/>
            <p:nvPr/>
          </p:nvSpPr>
          <p:spPr>
            <a:xfrm>
              <a:off x="1143000" y="3303030"/>
              <a:ext cx="2175839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8667A6E-FBD7-4F53-88B6-CFF62D40A1B5}"/>
              </a:ext>
            </a:extLst>
          </p:cNvPr>
          <p:cNvGrpSpPr/>
          <p:nvPr/>
        </p:nvGrpSpPr>
        <p:grpSpPr>
          <a:xfrm>
            <a:off x="4739980" y="2099726"/>
            <a:ext cx="1836356" cy="2854491"/>
            <a:chOff x="999576" y="1499938"/>
            <a:chExt cx="2448474" cy="3805988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67047ECD-FB96-495B-A299-70E105419BA5}"/>
                </a:ext>
              </a:extLst>
            </p:cNvPr>
            <p:cNvSpPr/>
            <p:nvPr/>
          </p:nvSpPr>
          <p:spPr>
            <a:xfrm>
              <a:off x="999576" y="1552074"/>
              <a:ext cx="2448474" cy="375385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629F8E2-661A-4FCB-9228-EBBFA9610789}"/>
                </a:ext>
              </a:extLst>
            </p:cNvPr>
            <p:cNvSpPr/>
            <p:nvPr/>
          </p:nvSpPr>
          <p:spPr>
            <a:xfrm>
              <a:off x="999576" y="1499938"/>
              <a:ext cx="2448474" cy="671763"/>
            </a:xfrm>
            <a:custGeom>
              <a:avLst/>
              <a:gdLst>
                <a:gd name="connsiteX0" fmla="*/ 408087 w 2448474"/>
                <a:gd name="connsiteY0" fmla="*/ 0 h 671763"/>
                <a:gd name="connsiteX1" fmla="*/ 2040387 w 2448474"/>
                <a:gd name="connsiteY1" fmla="*/ 0 h 671763"/>
                <a:gd name="connsiteX2" fmla="*/ 2448474 w 2448474"/>
                <a:gd name="connsiteY2" fmla="*/ 408087 h 671763"/>
                <a:gd name="connsiteX3" fmla="*/ 2448474 w 2448474"/>
                <a:gd name="connsiteY3" fmla="*/ 671763 h 671763"/>
                <a:gd name="connsiteX4" fmla="*/ 0 w 2448474"/>
                <a:gd name="connsiteY4" fmla="*/ 671763 h 671763"/>
                <a:gd name="connsiteX5" fmla="*/ 0 w 2448474"/>
                <a:gd name="connsiteY5" fmla="*/ 408087 h 671763"/>
                <a:gd name="connsiteX6" fmla="*/ 408087 w 2448474"/>
                <a:gd name="connsiteY6" fmla="*/ 0 h 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8474" h="671763">
                  <a:moveTo>
                    <a:pt x="408087" y="0"/>
                  </a:moveTo>
                  <a:lnTo>
                    <a:pt x="2040387" y="0"/>
                  </a:lnTo>
                  <a:cubicBezTo>
                    <a:pt x="2265767" y="0"/>
                    <a:pt x="2448474" y="182707"/>
                    <a:pt x="2448474" y="408087"/>
                  </a:cubicBezTo>
                  <a:lnTo>
                    <a:pt x="2448474" y="671763"/>
                  </a:lnTo>
                  <a:lnTo>
                    <a:pt x="0" y="671763"/>
                  </a:lnTo>
                  <a:lnTo>
                    <a:pt x="0" y="408087"/>
                  </a:lnTo>
                  <a:cubicBezTo>
                    <a:pt x="0" y="182707"/>
                    <a:pt x="182707" y="0"/>
                    <a:pt x="408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>
                  <a:solidFill>
                    <a:schemeClr val="tx1"/>
                  </a:solidFill>
                </a:rPr>
                <a:t>STANDARD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B486B4D9-58CA-4237-9469-DD65CA33D7E5}"/>
                </a:ext>
              </a:extLst>
            </p:cNvPr>
            <p:cNvSpPr/>
            <p:nvPr/>
          </p:nvSpPr>
          <p:spPr>
            <a:xfrm>
              <a:off x="1386291" y="4523158"/>
              <a:ext cx="1675044" cy="487088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87D6802-F20A-4B6C-A40C-F15CBB10C8D0}"/>
                </a:ext>
              </a:extLst>
            </p:cNvPr>
            <p:cNvSpPr txBox="1"/>
            <p:nvPr/>
          </p:nvSpPr>
          <p:spPr>
            <a:xfrm>
              <a:off x="1634764" y="2300553"/>
              <a:ext cx="1178101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700" b="1" dirty="0"/>
                <a:t>$100</a:t>
              </a:r>
            </a:p>
            <a:p>
              <a:pPr algn="ctr"/>
              <a:r>
                <a:rPr lang="en-US" sz="1050" dirty="0"/>
                <a:t>/month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18B954C-C863-47C8-B962-8BA385BC3847}"/>
                </a:ext>
              </a:extLst>
            </p:cNvPr>
            <p:cNvSpPr txBox="1"/>
            <p:nvPr/>
          </p:nvSpPr>
          <p:spPr>
            <a:xfrm>
              <a:off x="1143000" y="3303030"/>
              <a:ext cx="2175839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04E60DD-DBE4-4868-8058-7578DC01E246}"/>
              </a:ext>
            </a:extLst>
          </p:cNvPr>
          <p:cNvGrpSpPr/>
          <p:nvPr/>
        </p:nvGrpSpPr>
        <p:grpSpPr>
          <a:xfrm>
            <a:off x="6835177" y="2099726"/>
            <a:ext cx="1836356" cy="2854491"/>
            <a:chOff x="999576" y="1499938"/>
            <a:chExt cx="2448474" cy="3805988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C2E78E25-4F40-4914-8AA7-6E6E433345A9}"/>
                </a:ext>
              </a:extLst>
            </p:cNvPr>
            <p:cNvSpPr/>
            <p:nvPr/>
          </p:nvSpPr>
          <p:spPr>
            <a:xfrm>
              <a:off x="999576" y="1552074"/>
              <a:ext cx="2448474" cy="375385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DBFB8F4-553A-40D5-AAF0-B14B4D617DF3}"/>
                </a:ext>
              </a:extLst>
            </p:cNvPr>
            <p:cNvSpPr/>
            <p:nvPr/>
          </p:nvSpPr>
          <p:spPr>
            <a:xfrm>
              <a:off x="999576" y="1499938"/>
              <a:ext cx="2448474" cy="671763"/>
            </a:xfrm>
            <a:custGeom>
              <a:avLst/>
              <a:gdLst>
                <a:gd name="connsiteX0" fmla="*/ 408087 w 2448474"/>
                <a:gd name="connsiteY0" fmla="*/ 0 h 671763"/>
                <a:gd name="connsiteX1" fmla="*/ 2040387 w 2448474"/>
                <a:gd name="connsiteY1" fmla="*/ 0 h 671763"/>
                <a:gd name="connsiteX2" fmla="*/ 2448474 w 2448474"/>
                <a:gd name="connsiteY2" fmla="*/ 408087 h 671763"/>
                <a:gd name="connsiteX3" fmla="*/ 2448474 w 2448474"/>
                <a:gd name="connsiteY3" fmla="*/ 671763 h 671763"/>
                <a:gd name="connsiteX4" fmla="*/ 0 w 2448474"/>
                <a:gd name="connsiteY4" fmla="*/ 671763 h 671763"/>
                <a:gd name="connsiteX5" fmla="*/ 0 w 2448474"/>
                <a:gd name="connsiteY5" fmla="*/ 408087 h 671763"/>
                <a:gd name="connsiteX6" fmla="*/ 408087 w 2448474"/>
                <a:gd name="connsiteY6" fmla="*/ 0 h 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8474" h="671763">
                  <a:moveTo>
                    <a:pt x="408087" y="0"/>
                  </a:moveTo>
                  <a:lnTo>
                    <a:pt x="2040387" y="0"/>
                  </a:lnTo>
                  <a:cubicBezTo>
                    <a:pt x="2265767" y="0"/>
                    <a:pt x="2448474" y="182707"/>
                    <a:pt x="2448474" y="408087"/>
                  </a:cubicBezTo>
                  <a:lnTo>
                    <a:pt x="2448474" y="671763"/>
                  </a:lnTo>
                  <a:lnTo>
                    <a:pt x="0" y="671763"/>
                  </a:lnTo>
                  <a:lnTo>
                    <a:pt x="0" y="408087"/>
                  </a:lnTo>
                  <a:cubicBezTo>
                    <a:pt x="0" y="182707"/>
                    <a:pt x="182707" y="0"/>
                    <a:pt x="40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/>
                <a:t>PREMIUM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F69C52E8-8110-470B-BEA5-243069EF9BBC}"/>
                </a:ext>
              </a:extLst>
            </p:cNvPr>
            <p:cNvSpPr/>
            <p:nvPr/>
          </p:nvSpPr>
          <p:spPr>
            <a:xfrm>
              <a:off x="1386291" y="4523158"/>
              <a:ext cx="1675044" cy="487088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70B84A0-5C73-40DD-BBD4-BD53D2F749C9}"/>
                </a:ext>
              </a:extLst>
            </p:cNvPr>
            <p:cNvSpPr txBox="1"/>
            <p:nvPr/>
          </p:nvSpPr>
          <p:spPr>
            <a:xfrm>
              <a:off x="1634764" y="2300553"/>
              <a:ext cx="1178101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700" b="1" dirty="0"/>
                <a:t>$999</a:t>
              </a:r>
            </a:p>
            <a:p>
              <a:pPr algn="ctr"/>
              <a:r>
                <a:rPr lang="en-US" sz="1050" dirty="0"/>
                <a:t>/month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2ADEAE4-7C4C-44EB-B0C0-464EC09A9D4A}"/>
                </a:ext>
              </a:extLst>
            </p:cNvPr>
            <p:cNvSpPr txBox="1"/>
            <p:nvPr/>
          </p:nvSpPr>
          <p:spPr>
            <a:xfrm>
              <a:off x="1143000" y="3303030"/>
              <a:ext cx="2175839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01700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Price Table – Slide Template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D8579A4-2A0D-46F0-A399-00FC0B4AA76F}"/>
              </a:ext>
            </a:extLst>
          </p:cNvPr>
          <p:cNvGrpSpPr/>
          <p:nvPr/>
        </p:nvGrpSpPr>
        <p:grpSpPr>
          <a:xfrm>
            <a:off x="549586" y="2099726"/>
            <a:ext cx="1836356" cy="2854491"/>
            <a:chOff x="999576" y="1499938"/>
            <a:chExt cx="2448474" cy="3805988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EDA8525E-4994-4EB0-9C8B-D5D89E0A4769}"/>
                </a:ext>
              </a:extLst>
            </p:cNvPr>
            <p:cNvSpPr/>
            <p:nvPr/>
          </p:nvSpPr>
          <p:spPr>
            <a:xfrm>
              <a:off x="999576" y="1552074"/>
              <a:ext cx="2448474" cy="375385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369AFA4-CF55-4C8B-B346-BFB8097C7F71}"/>
                </a:ext>
              </a:extLst>
            </p:cNvPr>
            <p:cNvSpPr/>
            <p:nvPr/>
          </p:nvSpPr>
          <p:spPr>
            <a:xfrm>
              <a:off x="999576" y="1499938"/>
              <a:ext cx="2448474" cy="671763"/>
            </a:xfrm>
            <a:custGeom>
              <a:avLst/>
              <a:gdLst>
                <a:gd name="connsiteX0" fmla="*/ 408087 w 2448474"/>
                <a:gd name="connsiteY0" fmla="*/ 0 h 671763"/>
                <a:gd name="connsiteX1" fmla="*/ 2040387 w 2448474"/>
                <a:gd name="connsiteY1" fmla="*/ 0 h 671763"/>
                <a:gd name="connsiteX2" fmla="*/ 2448474 w 2448474"/>
                <a:gd name="connsiteY2" fmla="*/ 408087 h 671763"/>
                <a:gd name="connsiteX3" fmla="*/ 2448474 w 2448474"/>
                <a:gd name="connsiteY3" fmla="*/ 671763 h 671763"/>
                <a:gd name="connsiteX4" fmla="*/ 0 w 2448474"/>
                <a:gd name="connsiteY4" fmla="*/ 671763 h 671763"/>
                <a:gd name="connsiteX5" fmla="*/ 0 w 2448474"/>
                <a:gd name="connsiteY5" fmla="*/ 408087 h 671763"/>
                <a:gd name="connsiteX6" fmla="*/ 408087 w 2448474"/>
                <a:gd name="connsiteY6" fmla="*/ 0 h 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8474" h="671763">
                  <a:moveTo>
                    <a:pt x="408087" y="0"/>
                  </a:moveTo>
                  <a:lnTo>
                    <a:pt x="2040387" y="0"/>
                  </a:lnTo>
                  <a:cubicBezTo>
                    <a:pt x="2265767" y="0"/>
                    <a:pt x="2448474" y="182707"/>
                    <a:pt x="2448474" y="408087"/>
                  </a:cubicBezTo>
                  <a:lnTo>
                    <a:pt x="2448474" y="671763"/>
                  </a:lnTo>
                  <a:lnTo>
                    <a:pt x="0" y="671763"/>
                  </a:lnTo>
                  <a:lnTo>
                    <a:pt x="0" y="408087"/>
                  </a:lnTo>
                  <a:cubicBezTo>
                    <a:pt x="0" y="182707"/>
                    <a:pt x="182707" y="0"/>
                    <a:pt x="40808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/>
                <a:t>FREE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B2BFCFA2-136B-4A1C-B49C-E1E16DA406CB}"/>
                </a:ext>
              </a:extLst>
            </p:cNvPr>
            <p:cNvSpPr/>
            <p:nvPr/>
          </p:nvSpPr>
          <p:spPr>
            <a:xfrm>
              <a:off x="1386291" y="4523158"/>
              <a:ext cx="1675044" cy="487088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Lorem Ipsum</a:t>
              </a: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2F208773-F8D2-43F0-8D09-169C2E4845AC}"/>
                </a:ext>
              </a:extLst>
            </p:cNvPr>
            <p:cNvSpPr txBox="1"/>
            <p:nvPr/>
          </p:nvSpPr>
          <p:spPr>
            <a:xfrm>
              <a:off x="1823916" y="2300553"/>
              <a:ext cx="799792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700" b="1" dirty="0"/>
                <a:t>$0</a:t>
              </a:r>
            </a:p>
            <a:p>
              <a:pPr algn="ctr"/>
              <a:r>
                <a:rPr lang="en-US" sz="1050" dirty="0"/>
                <a:t>/month</a:t>
              </a: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672FDE8A-170C-435A-9FB4-4B8B022EBD18}"/>
                </a:ext>
              </a:extLst>
            </p:cNvPr>
            <p:cNvSpPr txBox="1"/>
            <p:nvPr/>
          </p:nvSpPr>
          <p:spPr>
            <a:xfrm>
              <a:off x="1143000" y="3303030"/>
              <a:ext cx="2175839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8FE40477-A667-4C7E-8927-D85E4415F37E}"/>
              </a:ext>
            </a:extLst>
          </p:cNvPr>
          <p:cNvGrpSpPr/>
          <p:nvPr/>
        </p:nvGrpSpPr>
        <p:grpSpPr>
          <a:xfrm>
            <a:off x="2644783" y="2099726"/>
            <a:ext cx="1836356" cy="2854491"/>
            <a:chOff x="999576" y="1499938"/>
            <a:chExt cx="2448474" cy="3805988"/>
          </a:xfrm>
        </p:grpSpPr>
        <p:sp>
          <p:nvSpPr>
            <p:cNvPr id="14" name="Rectangle: Rounded Corners 13">
              <a:extLst>
                <a:ext uri="{FF2B5EF4-FFF2-40B4-BE49-F238E27FC236}">
                  <a16:creationId xmlns:a16="http://schemas.microsoft.com/office/drawing/2014/main" id="{628B00BF-3343-4554-A2B5-4185AB706A8E}"/>
                </a:ext>
              </a:extLst>
            </p:cNvPr>
            <p:cNvSpPr/>
            <p:nvPr/>
          </p:nvSpPr>
          <p:spPr>
            <a:xfrm>
              <a:off x="999576" y="1552074"/>
              <a:ext cx="2448474" cy="375385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B1318AD5-9BBF-4E05-BF29-934F361C9714}"/>
                </a:ext>
              </a:extLst>
            </p:cNvPr>
            <p:cNvSpPr/>
            <p:nvPr/>
          </p:nvSpPr>
          <p:spPr>
            <a:xfrm>
              <a:off x="999576" y="1499938"/>
              <a:ext cx="2448474" cy="671763"/>
            </a:xfrm>
            <a:custGeom>
              <a:avLst/>
              <a:gdLst>
                <a:gd name="connsiteX0" fmla="*/ 408087 w 2448474"/>
                <a:gd name="connsiteY0" fmla="*/ 0 h 671763"/>
                <a:gd name="connsiteX1" fmla="*/ 2040387 w 2448474"/>
                <a:gd name="connsiteY1" fmla="*/ 0 h 671763"/>
                <a:gd name="connsiteX2" fmla="*/ 2448474 w 2448474"/>
                <a:gd name="connsiteY2" fmla="*/ 408087 h 671763"/>
                <a:gd name="connsiteX3" fmla="*/ 2448474 w 2448474"/>
                <a:gd name="connsiteY3" fmla="*/ 671763 h 671763"/>
                <a:gd name="connsiteX4" fmla="*/ 0 w 2448474"/>
                <a:gd name="connsiteY4" fmla="*/ 671763 h 671763"/>
                <a:gd name="connsiteX5" fmla="*/ 0 w 2448474"/>
                <a:gd name="connsiteY5" fmla="*/ 408087 h 671763"/>
                <a:gd name="connsiteX6" fmla="*/ 408087 w 2448474"/>
                <a:gd name="connsiteY6" fmla="*/ 0 h 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8474" h="671763">
                  <a:moveTo>
                    <a:pt x="408087" y="0"/>
                  </a:moveTo>
                  <a:lnTo>
                    <a:pt x="2040387" y="0"/>
                  </a:lnTo>
                  <a:cubicBezTo>
                    <a:pt x="2265767" y="0"/>
                    <a:pt x="2448474" y="182707"/>
                    <a:pt x="2448474" y="408087"/>
                  </a:cubicBezTo>
                  <a:lnTo>
                    <a:pt x="2448474" y="671763"/>
                  </a:lnTo>
                  <a:lnTo>
                    <a:pt x="0" y="671763"/>
                  </a:lnTo>
                  <a:lnTo>
                    <a:pt x="0" y="408087"/>
                  </a:lnTo>
                  <a:cubicBezTo>
                    <a:pt x="0" y="182707"/>
                    <a:pt x="182707" y="0"/>
                    <a:pt x="40808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>
                  <a:solidFill>
                    <a:schemeClr val="tx1"/>
                  </a:solidFill>
                </a:rPr>
                <a:t>BASIC</a:t>
              </a:r>
            </a:p>
          </p:txBody>
        </p:sp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89B4D3DF-E7CD-4B8D-BA26-E55E4F4F28A6}"/>
                </a:ext>
              </a:extLst>
            </p:cNvPr>
            <p:cNvSpPr/>
            <p:nvPr/>
          </p:nvSpPr>
          <p:spPr>
            <a:xfrm>
              <a:off x="1386291" y="4523158"/>
              <a:ext cx="1675044" cy="487088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F89B901E-730C-4391-8594-BD27913239DF}"/>
                </a:ext>
              </a:extLst>
            </p:cNvPr>
            <p:cNvSpPr txBox="1"/>
            <p:nvPr/>
          </p:nvSpPr>
          <p:spPr>
            <a:xfrm>
              <a:off x="1751248" y="2300553"/>
              <a:ext cx="945130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700" b="1" dirty="0"/>
                <a:t>$10</a:t>
              </a:r>
            </a:p>
            <a:p>
              <a:pPr algn="ctr"/>
              <a:r>
                <a:rPr lang="en-US" sz="1050" dirty="0"/>
                <a:t>/month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47305FFA-1BFC-47DC-A9EF-FCE27ABA2C9D}"/>
                </a:ext>
              </a:extLst>
            </p:cNvPr>
            <p:cNvSpPr txBox="1"/>
            <p:nvPr/>
          </p:nvSpPr>
          <p:spPr>
            <a:xfrm>
              <a:off x="1143000" y="3303030"/>
              <a:ext cx="2175839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8667A6E-FBD7-4F53-88B6-CFF62D40A1B5}"/>
              </a:ext>
            </a:extLst>
          </p:cNvPr>
          <p:cNvGrpSpPr/>
          <p:nvPr/>
        </p:nvGrpSpPr>
        <p:grpSpPr>
          <a:xfrm>
            <a:off x="4739980" y="2099726"/>
            <a:ext cx="1836356" cy="2854491"/>
            <a:chOff x="999576" y="1499938"/>
            <a:chExt cx="2448474" cy="3805988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67047ECD-FB96-495B-A299-70E105419BA5}"/>
                </a:ext>
              </a:extLst>
            </p:cNvPr>
            <p:cNvSpPr/>
            <p:nvPr/>
          </p:nvSpPr>
          <p:spPr>
            <a:xfrm>
              <a:off x="999576" y="1552074"/>
              <a:ext cx="2448474" cy="375385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3629F8E2-661A-4FCB-9228-EBBFA9610789}"/>
                </a:ext>
              </a:extLst>
            </p:cNvPr>
            <p:cNvSpPr/>
            <p:nvPr/>
          </p:nvSpPr>
          <p:spPr>
            <a:xfrm>
              <a:off x="999576" y="1499938"/>
              <a:ext cx="2448474" cy="671763"/>
            </a:xfrm>
            <a:custGeom>
              <a:avLst/>
              <a:gdLst>
                <a:gd name="connsiteX0" fmla="*/ 408087 w 2448474"/>
                <a:gd name="connsiteY0" fmla="*/ 0 h 671763"/>
                <a:gd name="connsiteX1" fmla="*/ 2040387 w 2448474"/>
                <a:gd name="connsiteY1" fmla="*/ 0 h 671763"/>
                <a:gd name="connsiteX2" fmla="*/ 2448474 w 2448474"/>
                <a:gd name="connsiteY2" fmla="*/ 408087 h 671763"/>
                <a:gd name="connsiteX3" fmla="*/ 2448474 w 2448474"/>
                <a:gd name="connsiteY3" fmla="*/ 671763 h 671763"/>
                <a:gd name="connsiteX4" fmla="*/ 0 w 2448474"/>
                <a:gd name="connsiteY4" fmla="*/ 671763 h 671763"/>
                <a:gd name="connsiteX5" fmla="*/ 0 w 2448474"/>
                <a:gd name="connsiteY5" fmla="*/ 408087 h 671763"/>
                <a:gd name="connsiteX6" fmla="*/ 408087 w 2448474"/>
                <a:gd name="connsiteY6" fmla="*/ 0 h 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8474" h="671763">
                  <a:moveTo>
                    <a:pt x="408087" y="0"/>
                  </a:moveTo>
                  <a:lnTo>
                    <a:pt x="2040387" y="0"/>
                  </a:lnTo>
                  <a:cubicBezTo>
                    <a:pt x="2265767" y="0"/>
                    <a:pt x="2448474" y="182707"/>
                    <a:pt x="2448474" y="408087"/>
                  </a:cubicBezTo>
                  <a:lnTo>
                    <a:pt x="2448474" y="671763"/>
                  </a:lnTo>
                  <a:lnTo>
                    <a:pt x="0" y="671763"/>
                  </a:lnTo>
                  <a:lnTo>
                    <a:pt x="0" y="408087"/>
                  </a:lnTo>
                  <a:cubicBezTo>
                    <a:pt x="0" y="182707"/>
                    <a:pt x="182707" y="0"/>
                    <a:pt x="408087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>
                  <a:solidFill>
                    <a:schemeClr val="tx1"/>
                  </a:solidFill>
                </a:rPr>
                <a:t>STANDARD</a:t>
              </a:r>
            </a:p>
          </p:txBody>
        </p:sp>
        <p:sp>
          <p:nvSpPr>
            <p:cNvPr id="22" name="Rectangle: Rounded Corners 21">
              <a:extLst>
                <a:ext uri="{FF2B5EF4-FFF2-40B4-BE49-F238E27FC236}">
                  <a16:creationId xmlns:a16="http://schemas.microsoft.com/office/drawing/2014/main" id="{B486B4D9-58CA-4237-9469-DD65CA33D7E5}"/>
                </a:ext>
              </a:extLst>
            </p:cNvPr>
            <p:cNvSpPr/>
            <p:nvPr/>
          </p:nvSpPr>
          <p:spPr>
            <a:xfrm>
              <a:off x="1386291" y="4523158"/>
              <a:ext cx="1675044" cy="487088"/>
            </a:xfrm>
            <a:prstGeom prst="roundRect">
              <a:avLst>
                <a:gd name="adj" fmla="val 50000"/>
              </a:avLst>
            </a:prstGeom>
            <a:solidFill>
              <a:schemeClr val="accent6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>
                  <a:solidFill>
                    <a:schemeClr val="tx1"/>
                  </a:solidFill>
                </a:rPr>
                <a:t>Lorem Ipsum</a:t>
              </a: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E87D6802-F20A-4B6C-A40C-F15CBB10C8D0}"/>
                </a:ext>
              </a:extLst>
            </p:cNvPr>
            <p:cNvSpPr txBox="1"/>
            <p:nvPr/>
          </p:nvSpPr>
          <p:spPr>
            <a:xfrm>
              <a:off x="1634764" y="2300553"/>
              <a:ext cx="1178101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700" b="1" dirty="0"/>
                <a:t>$100</a:t>
              </a:r>
            </a:p>
            <a:p>
              <a:pPr algn="ctr"/>
              <a:r>
                <a:rPr lang="en-US" sz="1050" dirty="0"/>
                <a:t>/month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18B954C-C863-47C8-B962-8BA385BC3847}"/>
                </a:ext>
              </a:extLst>
            </p:cNvPr>
            <p:cNvSpPr txBox="1"/>
            <p:nvPr/>
          </p:nvSpPr>
          <p:spPr>
            <a:xfrm>
              <a:off x="1143000" y="3303030"/>
              <a:ext cx="2175839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5" name="Group 24">
            <a:extLst>
              <a:ext uri="{FF2B5EF4-FFF2-40B4-BE49-F238E27FC236}">
                <a16:creationId xmlns:a16="http://schemas.microsoft.com/office/drawing/2014/main" id="{304E60DD-DBE4-4868-8058-7578DC01E246}"/>
              </a:ext>
            </a:extLst>
          </p:cNvPr>
          <p:cNvGrpSpPr/>
          <p:nvPr/>
        </p:nvGrpSpPr>
        <p:grpSpPr>
          <a:xfrm>
            <a:off x="6835177" y="2099726"/>
            <a:ext cx="1836356" cy="2854491"/>
            <a:chOff x="999576" y="1499938"/>
            <a:chExt cx="2448474" cy="3805988"/>
          </a:xfrm>
        </p:grpSpPr>
        <p:sp>
          <p:nvSpPr>
            <p:cNvPr id="26" name="Rectangle: Rounded Corners 25">
              <a:extLst>
                <a:ext uri="{FF2B5EF4-FFF2-40B4-BE49-F238E27FC236}">
                  <a16:creationId xmlns:a16="http://schemas.microsoft.com/office/drawing/2014/main" id="{C2E78E25-4F40-4914-8AA7-6E6E433345A9}"/>
                </a:ext>
              </a:extLst>
            </p:cNvPr>
            <p:cNvSpPr/>
            <p:nvPr/>
          </p:nvSpPr>
          <p:spPr>
            <a:xfrm>
              <a:off x="999576" y="1552074"/>
              <a:ext cx="2448474" cy="375385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sz="135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0DBFB8F4-553A-40D5-AAF0-B14B4D617DF3}"/>
                </a:ext>
              </a:extLst>
            </p:cNvPr>
            <p:cNvSpPr/>
            <p:nvPr/>
          </p:nvSpPr>
          <p:spPr>
            <a:xfrm>
              <a:off x="999576" y="1499938"/>
              <a:ext cx="2448474" cy="671763"/>
            </a:xfrm>
            <a:custGeom>
              <a:avLst/>
              <a:gdLst>
                <a:gd name="connsiteX0" fmla="*/ 408087 w 2448474"/>
                <a:gd name="connsiteY0" fmla="*/ 0 h 671763"/>
                <a:gd name="connsiteX1" fmla="*/ 2040387 w 2448474"/>
                <a:gd name="connsiteY1" fmla="*/ 0 h 671763"/>
                <a:gd name="connsiteX2" fmla="*/ 2448474 w 2448474"/>
                <a:gd name="connsiteY2" fmla="*/ 408087 h 671763"/>
                <a:gd name="connsiteX3" fmla="*/ 2448474 w 2448474"/>
                <a:gd name="connsiteY3" fmla="*/ 671763 h 671763"/>
                <a:gd name="connsiteX4" fmla="*/ 0 w 2448474"/>
                <a:gd name="connsiteY4" fmla="*/ 671763 h 671763"/>
                <a:gd name="connsiteX5" fmla="*/ 0 w 2448474"/>
                <a:gd name="connsiteY5" fmla="*/ 408087 h 671763"/>
                <a:gd name="connsiteX6" fmla="*/ 408087 w 2448474"/>
                <a:gd name="connsiteY6" fmla="*/ 0 h 6717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448474" h="671763">
                  <a:moveTo>
                    <a:pt x="408087" y="0"/>
                  </a:moveTo>
                  <a:lnTo>
                    <a:pt x="2040387" y="0"/>
                  </a:lnTo>
                  <a:cubicBezTo>
                    <a:pt x="2265767" y="0"/>
                    <a:pt x="2448474" y="182707"/>
                    <a:pt x="2448474" y="408087"/>
                  </a:cubicBezTo>
                  <a:lnTo>
                    <a:pt x="2448474" y="671763"/>
                  </a:lnTo>
                  <a:lnTo>
                    <a:pt x="0" y="671763"/>
                  </a:lnTo>
                  <a:lnTo>
                    <a:pt x="0" y="408087"/>
                  </a:lnTo>
                  <a:cubicBezTo>
                    <a:pt x="0" y="182707"/>
                    <a:pt x="182707" y="0"/>
                    <a:pt x="408087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2100" b="1" dirty="0"/>
                <a:t>PREMIUM</a:t>
              </a:r>
            </a:p>
          </p:txBody>
        </p:sp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F69C52E8-8110-470B-BEA5-243069EF9BBC}"/>
                </a:ext>
              </a:extLst>
            </p:cNvPr>
            <p:cNvSpPr/>
            <p:nvPr/>
          </p:nvSpPr>
          <p:spPr>
            <a:xfrm>
              <a:off x="1386291" y="4523158"/>
              <a:ext cx="1675044" cy="487088"/>
            </a:xfrm>
            <a:prstGeom prst="roundRect">
              <a:avLst>
                <a:gd name="adj" fmla="val 50000"/>
              </a:avLst>
            </a:prstGeom>
            <a:solidFill>
              <a:schemeClr val="accent5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350" dirty="0"/>
                <a:t>Lorem Ipsum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70B84A0-5C73-40DD-BBD4-BD53D2F749C9}"/>
                </a:ext>
              </a:extLst>
            </p:cNvPr>
            <p:cNvSpPr txBox="1"/>
            <p:nvPr/>
          </p:nvSpPr>
          <p:spPr>
            <a:xfrm>
              <a:off x="1634764" y="2300553"/>
              <a:ext cx="1178101" cy="8925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700" b="1" dirty="0"/>
                <a:t>$999</a:t>
              </a:r>
            </a:p>
            <a:p>
              <a:pPr algn="ctr"/>
              <a:r>
                <a:rPr lang="en-US" sz="1050" dirty="0"/>
                <a:t>/month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2ADEAE4-7C4C-44EB-B0C0-464EC09A9D4A}"/>
                </a:ext>
              </a:extLst>
            </p:cNvPr>
            <p:cNvSpPr txBox="1"/>
            <p:nvPr/>
          </p:nvSpPr>
          <p:spPr>
            <a:xfrm>
              <a:off x="1143000" y="3303030"/>
              <a:ext cx="2175839" cy="96949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25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0753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10265</TotalTime>
  <Words>409</Words>
  <PresentationFormat>On-screen Show (4:3)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Simple Price Table – Slide Template</vt:lpstr>
      <vt:lpstr>Simple Price Table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Simple Price Table</dc:title>
  <dc:creator>PresentationGO.com</dc:creator>
  <dc:description>© Copyright PresentationGO.com</dc:description>
  <dcterms:created xsi:type="dcterms:W3CDTF">2014-11-26T05:14:11Z</dcterms:created>
  <dcterms:modified xsi:type="dcterms:W3CDTF">2020-02-18T18:50:22Z</dcterms:modified>
  <cp:category>Text &amp; Tables</cp:category>
</cp:coreProperties>
</file>