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3666" y="20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Price Table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579A4-2A0D-46F0-A399-00FC0B4AA76F}"/>
              </a:ext>
            </a:extLst>
          </p:cNvPr>
          <p:cNvGrpSpPr/>
          <p:nvPr/>
        </p:nvGrpSpPr>
        <p:grpSpPr>
          <a:xfrm>
            <a:off x="732781" y="1656635"/>
            <a:ext cx="2448474" cy="3805988"/>
            <a:chOff x="999576" y="1499938"/>
            <a:chExt cx="2448474" cy="380598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DA8525E-4994-4EB0-9C8B-D5D89E0A476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69AFA4-CF55-4C8B-B346-BFB8097C7F71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FREE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2BFCFA2-136B-4A1C-B49C-E1E16DA406CB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208773-F8D2-43F0-8D09-169C2E4845AC}"/>
                </a:ext>
              </a:extLst>
            </p:cNvPr>
            <p:cNvSpPr txBox="1"/>
            <p:nvPr/>
          </p:nvSpPr>
          <p:spPr>
            <a:xfrm>
              <a:off x="1854193" y="2300552"/>
              <a:ext cx="73924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2FDE8A-170C-435A-9FB4-4B8B022EBD18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E40477-A667-4C7E-8927-D85E4415F37E}"/>
              </a:ext>
            </a:extLst>
          </p:cNvPr>
          <p:cNvGrpSpPr/>
          <p:nvPr/>
        </p:nvGrpSpPr>
        <p:grpSpPr>
          <a:xfrm>
            <a:off x="3526377" y="1656635"/>
            <a:ext cx="2448474" cy="3805988"/>
            <a:chOff x="999576" y="1499938"/>
            <a:chExt cx="2448474" cy="38059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28B00BF-3343-4554-A2B5-4185AB706A8E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318AD5-9BBF-4E05-BF29-934F361C9714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BASIC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9B4D3DF-E7CD-4B8D-BA26-E55E4F4F28A6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9B901E-730C-4391-8594-BD27913239DF}"/>
                </a:ext>
              </a:extLst>
            </p:cNvPr>
            <p:cNvSpPr txBox="1"/>
            <p:nvPr/>
          </p:nvSpPr>
          <p:spPr>
            <a:xfrm>
              <a:off x="1780423" y="2300552"/>
              <a:ext cx="88678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$10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305FFA-1BFC-47DC-A9EF-FCE27ABA2C9D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667A6E-FBD7-4F53-88B6-CFF62D40A1B5}"/>
              </a:ext>
            </a:extLst>
          </p:cNvPr>
          <p:cNvGrpSpPr/>
          <p:nvPr/>
        </p:nvGrpSpPr>
        <p:grpSpPr>
          <a:xfrm>
            <a:off x="6319973" y="1656635"/>
            <a:ext cx="2448474" cy="3805988"/>
            <a:chOff x="999576" y="1499938"/>
            <a:chExt cx="2448474" cy="380598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7047ECD-FB96-495B-A299-70E105419BA5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29F8E2-661A-4FCB-9228-EBBFA9610789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STANDARD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486B4D9-58CA-4237-9469-DD65CA33D7E5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7D6802-F20A-4B6C-A40C-F15CBB10C8D0}"/>
                </a:ext>
              </a:extLst>
            </p:cNvPr>
            <p:cNvSpPr txBox="1"/>
            <p:nvPr/>
          </p:nvSpPr>
          <p:spPr>
            <a:xfrm>
              <a:off x="1663404" y="2300552"/>
              <a:ext cx="112082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$100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8B954C-C863-47C8-B962-8BA385BC3847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4E60DD-DBE4-4868-8058-7578DC01E246}"/>
              </a:ext>
            </a:extLst>
          </p:cNvPr>
          <p:cNvGrpSpPr/>
          <p:nvPr/>
        </p:nvGrpSpPr>
        <p:grpSpPr>
          <a:xfrm>
            <a:off x="9113570" y="1656635"/>
            <a:ext cx="2448474" cy="3805988"/>
            <a:chOff x="999576" y="1499938"/>
            <a:chExt cx="2448474" cy="380598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2E78E25-4F40-4914-8AA7-6E6E433345A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BFB8F4-553A-40D5-AAF0-B14B4D617DF3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PREMIUM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9C52E8-8110-470B-BEA5-243069EF9BBC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0B84A0-5C73-40DD-BBD4-BD53D2F749C9}"/>
                </a:ext>
              </a:extLst>
            </p:cNvPr>
            <p:cNvSpPr txBox="1"/>
            <p:nvPr/>
          </p:nvSpPr>
          <p:spPr>
            <a:xfrm>
              <a:off x="1663404" y="2300552"/>
              <a:ext cx="112082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$999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ADEAE4-7C4C-44EB-B0C0-464EC09A9D4A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17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Price Table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579A4-2A0D-46F0-A399-00FC0B4AA76F}"/>
              </a:ext>
            </a:extLst>
          </p:cNvPr>
          <p:cNvGrpSpPr/>
          <p:nvPr/>
        </p:nvGrpSpPr>
        <p:grpSpPr>
          <a:xfrm>
            <a:off x="732781" y="1656635"/>
            <a:ext cx="2448474" cy="3805988"/>
            <a:chOff x="999576" y="1499938"/>
            <a:chExt cx="2448474" cy="380598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DA8525E-4994-4EB0-9C8B-D5D89E0A476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69AFA4-CF55-4C8B-B346-BFB8097C7F71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FREE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2BFCFA2-136B-4A1C-B49C-E1E16DA406CB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208773-F8D2-43F0-8D09-169C2E4845AC}"/>
                </a:ext>
              </a:extLst>
            </p:cNvPr>
            <p:cNvSpPr txBox="1"/>
            <p:nvPr/>
          </p:nvSpPr>
          <p:spPr>
            <a:xfrm>
              <a:off x="1854193" y="2300552"/>
              <a:ext cx="73924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2FDE8A-170C-435A-9FB4-4B8B022EBD18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E40477-A667-4C7E-8927-D85E4415F37E}"/>
              </a:ext>
            </a:extLst>
          </p:cNvPr>
          <p:cNvGrpSpPr/>
          <p:nvPr/>
        </p:nvGrpSpPr>
        <p:grpSpPr>
          <a:xfrm>
            <a:off x="3526377" y="1656635"/>
            <a:ext cx="2448474" cy="3805988"/>
            <a:chOff x="999576" y="1499938"/>
            <a:chExt cx="2448474" cy="38059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28B00BF-3343-4554-A2B5-4185AB706A8E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318AD5-9BBF-4E05-BF29-934F361C9714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BASIC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9B4D3DF-E7CD-4B8D-BA26-E55E4F4F28A6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9B901E-730C-4391-8594-BD27913239DF}"/>
                </a:ext>
              </a:extLst>
            </p:cNvPr>
            <p:cNvSpPr txBox="1"/>
            <p:nvPr/>
          </p:nvSpPr>
          <p:spPr>
            <a:xfrm>
              <a:off x="1780423" y="2300552"/>
              <a:ext cx="88678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$10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305FFA-1BFC-47DC-A9EF-FCE27ABA2C9D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667A6E-FBD7-4F53-88B6-CFF62D40A1B5}"/>
              </a:ext>
            </a:extLst>
          </p:cNvPr>
          <p:cNvGrpSpPr/>
          <p:nvPr/>
        </p:nvGrpSpPr>
        <p:grpSpPr>
          <a:xfrm>
            <a:off x="6319973" y="1656635"/>
            <a:ext cx="2448474" cy="3805988"/>
            <a:chOff x="999576" y="1499938"/>
            <a:chExt cx="2448474" cy="380598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7047ECD-FB96-495B-A299-70E105419BA5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29F8E2-661A-4FCB-9228-EBBFA9610789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STANDARD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486B4D9-58CA-4237-9469-DD65CA33D7E5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7D6802-F20A-4B6C-A40C-F15CBB10C8D0}"/>
                </a:ext>
              </a:extLst>
            </p:cNvPr>
            <p:cNvSpPr txBox="1"/>
            <p:nvPr/>
          </p:nvSpPr>
          <p:spPr>
            <a:xfrm>
              <a:off x="1663404" y="2300552"/>
              <a:ext cx="112082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$100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8B954C-C863-47C8-B962-8BA385BC3847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4E60DD-DBE4-4868-8058-7578DC01E246}"/>
              </a:ext>
            </a:extLst>
          </p:cNvPr>
          <p:cNvGrpSpPr/>
          <p:nvPr/>
        </p:nvGrpSpPr>
        <p:grpSpPr>
          <a:xfrm>
            <a:off x="9113570" y="1656635"/>
            <a:ext cx="2448474" cy="3805988"/>
            <a:chOff x="999576" y="1499938"/>
            <a:chExt cx="2448474" cy="380598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2E78E25-4F40-4914-8AA7-6E6E433345A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BFB8F4-553A-40D5-AAF0-B14B4D617DF3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PREMIUM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9C52E8-8110-470B-BEA5-243069EF9BBC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0B84A0-5C73-40DD-BBD4-BD53D2F749C9}"/>
                </a:ext>
              </a:extLst>
            </p:cNvPr>
            <p:cNvSpPr txBox="1"/>
            <p:nvPr/>
          </p:nvSpPr>
          <p:spPr>
            <a:xfrm>
              <a:off x="1663404" y="2300552"/>
              <a:ext cx="112082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/>
                <a:t>$999</a:t>
              </a:r>
            </a:p>
            <a:p>
              <a:pPr algn="ctr"/>
              <a:r>
                <a:rPr lang="en-US" sz="1400" dirty="0"/>
                <a:t>/month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ADEAE4-7C4C-44EB-B0C0-464EC09A9D4A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07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409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Price Table – Slide Template</vt:lpstr>
      <vt:lpstr>Simple Price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Price Table</dc:title>
  <dc:creator>PresentationGO.com</dc:creator>
  <dc:description>© Copyright PresentationGO.com</dc:description>
  <dcterms:created xsi:type="dcterms:W3CDTF">2014-11-26T05:14:11Z</dcterms:created>
  <dcterms:modified xsi:type="dcterms:W3CDTF">2020-02-18T18:49:48Z</dcterms:modified>
  <cp:category>Text &amp; Tables</cp:category>
</cp:coreProperties>
</file>