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70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36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21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3.svg"/><Relationship Id="rId9" Type="http://schemas.openxmlformats.org/officeDocument/2006/relationships/image" Target="../media/image1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Rounded Process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94B4DB-EBB9-BAA7-9A54-F3E1E594851B}"/>
              </a:ext>
            </a:extLst>
          </p:cNvPr>
          <p:cNvGrpSpPr/>
          <p:nvPr/>
        </p:nvGrpSpPr>
        <p:grpSpPr>
          <a:xfrm>
            <a:off x="628650" y="1704514"/>
            <a:ext cx="1693069" cy="1165721"/>
            <a:chOff x="838200" y="1874706"/>
            <a:chExt cx="2257425" cy="155429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F8ECD7A8-A277-D20E-F954-E44F9CE61C3B}"/>
                </a:ext>
              </a:extLst>
            </p:cNvPr>
            <p:cNvSpPr/>
            <p:nvPr/>
          </p:nvSpPr>
          <p:spPr>
            <a:xfrm>
              <a:off x="838200" y="2369310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EB753AD-892C-FDAE-D296-9C7B061A0D1F}"/>
                </a:ext>
              </a:extLst>
            </p:cNvPr>
            <p:cNvSpPr/>
            <p:nvPr/>
          </p:nvSpPr>
          <p:spPr>
            <a:xfrm>
              <a:off x="2035935" y="2369310"/>
              <a:ext cx="1059690" cy="1059690"/>
            </a:xfrm>
            <a:custGeom>
              <a:avLst/>
              <a:gdLst>
                <a:gd name="connsiteX0" fmla="*/ 158796 w 2028451"/>
                <a:gd name="connsiteY0" fmla="*/ 1869655 h 2028452"/>
                <a:gd name="connsiteX1" fmla="*/ 158796 w 2028451"/>
                <a:gd name="connsiteY1" fmla="*/ 1869655 h 2028452"/>
                <a:gd name="connsiteX2" fmla="*/ 158797 w 2028451"/>
                <a:gd name="connsiteY2" fmla="*/ 1869656 h 2028452"/>
                <a:gd name="connsiteX3" fmla="*/ 1486285 w 2028451"/>
                <a:gd name="connsiteY3" fmla="*/ 0 h 2028452"/>
                <a:gd name="connsiteX4" fmla="*/ 1869655 w 2028451"/>
                <a:gd name="connsiteY4" fmla="*/ 158797 h 2028452"/>
                <a:gd name="connsiteX5" fmla="*/ 1869654 w 2028451"/>
                <a:gd name="connsiteY5" fmla="*/ 158798 h 2028452"/>
                <a:gd name="connsiteX6" fmla="*/ 1869654 w 2028451"/>
                <a:gd name="connsiteY6" fmla="*/ 925538 h 2028452"/>
                <a:gd name="connsiteX7" fmla="*/ 925536 w 2028451"/>
                <a:gd name="connsiteY7" fmla="*/ 1869655 h 2028452"/>
                <a:gd name="connsiteX8" fmla="*/ 243847 w 2028451"/>
                <a:gd name="connsiteY8" fmla="*/ 1939129 h 2028452"/>
                <a:gd name="connsiteX9" fmla="*/ 158796 w 2028451"/>
                <a:gd name="connsiteY9" fmla="*/ 1869655 h 2028452"/>
                <a:gd name="connsiteX10" fmla="*/ 89323 w 2028451"/>
                <a:gd name="connsiteY10" fmla="*/ 1784605 h 2028452"/>
                <a:gd name="connsiteX11" fmla="*/ 158797 w 2028451"/>
                <a:gd name="connsiteY11" fmla="*/ 1102916 h 2028452"/>
                <a:gd name="connsiteX12" fmla="*/ 1102915 w 2028451"/>
                <a:gd name="connsiteY12" fmla="*/ 158797 h 2028452"/>
                <a:gd name="connsiteX13" fmla="*/ 1486285 w 2028451"/>
                <a:gd name="connsiteY13" fmla="*/ 0 h 202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8451" h="2028452">
                  <a:moveTo>
                    <a:pt x="158796" y="1869655"/>
                  </a:moveTo>
                  <a:lnTo>
                    <a:pt x="158796" y="1869655"/>
                  </a:lnTo>
                  <a:lnTo>
                    <a:pt x="158797" y="1869656"/>
                  </a:lnTo>
                  <a:close/>
                  <a:moveTo>
                    <a:pt x="1486285" y="0"/>
                  </a:moveTo>
                  <a:cubicBezTo>
                    <a:pt x="1625038" y="0"/>
                    <a:pt x="1763790" y="52933"/>
                    <a:pt x="1869655" y="158797"/>
                  </a:cubicBezTo>
                  <a:lnTo>
                    <a:pt x="1869654" y="158798"/>
                  </a:lnTo>
                  <a:cubicBezTo>
                    <a:pt x="2081384" y="370528"/>
                    <a:pt x="2081384" y="713808"/>
                    <a:pt x="1869654" y="925538"/>
                  </a:cubicBezTo>
                  <a:lnTo>
                    <a:pt x="925536" y="1869655"/>
                  </a:lnTo>
                  <a:cubicBezTo>
                    <a:pt x="740272" y="2054919"/>
                    <a:pt x="454291" y="2078076"/>
                    <a:pt x="243847" y="1939129"/>
                  </a:cubicBezTo>
                  <a:lnTo>
                    <a:pt x="158796" y="1869655"/>
                  </a:lnTo>
                  <a:lnTo>
                    <a:pt x="89323" y="1784605"/>
                  </a:lnTo>
                  <a:cubicBezTo>
                    <a:pt x="-49624" y="1574162"/>
                    <a:pt x="-26466" y="1288180"/>
                    <a:pt x="158797" y="1102916"/>
                  </a:cubicBezTo>
                  <a:lnTo>
                    <a:pt x="1102915" y="158797"/>
                  </a:lnTo>
                  <a:cubicBezTo>
                    <a:pt x="1208780" y="52933"/>
                    <a:pt x="1347533" y="0"/>
                    <a:pt x="1486285" y="0"/>
                  </a:cubicBezTo>
                  <a:close/>
                </a:path>
              </a:pathLst>
            </a:custGeom>
            <a:solidFill>
              <a:schemeClr val="accent5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2E0C085-1D13-05B7-D697-5F9AAA964261}"/>
                </a:ext>
              </a:extLst>
            </p:cNvPr>
            <p:cNvSpPr/>
            <p:nvPr/>
          </p:nvSpPr>
          <p:spPr>
            <a:xfrm>
              <a:off x="2035934" y="1874706"/>
              <a:ext cx="1059690" cy="1059689"/>
            </a:xfrm>
            <a:custGeom>
              <a:avLst/>
              <a:gdLst>
                <a:gd name="connsiteX0" fmla="*/ 542167 w 2028452"/>
                <a:gd name="connsiteY0" fmla="*/ 0 h 2028451"/>
                <a:gd name="connsiteX1" fmla="*/ 925537 w 2028452"/>
                <a:gd name="connsiteY1" fmla="*/ 158797 h 2028451"/>
                <a:gd name="connsiteX2" fmla="*/ 1869655 w 2028452"/>
                <a:gd name="connsiteY2" fmla="*/ 1102916 h 2028451"/>
                <a:gd name="connsiteX3" fmla="*/ 1869655 w 2028452"/>
                <a:gd name="connsiteY3" fmla="*/ 1869655 h 2028451"/>
                <a:gd name="connsiteX4" fmla="*/ 1869654 w 2028452"/>
                <a:gd name="connsiteY4" fmla="*/ 1869655 h 2028451"/>
                <a:gd name="connsiteX5" fmla="*/ 1102915 w 2028452"/>
                <a:gd name="connsiteY5" fmla="*/ 1869655 h 2028451"/>
                <a:gd name="connsiteX6" fmla="*/ 158798 w 2028452"/>
                <a:gd name="connsiteY6" fmla="*/ 925536 h 2028451"/>
                <a:gd name="connsiteX7" fmla="*/ 158798 w 2028452"/>
                <a:gd name="connsiteY7" fmla="*/ 158796 h 2028451"/>
                <a:gd name="connsiteX8" fmla="*/ 158797 w 2028452"/>
                <a:gd name="connsiteY8" fmla="*/ 158797 h 2028451"/>
                <a:gd name="connsiteX9" fmla="*/ 542167 w 2028452"/>
                <a:gd name="connsiteY9" fmla="*/ 0 h 2028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8452" h="2028451">
                  <a:moveTo>
                    <a:pt x="542167" y="0"/>
                  </a:moveTo>
                  <a:cubicBezTo>
                    <a:pt x="680920" y="0"/>
                    <a:pt x="819672" y="52932"/>
                    <a:pt x="925537" y="158797"/>
                  </a:cubicBezTo>
                  <a:lnTo>
                    <a:pt x="1869655" y="1102916"/>
                  </a:lnTo>
                  <a:cubicBezTo>
                    <a:pt x="2081385" y="1314645"/>
                    <a:pt x="2081385" y="1657926"/>
                    <a:pt x="1869655" y="1869655"/>
                  </a:cubicBezTo>
                  <a:lnTo>
                    <a:pt x="1869654" y="1869655"/>
                  </a:lnTo>
                  <a:cubicBezTo>
                    <a:pt x="1657925" y="2081384"/>
                    <a:pt x="1314644" y="2081384"/>
                    <a:pt x="1102915" y="1869655"/>
                  </a:cubicBezTo>
                  <a:lnTo>
                    <a:pt x="158798" y="925536"/>
                  </a:lnTo>
                  <a:cubicBezTo>
                    <a:pt x="-52932" y="713807"/>
                    <a:pt x="-52932" y="370526"/>
                    <a:pt x="158798" y="158796"/>
                  </a:cubicBezTo>
                  <a:lnTo>
                    <a:pt x="158797" y="158797"/>
                  </a:lnTo>
                  <a:cubicBezTo>
                    <a:pt x="264662" y="52932"/>
                    <a:pt x="403415" y="0"/>
                    <a:pt x="542167" y="0"/>
                  </a:cubicBezTo>
                  <a:close/>
                </a:path>
              </a:pathLst>
            </a:custGeom>
            <a:solidFill>
              <a:schemeClr val="accent5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508B92E-C0E7-B6F6-6089-E78058731D9D}"/>
              </a:ext>
            </a:extLst>
          </p:cNvPr>
          <p:cNvGrpSpPr/>
          <p:nvPr/>
        </p:nvGrpSpPr>
        <p:grpSpPr>
          <a:xfrm>
            <a:off x="2693195" y="1704514"/>
            <a:ext cx="1693069" cy="1165721"/>
            <a:chOff x="3590926" y="1874706"/>
            <a:chExt cx="2257425" cy="1554294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6374D96C-FC03-8D73-3E55-933C741394A8}"/>
                </a:ext>
              </a:extLst>
            </p:cNvPr>
            <p:cNvSpPr/>
            <p:nvPr/>
          </p:nvSpPr>
          <p:spPr>
            <a:xfrm>
              <a:off x="3590926" y="2369310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D434DF-3C33-5C3B-F16C-8C3B0616FBBB}"/>
                </a:ext>
              </a:extLst>
            </p:cNvPr>
            <p:cNvSpPr/>
            <p:nvPr/>
          </p:nvSpPr>
          <p:spPr>
            <a:xfrm>
              <a:off x="4788661" y="2369310"/>
              <a:ext cx="1059690" cy="1059690"/>
            </a:xfrm>
            <a:custGeom>
              <a:avLst/>
              <a:gdLst>
                <a:gd name="connsiteX0" fmla="*/ 158796 w 2028451"/>
                <a:gd name="connsiteY0" fmla="*/ 1869655 h 2028452"/>
                <a:gd name="connsiteX1" fmla="*/ 158796 w 2028451"/>
                <a:gd name="connsiteY1" fmla="*/ 1869655 h 2028452"/>
                <a:gd name="connsiteX2" fmla="*/ 158797 w 2028451"/>
                <a:gd name="connsiteY2" fmla="*/ 1869656 h 2028452"/>
                <a:gd name="connsiteX3" fmla="*/ 1486285 w 2028451"/>
                <a:gd name="connsiteY3" fmla="*/ 0 h 2028452"/>
                <a:gd name="connsiteX4" fmla="*/ 1869655 w 2028451"/>
                <a:gd name="connsiteY4" fmla="*/ 158797 h 2028452"/>
                <a:gd name="connsiteX5" fmla="*/ 1869654 w 2028451"/>
                <a:gd name="connsiteY5" fmla="*/ 158798 h 2028452"/>
                <a:gd name="connsiteX6" fmla="*/ 1869654 w 2028451"/>
                <a:gd name="connsiteY6" fmla="*/ 925538 h 2028452"/>
                <a:gd name="connsiteX7" fmla="*/ 925536 w 2028451"/>
                <a:gd name="connsiteY7" fmla="*/ 1869655 h 2028452"/>
                <a:gd name="connsiteX8" fmla="*/ 243847 w 2028451"/>
                <a:gd name="connsiteY8" fmla="*/ 1939129 h 2028452"/>
                <a:gd name="connsiteX9" fmla="*/ 158796 w 2028451"/>
                <a:gd name="connsiteY9" fmla="*/ 1869655 h 2028452"/>
                <a:gd name="connsiteX10" fmla="*/ 89323 w 2028451"/>
                <a:gd name="connsiteY10" fmla="*/ 1784605 h 2028452"/>
                <a:gd name="connsiteX11" fmla="*/ 158797 w 2028451"/>
                <a:gd name="connsiteY11" fmla="*/ 1102916 h 2028452"/>
                <a:gd name="connsiteX12" fmla="*/ 1102915 w 2028451"/>
                <a:gd name="connsiteY12" fmla="*/ 158797 h 2028452"/>
                <a:gd name="connsiteX13" fmla="*/ 1486285 w 2028451"/>
                <a:gd name="connsiteY13" fmla="*/ 0 h 202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8451" h="2028452">
                  <a:moveTo>
                    <a:pt x="158796" y="1869655"/>
                  </a:moveTo>
                  <a:lnTo>
                    <a:pt x="158796" y="1869655"/>
                  </a:lnTo>
                  <a:lnTo>
                    <a:pt x="158797" y="1869656"/>
                  </a:lnTo>
                  <a:close/>
                  <a:moveTo>
                    <a:pt x="1486285" y="0"/>
                  </a:moveTo>
                  <a:cubicBezTo>
                    <a:pt x="1625038" y="0"/>
                    <a:pt x="1763790" y="52933"/>
                    <a:pt x="1869655" y="158797"/>
                  </a:cubicBezTo>
                  <a:lnTo>
                    <a:pt x="1869654" y="158798"/>
                  </a:lnTo>
                  <a:cubicBezTo>
                    <a:pt x="2081384" y="370528"/>
                    <a:pt x="2081384" y="713808"/>
                    <a:pt x="1869654" y="925538"/>
                  </a:cubicBezTo>
                  <a:lnTo>
                    <a:pt x="925536" y="1869655"/>
                  </a:lnTo>
                  <a:cubicBezTo>
                    <a:pt x="740272" y="2054919"/>
                    <a:pt x="454291" y="2078076"/>
                    <a:pt x="243847" y="1939129"/>
                  </a:cubicBezTo>
                  <a:lnTo>
                    <a:pt x="158796" y="1869655"/>
                  </a:lnTo>
                  <a:lnTo>
                    <a:pt x="89323" y="1784605"/>
                  </a:lnTo>
                  <a:cubicBezTo>
                    <a:pt x="-49624" y="1574162"/>
                    <a:pt x="-26466" y="1288180"/>
                    <a:pt x="158797" y="1102916"/>
                  </a:cubicBezTo>
                  <a:lnTo>
                    <a:pt x="1102915" y="158797"/>
                  </a:lnTo>
                  <a:cubicBezTo>
                    <a:pt x="1208780" y="52933"/>
                    <a:pt x="1347533" y="0"/>
                    <a:pt x="1486285" y="0"/>
                  </a:cubicBezTo>
                  <a:close/>
                </a:path>
              </a:pathLst>
            </a:custGeom>
            <a:solidFill>
              <a:schemeClr val="accent2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858D200-5819-0ADD-39F9-5859C2F8A900}"/>
                </a:ext>
              </a:extLst>
            </p:cNvPr>
            <p:cNvSpPr/>
            <p:nvPr/>
          </p:nvSpPr>
          <p:spPr>
            <a:xfrm>
              <a:off x="4788660" y="1874706"/>
              <a:ext cx="1059690" cy="1059689"/>
            </a:xfrm>
            <a:custGeom>
              <a:avLst/>
              <a:gdLst>
                <a:gd name="connsiteX0" fmla="*/ 542167 w 2028452"/>
                <a:gd name="connsiteY0" fmla="*/ 0 h 2028451"/>
                <a:gd name="connsiteX1" fmla="*/ 925537 w 2028452"/>
                <a:gd name="connsiteY1" fmla="*/ 158797 h 2028451"/>
                <a:gd name="connsiteX2" fmla="*/ 1869655 w 2028452"/>
                <a:gd name="connsiteY2" fmla="*/ 1102916 h 2028451"/>
                <a:gd name="connsiteX3" fmla="*/ 1869655 w 2028452"/>
                <a:gd name="connsiteY3" fmla="*/ 1869655 h 2028451"/>
                <a:gd name="connsiteX4" fmla="*/ 1869654 w 2028452"/>
                <a:gd name="connsiteY4" fmla="*/ 1869655 h 2028451"/>
                <a:gd name="connsiteX5" fmla="*/ 1102915 w 2028452"/>
                <a:gd name="connsiteY5" fmla="*/ 1869655 h 2028451"/>
                <a:gd name="connsiteX6" fmla="*/ 158798 w 2028452"/>
                <a:gd name="connsiteY6" fmla="*/ 925536 h 2028451"/>
                <a:gd name="connsiteX7" fmla="*/ 158798 w 2028452"/>
                <a:gd name="connsiteY7" fmla="*/ 158796 h 2028451"/>
                <a:gd name="connsiteX8" fmla="*/ 158797 w 2028452"/>
                <a:gd name="connsiteY8" fmla="*/ 158797 h 2028451"/>
                <a:gd name="connsiteX9" fmla="*/ 542167 w 2028452"/>
                <a:gd name="connsiteY9" fmla="*/ 0 h 2028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8452" h="2028451">
                  <a:moveTo>
                    <a:pt x="542167" y="0"/>
                  </a:moveTo>
                  <a:cubicBezTo>
                    <a:pt x="680920" y="0"/>
                    <a:pt x="819672" y="52932"/>
                    <a:pt x="925537" y="158797"/>
                  </a:cubicBezTo>
                  <a:lnTo>
                    <a:pt x="1869655" y="1102916"/>
                  </a:lnTo>
                  <a:cubicBezTo>
                    <a:pt x="2081385" y="1314645"/>
                    <a:pt x="2081385" y="1657926"/>
                    <a:pt x="1869655" y="1869655"/>
                  </a:cubicBezTo>
                  <a:lnTo>
                    <a:pt x="1869654" y="1869655"/>
                  </a:lnTo>
                  <a:cubicBezTo>
                    <a:pt x="1657925" y="2081384"/>
                    <a:pt x="1314644" y="2081384"/>
                    <a:pt x="1102915" y="1869655"/>
                  </a:cubicBezTo>
                  <a:lnTo>
                    <a:pt x="158798" y="925536"/>
                  </a:lnTo>
                  <a:cubicBezTo>
                    <a:pt x="-52932" y="713807"/>
                    <a:pt x="-52932" y="370526"/>
                    <a:pt x="158798" y="158796"/>
                  </a:cubicBezTo>
                  <a:lnTo>
                    <a:pt x="158797" y="158797"/>
                  </a:lnTo>
                  <a:cubicBezTo>
                    <a:pt x="264662" y="52932"/>
                    <a:pt x="403415" y="0"/>
                    <a:pt x="542167" y="0"/>
                  </a:cubicBezTo>
                  <a:close/>
                </a:path>
              </a:pathLst>
            </a:custGeom>
            <a:solidFill>
              <a:schemeClr val="accent2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EEA3AF4-FCCD-8E30-DA31-55216963F73D}"/>
              </a:ext>
            </a:extLst>
          </p:cNvPr>
          <p:cNvGrpSpPr/>
          <p:nvPr/>
        </p:nvGrpSpPr>
        <p:grpSpPr>
          <a:xfrm>
            <a:off x="4757739" y="1704514"/>
            <a:ext cx="1693069" cy="1165721"/>
            <a:chOff x="6343652" y="1874706"/>
            <a:chExt cx="2257425" cy="1554294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0C573C62-5EB2-FFDE-EC45-58AD34EDC73D}"/>
                </a:ext>
              </a:extLst>
            </p:cNvPr>
            <p:cNvSpPr/>
            <p:nvPr/>
          </p:nvSpPr>
          <p:spPr>
            <a:xfrm>
              <a:off x="6343652" y="2369310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C9D666B-3CAF-B2D7-1973-DABD21500D8D}"/>
                </a:ext>
              </a:extLst>
            </p:cNvPr>
            <p:cNvSpPr/>
            <p:nvPr/>
          </p:nvSpPr>
          <p:spPr>
            <a:xfrm>
              <a:off x="7541387" y="2369310"/>
              <a:ext cx="1059690" cy="1059690"/>
            </a:xfrm>
            <a:custGeom>
              <a:avLst/>
              <a:gdLst>
                <a:gd name="connsiteX0" fmla="*/ 158796 w 2028451"/>
                <a:gd name="connsiteY0" fmla="*/ 1869655 h 2028452"/>
                <a:gd name="connsiteX1" fmla="*/ 158796 w 2028451"/>
                <a:gd name="connsiteY1" fmla="*/ 1869655 h 2028452"/>
                <a:gd name="connsiteX2" fmla="*/ 158797 w 2028451"/>
                <a:gd name="connsiteY2" fmla="*/ 1869656 h 2028452"/>
                <a:gd name="connsiteX3" fmla="*/ 1486285 w 2028451"/>
                <a:gd name="connsiteY3" fmla="*/ 0 h 2028452"/>
                <a:gd name="connsiteX4" fmla="*/ 1869655 w 2028451"/>
                <a:gd name="connsiteY4" fmla="*/ 158797 h 2028452"/>
                <a:gd name="connsiteX5" fmla="*/ 1869654 w 2028451"/>
                <a:gd name="connsiteY5" fmla="*/ 158798 h 2028452"/>
                <a:gd name="connsiteX6" fmla="*/ 1869654 w 2028451"/>
                <a:gd name="connsiteY6" fmla="*/ 925538 h 2028452"/>
                <a:gd name="connsiteX7" fmla="*/ 925536 w 2028451"/>
                <a:gd name="connsiteY7" fmla="*/ 1869655 h 2028452"/>
                <a:gd name="connsiteX8" fmla="*/ 243847 w 2028451"/>
                <a:gd name="connsiteY8" fmla="*/ 1939129 h 2028452"/>
                <a:gd name="connsiteX9" fmla="*/ 158796 w 2028451"/>
                <a:gd name="connsiteY9" fmla="*/ 1869655 h 2028452"/>
                <a:gd name="connsiteX10" fmla="*/ 89323 w 2028451"/>
                <a:gd name="connsiteY10" fmla="*/ 1784605 h 2028452"/>
                <a:gd name="connsiteX11" fmla="*/ 158797 w 2028451"/>
                <a:gd name="connsiteY11" fmla="*/ 1102916 h 2028452"/>
                <a:gd name="connsiteX12" fmla="*/ 1102915 w 2028451"/>
                <a:gd name="connsiteY12" fmla="*/ 158797 h 2028452"/>
                <a:gd name="connsiteX13" fmla="*/ 1486285 w 2028451"/>
                <a:gd name="connsiteY13" fmla="*/ 0 h 202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8451" h="2028452">
                  <a:moveTo>
                    <a:pt x="158796" y="1869655"/>
                  </a:moveTo>
                  <a:lnTo>
                    <a:pt x="158796" y="1869655"/>
                  </a:lnTo>
                  <a:lnTo>
                    <a:pt x="158797" y="1869656"/>
                  </a:lnTo>
                  <a:close/>
                  <a:moveTo>
                    <a:pt x="1486285" y="0"/>
                  </a:moveTo>
                  <a:cubicBezTo>
                    <a:pt x="1625038" y="0"/>
                    <a:pt x="1763790" y="52933"/>
                    <a:pt x="1869655" y="158797"/>
                  </a:cubicBezTo>
                  <a:lnTo>
                    <a:pt x="1869654" y="158798"/>
                  </a:lnTo>
                  <a:cubicBezTo>
                    <a:pt x="2081384" y="370528"/>
                    <a:pt x="2081384" y="713808"/>
                    <a:pt x="1869654" y="925538"/>
                  </a:cubicBezTo>
                  <a:lnTo>
                    <a:pt x="925536" y="1869655"/>
                  </a:lnTo>
                  <a:cubicBezTo>
                    <a:pt x="740272" y="2054919"/>
                    <a:pt x="454291" y="2078076"/>
                    <a:pt x="243847" y="1939129"/>
                  </a:cubicBezTo>
                  <a:lnTo>
                    <a:pt x="158796" y="1869655"/>
                  </a:lnTo>
                  <a:lnTo>
                    <a:pt x="89323" y="1784605"/>
                  </a:lnTo>
                  <a:cubicBezTo>
                    <a:pt x="-49624" y="1574162"/>
                    <a:pt x="-26466" y="1288180"/>
                    <a:pt x="158797" y="1102916"/>
                  </a:cubicBezTo>
                  <a:lnTo>
                    <a:pt x="1102915" y="158797"/>
                  </a:lnTo>
                  <a:cubicBezTo>
                    <a:pt x="1208780" y="52933"/>
                    <a:pt x="1347533" y="0"/>
                    <a:pt x="1486285" y="0"/>
                  </a:cubicBezTo>
                  <a:close/>
                </a:path>
              </a:pathLst>
            </a:custGeom>
            <a:solidFill>
              <a:schemeClr val="accent3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C17CF46-6F28-E0B3-F6F0-EC341FFCB8BE}"/>
                </a:ext>
              </a:extLst>
            </p:cNvPr>
            <p:cNvSpPr/>
            <p:nvPr/>
          </p:nvSpPr>
          <p:spPr>
            <a:xfrm>
              <a:off x="7541386" y="1874706"/>
              <a:ext cx="1059690" cy="1059689"/>
            </a:xfrm>
            <a:custGeom>
              <a:avLst/>
              <a:gdLst>
                <a:gd name="connsiteX0" fmla="*/ 542167 w 2028452"/>
                <a:gd name="connsiteY0" fmla="*/ 0 h 2028451"/>
                <a:gd name="connsiteX1" fmla="*/ 925537 w 2028452"/>
                <a:gd name="connsiteY1" fmla="*/ 158797 h 2028451"/>
                <a:gd name="connsiteX2" fmla="*/ 1869655 w 2028452"/>
                <a:gd name="connsiteY2" fmla="*/ 1102916 h 2028451"/>
                <a:gd name="connsiteX3" fmla="*/ 1869655 w 2028452"/>
                <a:gd name="connsiteY3" fmla="*/ 1869655 h 2028451"/>
                <a:gd name="connsiteX4" fmla="*/ 1869654 w 2028452"/>
                <a:gd name="connsiteY4" fmla="*/ 1869655 h 2028451"/>
                <a:gd name="connsiteX5" fmla="*/ 1102915 w 2028452"/>
                <a:gd name="connsiteY5" fmla="*/ 1869655 h 2028451"/>
                <a:gd name="connsiteX6" fmla="*/ 158798 w 2028452"/>
                <a:gd name="connsiteY6" fmla="*/ 925536 h 2028451"/>
                <a:gd name="connsiteX7" fmla="*/ 158798 w 2028452"/>
                <a:gd name="connsiteY7" fmla="*/ 158796 h 2028451"/>
                <a:gd name="connsiteX8" fmla="*/ 158797 w 2028452"/>
                <a:gd name="connsiteY8" fmla="*/ 158797 h 2028451"/>
                <a:gd name="connsiteX9" fmla="*/ 542167 w 2028452"/>
                <a:gd name="connsiteY9" fmla="*/ 0 h 2028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8452" h="2028451">
                  <a:moveTo>
                    <a:pt x="542167" y="0"/>
                  </a:moveTo>
                  <a:cubicBezTo>
                    <a:pt x="680920" y="0"/>
                    <a:pt x="819672" y="52932"/>
                    <a:pt x="925537" y="158797"/>
                  </a:cubicBezTo>
                  <a:lnTo>
                    <a:pt x="1869655" y="1102916"/>
                  </a:lnTo>
                  <a:cubicBezTo>
                    <a:pt x="2081385" y="1314645"/>
                    <a:pt x="2081385" y="1657926"/>
                    <a:pt x="1869655" y="1869655"/>
                  </a:cubicBezTo>
                  <a:lnTo>
                    <a:pt x="1869654" y="1869655"/>
                  </a:lnTo>
                  <a:cubicBezTo>
                    <a:pt x="1657925" y="2081384"/>
                    <a:pt x="1314644" y="2081384"/>
                    <a:pt x="1102915" y="1869655"/>
                  </a:cubicBezTo>
                  <a:lnTo>
                    <a:pt x="158798" y="925536"/>
                  </a:lnTo>
                  <a:cubicBezTo>
                    <a:pt x="-52932" y="713807"/>
                    <a:pt x="-52932" y="370526"/>
                    <a:pt x="158798" y="158796"/>
                  </a:cubicBezTo>
                  <a:lnTo>
                    <a:pt x="158797" y="158797"/>
                  </a:lnTo>
                  <a:cubicBezTo>
                    <a:pt x="264662" y="52932"/>
                    <a:pt x="403415" y="0"/>
                    <a:pt x="542167" y="0"/>
                  </a:cubicBezTo>
                  <a:close/>
                </a:path>
              </a:pathLst>
            </a:custGeom>
            <a:solidFill>
              <a:schemeClr val="accent3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26E0846-2C8C-F0E5-6BA9-0233E9F8B7E0}"/>
              </a:ext>
            </a:extLst>
          </p:cNvPr>
          <p:cNvGrpSpPr/>
          <p:nvPr/>
        </p:nvGrpSpPr>
        <p:grpSpPr>
          <a:xfrm>
            <a:off x="6822284" y="1704514"/>
            <a:ext cx="1693069" cy="1165721"/>
            <a:chOff x="9096378" y="1874706"/>
            <a:chExt cx="2257425" cy="1554294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FA0CE618-BDE9-E954-9A43-43C6F6C836EA}"/>
                </a:ext>
              </a:extLst>
            </p:cNvPr>
            <p:cNvSpPr/>
            <p:nvPr/>
          </p:nvSpPr>
          <p:spPr>
            <a:xfrm>
              <a:off x="9096378" y="2369310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46312B5-0376-0488-16AF-DF997BB94A91}"/>
                </a:ext>
              </a:extLst>
            </p:cNvPr>
            <p:cNvSpPr/>
            <p:nvPr/>
          </p:nvSpPr>
          <p:spPr>
            <a:xfrm>
              <a:off x="10294113" y="2369310"/>
              <a:ext cx="1059690" cy="1059690"/>
            </a:xfrm>
            <a:custGeom>
              <a:avLst/>
              <a:gdLst>
                <a:gd name="connsiteX0" fmla="*/ 158796 w 2028451"/>
                <a:gd name="connsiteY0" fmla="*/ 1869655 h 2028452"/>
                <a:gd name="connsiteX1" fmla="*/ 158796 w 2028451"/>
                <a:gd name="connsiteY1" fmla="*/ 1869655 h 2028452"/>
                <a:gd name="connsiteX2" fmla="*/ 158797 w 2028451"/>
                <a:gd name="connsiteY2" fmla="*/ 1869656 h 2028452"/>
                <a:gd name="connsiteX3" fmla="*/ 1486285 w 2028451"/>
                <a:gd name="connsiteY3" fmla="*/ 0 h 2028452"/>
                <a:gd name="connsiteX4" fmla="*/ 1869655 w 2028451"/>
                <a:gd name="connsiteY4" fmla="*/ 158797 h 2028452"/>
                <a:gd name="connsiteX5" fmla="*/ 1869654 w 2028451"/>
                <a:gd name="connsiteY5" fmla="*/ 158798 h 2028452"/>
                <a:gd name="connsiteX6" fmla="*/ 1869654 w 2028451"/>
                <a:gd name="connsiteY6" fmla="*/ 925538 h 2028452"/>
                <a:gd name="connsiteX7" fmla="*/ 925536 w 2028451"/>
                <a:gd name="connsiteY7" fmla="*/ 1869655 h 2028452"/>
                <a:gd name="connsiteX8" fmla="*/ 243847 w 2028451"/>
                <a:gd name="connsiteY8" fmla="*/ 1939129 h 2028452"/>
                <a:gd name="connsiteX9" fmla="*/ 158796 w 2028451"/>
                <a:gd name="connsiteY9" fmla="*/ 1869655 h 2028452"/>
                <a:gd name="connsiteX10" fmla="*/ 89323 w 2028451"/>
                <a:gd name="connsiteY10" fmla="*/ 1784605 h 2028452"/>
                <a:gd name="connsiteX11" fmla="*/ 158797 w 2028451"/>
                <a:gd name="connsiteY11" fmla="*/ 1102916 h 2028452"/>
                <a:gd name="connsiteX12" fmla="*/ 1102915 w 2028451"/>
                <a:gd name="connsiteY12" fmla="*/ 158797 h 2028452"/>
                <a:gd name="connsiteX13" fmla="*/ 1486285 w 2028451"/>
                <a:gd name="connsiteY13" fmla="*/ 0 h 202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8451" h="2028452">
                  <a:moveTo>
                    <a:pt x="158796" y="1869655"/>
                  </a:moveTo>
                  <a:lnTo>
                    <a:pt x="158796" y="1869655"/>
                  </a:lnTo>
                  <a:lnTo>
                    <a:pt x="158797" y="1869656"/>
                  </a:lnTo>
                  <a:close/>
                  <a:moveTo>
                    <a:pt x="1486285" y="0"/>
                  </a:moveTo>
                  <a:cubicBezTo>
                    <a:pt x="1625038" y="0"/>
                    <a:pt x="1763790" y="52933"/>
                    <a:pt x="1869655" y="158797"/>
                  </a:cubicBezTo>
                  <a:lnTo>
                    <a:pt x="1869654" y="158798"/>
                  </a:lnTo>
                  <a:cubicBezTo>
                    <a:pt x="2081384" y="370528"/>
                    <a:pt x="2081384" y="713808"/>
                    <a:pt x="1869654" y="925538"/>
                  </a:cubicBezTo>
                  <a:lnTo>
                    <a:pt x="925536" y="1869655"/>
                  </a:lnTo>
                  <a:cubicBezTo>
                    <a:pt x="740272" y="2054919"/>
                    <a:pt x="454291" y="2078076"/>
                    <a:pt x="243847" y="1939129"/>
                  </a:cubicBezTo>
                  <a:lnTo>
                    <a:pt x="158796" y="1869655"/>
                  </a:lnTo>
                  <a:lnTo>
                    <a:pt x="89323" y="1784605"/>
                  </a:lnTo>
                  <a:cubicBezTo>
                    <a:pt x="-49624" y="1574162"/>
                    <a:pt x="-26466" y="1288180"/>
                    <a:pt x="158797" y="1102916"/>
                  </a:cubicBezTo>
                  <a:lnTo>
                    <a:pt x="1102915" y="158797"/>
                  </a:lnTo>
                  <a:cubicBezTo>
                    <a:pt x="1208780" y="52933"/>
                    <a:pt x="1347533" y="0"/>
                    <a:pt x="1486285" y="0"/>
                  </a:cubicBezTo>
                  <a:close/>
                </a:path>
              </a:pathLst>
            </a:custGeom>
            <a:solidFill>
              <a:schemeClr val="accent6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23CDF25-3181-ABAB-FA71-7E32344F04CC}"/>
                </a:ext>
              </a:extLst>
            </p:cNvPr>
            <p:cNvSpPr/>
            <p:nvPr/>
          </p:nvSpPr>
          <p:spPr>
            <a:xfrm>
              <a:off x="10294112" y="1874706"/>
              <a:ext cx="1059690" cy="1059689"/>
            </a:xfrm>
            <a:custGeom>
              <a:avLst/>
              <a:gdLst>
                <a:gd name="connsiteX0" fmla="*/ 542167 w 2028452"/>
                <a:gd name="connsiteY0" fmla="*/ 0 h 2028451"/>
                <a:gd name="connsiteX1" fmla="*/ 925537 w 2028452"/>
                <a:gd name="connsiteY1" fmla="*/ 158797 h 2028451"/>
                <a:gd name="connsiteX2" fmla="*/ 1869655 w 2028452"/>
                <a:gd name="connsiteY2" fmla="*/ 1102916 h 2028451"/>
                <a:gd name="connsiteX3" fmla="*/ 1869655 w 2028452"/>
                <a:gd name="connsiteY3" fmla="*/ 1869655 h 2028451"/>
                <a:gd name="connsiteX4" fmla="*/ 1869654 w 2028452"/>
                <a:gd name="connsiteY4" fmla="*/ 1869655 h 2028451"/>
                <a:gd name="connsiteX5" fmla="*/ 1102915 w 2028452"/>
                <a:gd name="connsiteY5" fmla="*/ 1869655 h 2028451"/>
                <a:gd name="connsiteX6" fmla="*/ 158798 w 2028452"/>
                <a:gd name="connsiteY6" fmla="*/ 925536 h 2028451"/>
                <a:gd name="connsiteX7" fmla="*/ 158798 w 2028452"/>
                <a:gd name="connsiteY7" fmla="*/ 158796 h 2028451"/>
                <a:gd name="connsiteX8" fmla="*/ 158797 w 2028452"/>
                <a:gd name="connsiteY8" fmla="*/ 158797 h 2028451"/>
                <a:gd name="connsiteX9" fmla="*/ 542167 w 2028452"/>
                <a:gd name="connsiteY9" fmla="*/ 0 h 2028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8452" h="2028451">
                  <a:moveTo>
                    <a:pt x="542167" y="0"/>
                  </a:moveTo>
                  <a:cubicBezTo>
                    <a:pt x="680920" y="0"/>
                    <a:pt x="819672" y="52932"/>
                    <a:pt x="925537" y="158797"/>
                  </a:cubicBezTo>
                  <a:lnTo>
                    <a:pt x="1869655" y="1102916"/>
                  </a:lnTo>
                  <a:cubicBezTo>
                    <a:pt x="2081385" y="1314645"/>
                    <a:pt x="2081385" y="1657926"/>
                    <a:pt x="1869655" y="1869655"/>
                  </a:cubicBezTo>
                  <a:lnTo>
                    <a:pt x="1869654" y="1869655"/>
                  </a:lnTo>
                  <a:cubicBezTo>
                    <a:pt x="1657925" y="2081384"/>
                    <a:pt x="1314644" y="2081384"/>
                    <a:pt x="1102915" y="1869655"/>
                  </a:cubicBezTo>
                  <a:lnTo>
                    <a:pt x="158798" y="925536"/>
                  </a:lnTo>
                  <a:cubicBezTo>
                    <a:pt x="-52932" y="713807"/>
                    <a:pt x="-52932" y="370526"/>
                    <a:pt x="158798" y="158796"/>
                  </a:cubicBezTo>
                  <a:lnTo>
                    <a:pt x="158797" y="158797"/>
                  </a:lnTo>
                  <a:cubicBezTo>
                    <a:pt x="264662" y="52932"/>
                    <a:pt x="403415" y="0"/>
                    <a:pt x="542167" y="0"/>
                  </a:cubicBezTo>
                  <a:close/>
                </a:path>
              </a:pathLst>
            </a:custGeom>
            <a:solidFill>
              <a:schemeClr val="accent6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5F94B61-8403-6CE7-0666-431F04798FD9}"/>
              </a:ext>
            </a:extLst>
          </p:cNvPr>
          <p:cNvSpPr/>
          <p:nvPr/>
        </p:nvSpPr>
        <p:spPr>
          <a:xfrm>
            <a:off x="628650" y="3266338"/>
            <a:ext cx="1693068" cy="424853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98425BA-B74F-9BB6-410A-C6B91B06BFF4}"/>
              </a:ext>
            </a:extLst>
          </p:cNvPr>
          <p:cNvSpPr/>
          <p:nvPr/>
        </p:nvSpPr>
        <p:spPr>
          <a:xfrm>
            <a:off x="628650" y="3776932"/>
            <a:ext cx="1693068" cy="2147618"/>
          </a:xfrm>
          <a:prstGeom prst="roundRect">
            <a:avLst>
              <a:gd name="adj" fmla="val 19465"/>
            </a:avLst>
          </a:prstGeom>
          <a:solidFill>
            <a:schemeClr val="accent5">
              <a:lumMod val="40000"/>
              <a:lumOff val="6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E7077D7-E48D-6993-E707-6A8B9A2F7691}"/>
              </a:ext>
            </a:extLst>
          </p:cNvPr>
          <p:cNvSpPr/>
          <p:nvPr/>
        </p:nvSpPr>
        <p:spPr>
          <a:xfrm>
            <a:off x="2693194" y="3266338"/>
            <a:ext cx="1693068" cy="42485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07608D24-B606-80E2-3776-F975F5409488}"/>
              </a:ext>
            </a:extLst>
          </p:cNvPr>
          <p:cNvSpPr/>
          <p:nvPr/>
        </p:nvSpPr>
        <p:spPr>
          <a:xfrm>
            <a:off x="2693194" y="3776932"/>
            <a:ext cx="1693068" cy="2147618"/>
          </a:xfrm>
          <a:prstGeom prst="roundRect">
            <a:avLst>
              <a:gd name="adj" fmla="val 19465"/>
            </a:avLst>
          </a:prstGeom>
          <a:solidFill>
            <a:schemeClr val="accent2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100" noProof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70A5A94-77F2-09C6-B50D-8B0E36B47D0E}"/>
              </a:ext>
            </a:extLst>
          </p:cNvPr>
          <p:cNvSpPr/>
          <p:nvPr/>
        </p:nvSpPr>
        <p:spPr>
          <a:xfrm>
            <a:off x="4757738" y="3266338"/>
            <a:ext cx="1693068" cy="424853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462A8F8-E8FA-189D-9B19-723B5F70E560}"/>
              </a:ext>
            </a:extLst>
          </p:cNvPr>
          <p:cNvSpPr/>
          <p:nvPr/>
        </p:nvSpPr>
        <p:spPr>
          <a:xfrm>
            <a:off x="4757738" y="3776932"/>
            <a:ext cx="1693068" cy="2147618"/>
          </a:xfrm>
          <a:prstGeom prst="roundRect">
            <a:avLst>
              <a:gd name="adj" fmla="val 19465"/>
            </a:avLst>
          </a:prstGeom>
          <a:solidFill>
            <a:schemeClr val="accent3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100" noProof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0EE1971-D7CC-8C7F-B52A-B54171002654}"/>
              </a:ext>
            </a:extLst>
          </p:cNvPr>
          <p:cNvSpPr/>
          <p:nvPr/>
        </p:nvSpPr>
        <p:spPr>
          <a:xfrm>
            <a:off x="6822282" y="3266338"/>
            <a:ext cx="1693068" cy="424853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827CADCF-9181-A450-7762-B261A43E1079}"/>
              </a:ext>
            </a:extLst>
          </p:cNvPr>
          <p:cNvSpPr/>
          <p:nvPr/>
        </p:nvSpPr>
        <p:spPr>
          <a:xfrm>
            <a:off x="6822282" y="3776932"/>
            <a:ext cx="1693068" cy="2147618"/>
          </a:xfrm>
          <a:prstGeom prst="roundRect">
            <a:avLst>
              <a:gd name="adj" fmla="val 19465"/>
            </a:avLst>
          </a:prstGeom>
          <a:solidFill>
            <a:schemeClr val="accent6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100" noProof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pic>
        <p:nvPicPr>
          <p:cNvPr id="31" name="Graphic 30" descr="Badge 4 outline">
            <a:extLst>
              <a:ext uri="{FF2B5EF4-FFF2-40B4-BE49-F238E27FC236}">
                <a16:creationId xmlns:a16="http://schemas.microsoft.com/office/drawing/2014/main" id="{422DA3A8-5CAA-3F4F-2D53-984A0A5847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03622" y="2081512"/>
            <a:ext cx="411728" cy="411728"/>
          </a:xfrm>
          <a:prstGeom prst="rect">
            <a:avLst/>
          </a:prstGeom>
        </p:spPr>
      </p:pic>
      <p:pic>
        <p:nvPicPr>
          <p:cNvPr id="32" name="Graphic 31" descr="Badge 3 outline">
            <a:extLst>
              <a:ext uri="{FF2B5EF4-FFF2-40B4-BE49-F238E27FC236}">
                <a16:creationId xmlns:a16="http://schemas.microsoft.com/office/drawing/2014/main" id="{1378FEF8-1481-9D66-104F-E0C9779156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39078" y="2081512"/>
            <a:ext cx="411728" cy="411728"/>
          </a:xfrm>
          <a:prstGeom prst="rect">
            <a:avLst/>
          </a:prstGeom>
        </p:spPr>
      </p:pic>
      <p:pic>
        <p:nvPicPr>
          <p:cNvPr id="33" name="Graphic 32" descr="Badge outline">
            <a:extLst>
              <a:ext uri="{FF2B5EF4-FFF2-40B4-BE49-F238E27FC236}">
                <a16:creationId xmlns:a16="http://schemas.microsoft.com/office/drawing/2014/main" id="{BC4446EE-65D2-C476-6C6E-257B9348CF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74533" y="2081512"/>
            <a:ext cx="411728" cy="411728"/>
          </a:xfrm>
          <a:prstGeom prst="rect">
            <a:avLst/>
          </a:prstGeom>
        </p:spPr>
      </p:pic>
      <p:pic>
        <p:nvPicPr>
          <p:cNvPr id="34" name="Graphic 33" descr="Badge 1 outline">
            <a:extLst>
              <a:ext uri="{FF2B5EF4-FFF2-40B4-BE49-F238E27FC236}">
                <a16:creationId xmlns:a16="http://schemas.microsoft.com/office/drawing/2014/main" id="{42F84F9E-03A8-0C86-11DD-03825D596CA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09989" y="2081512"/>
            <a:ext cx="411728" cy="411728"/>
          </a:xfrm>
          <a:prstGeom prst="rect">
            <a:avLst/>
          </a:prstGeom>
        </p:spPr>
      </p:pic>
      <p:pic>
        <p:nvPicPr>
          <p:cNvPr id="35" name="Graphic 34" descr="Users">
            <a:extLst>
              <a:ext uri="{FF2B5EF4-FFF2-40B4-BE49-F238E27FC236}">
                <a16:creationId xmlns:a16="http://schemas.microsoft.com/office/drawing/2014/main" id="{D4228774-89DF-369B-2D10-376161ADA46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97327" y="2105756"/>
            <a:ext cx="363237" cy="363237"/>
          </a:xfrm>
          <a:prstGeom prst="rect">
            <a:avLst/>
          </a:prstGeom>
        </p:spPr>
      </p:pic>
      <p:pic>
        <p:nvPicPr>
          <p:cNvPr id="36" name="Graphic 35" descr="Puzzle">
            <a:extLst>
              <a:ext uri="{FF2B5EF4-FFF2-40B4-BE49-F238E27FC236}">
                <a16:creationId xmlns:a16="http://schemas.microsoft.com/office/drawing/2014/main" id="{CC6E77D5-C69A-F67C-44EB-2511C43983C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832782" y="2105756"/>
            <a:ext cx="363237" cy="363237"/>
          </a:xfrm>
          <a:prstGeom prst="rect">
            <a:avLst/>
          </a:prstGeom>
        </p:spPr>
      </p:pic>
      <p:pic>
        <p:nvPicPr>
          <p:cNvPr id="37" name="Graphic 36" descr="Lightbulb">
            <a:extLst>
              <a:ext uri="{FF2B5EF4-FFF2-40B4-BE49-F238E27FC236}">
                <a16:creationId xmlns:a16="http://schemas.microsoft.com/office/drawing/2014/main" id="{2703D321-AF02-ED1E-1201-800983257FE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961871" y="2105756"/>
            <a:ext cx="363237" cy="363237"/>
          </a:xfrm>
          <a:prstGeom prst="rect">
            <a:avLst/>
          </a:prstGeom>
        </p:spPr>
      </p:pic>
      <p:pic>
        <p:nvPicPr>
          <p:cNvPr id="38" name="Graphic 37" descr="Rocket">
            <a:extLst>
              <a:ext uri="{FF2B5EF4-FFF2-40B4-BE49-F238E27FC236}">
                <a16:creationId xmlns:a16="http://schemas.microsoft.com/office/drawing/2014/main" id="{FC3BA234-B774-7A71-D5E6-E6DADA05775B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68238" y="2105756"/>
            <a:ext cx="363237" cy="36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Rounded Process – Slide Template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612538F-C8D2-D56C-F8D3-767E0E2A31AD}"/>
              </a:ext>
            </a:extLst>
          </p:cNvPr>
          <p:cNvGrpSpPr/>
          <p:nvPr/>
        </p:nvGrpSpPr>
        <p:grpSpPr>
          <a:xfrm>
            <a:off x="628650" y="1704514"/>
            <a:ext cx="1693069" cy="1165721"/>
            <a:chOff x="838200" y="1874706"/>
            <a:chExt cx="2257425" cy="1554294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9EBD5EC5-A635-D702-656B-58213A970AEC}"/>
                </a:ext>
              </a:extLst>
            </p:cNvPr>
            <p:cNvSpPr/>
            <p:nvPr/>
          </p:nvSpPr>
          <p:spPr>
            <a:xfrm>
              <a:off x="838200" y="2369310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60000"/>
                <a:lumOff val="40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3FEA122-4DFA-E0AE-821C-E484BA8FAA5A}"/>
                </a:ext>
              </a:extLst>
            </p:cNvPr>
            <p:cNvSpPr/>
            <p:nvPr/>
          </p:nvSpPr>
          <p:spPr>
            <a:xfrm>
              <a:off x="2035935" y="2369310"/>
              <a:ext cx="1059690" cy="1059690"/>
            </a:xfrm>
            <a:custGeom>
              <a:avLst/>
              <a:gdLst>
                <a:gd name="connsiteX0" fmla="*/ 158796 w 2028451"/>
                <a:gd name="connsiteY0" fmla="*/ 1869655 h 2028452"/>
                <a:gd name="connsiteX1" fmla="*/ 158796 w 2028451"/>
                <a:gd name="connsiteY1" fmla="*/ 1869655 h 2028452"/>
                <a:gd name="connsiteX2" fmla="*/ 158797 w 2028451"/>
                <a:gd name="connsiteY2" fmla="*/ 1869656 h 2028452"/>
                <a:gd name="connsiteX3" fmla="*/ 1486285 w 2028451"/>
                <a:gd name="connsiteY3" fmla="*/ 0 h 2028452"/>
                <a:gd name="connsiteX4" fmla="*/ 1869655 w 2028451"/>
                <a:gd name="connsiteY4" fmla="*/ 158797 h 2028452"/>
                <a:gd name="connsiteX5" fmla="*/ 1869654 w 2028451"/>
                <a:gd name="connsiteY5" fmla="*/ 158798 h 2028452"/>
                <a:gd name="connsiteX6" fmla="*/ 1869654 w 2028451"/>
                <a:gd name="connsiteY6" fmla="*/ 925538 h 2028452"/>
                <a:gd name="connsiteX7" fmla="*/ 925536 w 2028451"/>
                <a:gd name="connsiteY7" fmla="*/ 1869655 h 2028452"/>
                <a:gd name="connsiteX8" fmla="*/ 243847 w 2028451"/>
                <a:gd name="connsiteY8" fmla="*/ 1939129 h 2028452"/>
                <a:gd name="connsiteX9" fmla="*/ 158796 w 2028451"/>
                <a:gd name="connsiteY9" fmla="*/ 1869655 h 2028452"/>
                <a:gd name="connsiteX10" fmla="*/ 89323 w 2028451"/>
                <a:gd name="connsiteY10" fmla="*/ 1784605 h 2028452"/>
                <a:gd name="connsiteX11" fmla="*/ 158797 w 2028451"/>
                <a:gd name="connsiteY11" fmla="*/ 1102916 h 2028452"/>
                <a:gd name="connsiteX12" fmla="*/ 1102915 w 2028451"/>
                <a:gd name="connsiteY12" fmla="*/ 158797 h 2028452"/>
                <a:gd name="connsiteX13" fmla="*/ 1486285 w 2028451"/>
                <a:gd name="connsiteY13" fmla="*/ 0 h 202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8451" h="2028452">
                  <a:moveTo>
                    <a:pt x="158796" y="1869655"/>
                  </a:moveTo>
                  <a:lnTo>
                    <a:pt x="158796" y="1869655"/>
                  </a:lnTo>
                  <a:lnTo>
                    <a:pt x="158797" y="1869656"/>
                  </a:lnTo>
                  <a:close/>
                  <a:moveTo>
                    <a:pt x="1486285" y="0"/>
                  </a:moveTo>
                  <a:cubicBezTo>
                    <a:pt x="1625038" y="0"/>
                    <a:pt x="1763790" y="52933"/>
                    <a:pt x="1869655" y="158797"/>
                  </a:cubicBezTo>
                  <a:lnTo>
                    <a:pt x="1869654" y="158798"/>
                  </a:lnTo>
                  <a:cubicBezTo>
                    <a:pt x="2081384" y="370528"/>
                    <a:pt x="2081384" y="713808"/>
                    <a:pt x="1869654" y="925538"/>
                  </a:cubicBezTo>
                  <a:lnTo>
                    <a:pt x="925536" y="1869655"/>
                  </a:lnTo>
                  <a:cubicBezTo>
                    <a:pt x="740272" y="2054919"/>
                    <a:pt x="454291" y="2078076"/>
                    <a:pt x="243847" y="1939129"/>
                  </a:cubicBezTo>
                  <a:lnTo>
                    <a:pt x="158796" y="1869655"/>
                  </a:lnTo>
                  <a:lnTo>
                    <a:pt x="89323" y="1784605"/>
                  </a:lnTo>
                  <a:cubicBezTo>
                    <a:pt x="-49624" y="1574162"/>
                    <a:pt x="-26466" y="1288180"/>
                    <a:pt x="158797" y="1102916"/>
                  </a:cubicBezTo>
                  <a:lnTo>
                    <a:pt x="1102915" y="158797"/>
                  </a:lnTo>
                  <a:cubicBezTo>
                    <a:pt x="1208780" y="52933"/>
                    <a:pt x="1347533" y="0"/>
                    <a:pt x="1486285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AA10E99-9FE9-0336-7681-4B1BACE69FCC}"/>
                </a:ext>
              </a:extLst>
            </p:cNvPr>
            <p:cNvSpPr/>
            <p:nvPr/>
          </p:nvSpPr>
          <p:spPr>
            <a:xfrm>
              <a:off x="2035934" y="1874706"/>
              <a:ext cx="1059690" cy="1059689"/>
            </a:xfrm>
            <a:custGeom>
              <a:avLst/>
              <a:gdLst>
                <a:gd name="connsiteX0" fmla="*/ 542167 w 2028452"/>
                <a:gd name="connsiteY0" fmla="*/ 0 h 2028451"/>
                <a:gd name="connsiteX1" fmla="*/ 925537 w 2028452"/>
                <a:gd name="connsiteY1" fmla="*/ 158797 h 2028451"/>
                <a:gd name="connsiteX2" fmla="*/ 1869655 w 2028452"/>
                <a:gd name="connsiteY2" fmla="*/ 1102916 h 2028451"/>
                <a:gd name="connsiteX3" fmla="*/ 1869655 w 2028452"/>
                <a:gd name="connsiteY3" fmla="*/ 1869655 h 2028451"/>
                <a:gd name="connsiteX4" fmla="*/ 1869654 w 2028452"/>
                <a:gd name="connsiteY4" fmla="*/ 1869655 h 2028451"/>
                <a:gd name="connsiteX5" fmla="*/ 1102915 w 2028452"/>
                <a:gd name="connsiteY5" fmla="*/ 1869655 h 2028451"/>
                <a:gd name="connsiteX6" fmla="*/ 158798 w 2028452"/>
                <a:gd name="connsiteY6" fmla="*/ 925536 h 2028451"/>
                <a:gd name="connsiteX7" fmla="*/ 158798 w 2028452"/>
                <a:gd name="connsiteY7" fmla="*/ 158796 h 2028451"/>
                <a:gd name="connsiteX8" fmla="*/ 158797 w 2028452"/>
                <a:gd name="connsiteY8" fmla="*/ 158797 h 2028451"/>
                <a:gd name="connsiteX9" fmla="*/ 542167 w 2028452"/>
                <a:gd name="connsiteY9" fmla="*/ 0 h 2028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8452" h="2028451">
                  <a:moveTo>
                    <a:pt x="542167" y="0"/>
                  </a:moveTo>
                  <a:cubicBezTo>
                    <a:pt x="680920" y="0"/>
                    <a:pt x="819672" y="52932"/>
                    <a:pt x="925537" y="158797"/>
                  </a:cubicBezTo>
                  <a:lnTo>
                    <a:pt x="1869655" y="1102916"/>
                  </a:lnTo>
                  <a:cubicBezTo>
                    <a:pt x="2081385" y="1314645"/>
                    <a:pt x="2081385" y="1657926"/>
                    <a:pt x="1869655" y="1869655"/>
                  </a:cubicBezTo>
                  <a:lnTo>
                    <a:pt x="1869654" y="1869655"/>
                  </a:lnTo>
                  <a:cubicBezTo>
                    <a:pt x="1657925" y="2081384"/>
                    <a:pt x="1314644" y="2081384"/>
                    <a:pt x="1102915" y="1869655"/>
                  </a:cubicBezTo>
                  <a:lnTo>
                    <a:pt x="158798" y="925536"/>
                  </a:lnTo>
                  <a:cubicBezTo>
                    <a:pt x="-52932" y="713807"/>
                    <a:pt x="-52932" y="370526"/>
                    <a:pt x="158798" y="158796"/>
                  </a:cubicBezTo>
                  <a:lnTo>
                    <a:pt x="158797" y="158797"/>
                  </a:lnTo>
                  <a:cubicBezTo>
                    <a:pt x="264662" y="52932"/>
                    <a:pt x="403415" y="0"/>
                    <a:pt x="542167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86C13B1-979B-9545-7483-F69FEF4CCA9D}"/>
              </a:ext>
            </a:extLst>
          </p:cNvPr>
          <p:cNvGrpSpPr/>
          <p:nvPr/>
        </p:nvGrpSpPr>
        <p:grpSpPr>
          <a:xfrm>
            <a:off x="2693195" y="1704514"/>
            <a:ext cx="1693069" cy="1165721"/>
            <a:chOff x="3590926" y="1874706"/>
            <a:chExt cx="2257425" cy="1554294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4CC1DDAC-3F27-6FB1-662A-89F85F0E4AD6}"/>
                </a:ext>
              </a:extLst>
            </p:cNvPr>
            <p:cNvSpPr/>
            <p:nvPr/>
          </p:nvSpPr>
          <p:spPr>
            <a:xfrm>
              <a:off x="3590926" y="2369310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CC5F90E-524D-DEDE-82D9-71C938AC759F}"/>
                </a:ext>
              </a:extLst>
            </p:cNvPr>
            <p:cNvSpPr/>
            <p:nvPr/>
          </p:nvSpPr>
          <p:spPr>
            <a:xfrm>
              <a:off x="4788661" y="2369310"/>
              <a:ext cx="1059690" cy="1059690"/>
            </a:xfrm>
            <a:custGeom>
              <a:avLst/>
              <a:gdLst>
                <a:gd name="connsiteX0" fmla="*/ 158796 w 2028451"/>
                <a:gd name="connsiteY0" fmla="*/ 1869655 h 2028452"/>
                <a:gd name="connsiteX1" fmla="*/ 158796 w 2028451"/>
                <a:gd name="connsiteY1" fmla="*/ 1869655 h 2028452"/>
                <a:gd name="connsiteX2" fmla="*/ 158797 w 2028451"/>
                <a:gd name="connsiteY2" fmla="*/ 1869656 h 2028452"/>
                <a:gd name="connsiteX3" fmla="*/ 1486285 w 2028451"/>
                <a:gd name="connsiteY3" fmla="*/ 0 h 2028452"/>
                <a:gd name="connsiteX4" fmla="*/ 1869655 w 2028451"/>
                <a:gd name="connsiteY4" fmla="*/ 158797 h 2028452"/>
                <a:gd name="connsiteX5" fmla="*/ 1869654 w 2028451"/>
                <a:gd name="connsiteY5" fmla="*/ 158798 h 2028452"/>
                <a:gd name="connsiteX6" fmla="*/ 1869654 w 2028451"/>
                <a:gd name="connsiteY6" fmla="*/ 925538 h 2028452"/>
                <a:gd name="connsiteX7" fmla="*/ 925536 w 2028451"/>
                <a:gd name="connsiteY7" fmla="*/ 1869655 h 2028452"/>
                <a:gd name="connsiteX8" fmla="*/ 243847 w 2028451"/>
                <a:gd name="connsiteY8" fmla="*/ 1939129 h 2028452"/>
                <a:gd name="connsiteX9" fmla="*/ 158796 w 2028451"/>
                <a:gd name="connsiteY9" fmla="*/ 1869655 h 2028452"/>
                <a:gd name="connsiteX10" fmla="*/ 89323 w 2028451"/>
                <a:gd name="connsiteY10" fmla="*/ 1784605 h 2028452"/>
                <a:gd name="connsiteX11" fmla="*/ 158797 w 2028451"/>
                <a:gd name="connsiteY11" fmla="*/ 1102916 h 2028452"/>
                <a:gd name="connsiteX12" fmla="*/ 1102915 w 2028451"/>
                <a:gd name="connsiteY12" fmla="*/ 158797 h 2028452"/>
                <a:gd name="connsiteX13" fmla="*/ 1486285 w 2028451"/>
                <a:gd name="connsiteY13" fmla="*/ 0 h 202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8451" h="2028452">
                  <a:moveTo>
                    <a:pt x="158796" y="1869655"/>
                  </a:moveTo>
                  <a:lnTo>
                    <a:pt x="158796" y="1869655"/>
                  </a:lnTo>
                  <a:lnTo>
                    <a:pt x="158797" y="1869656"/>
                  </a:lnTo>
                  <a:close/>
                  <a:moveTo>
                    <a:pt x="1486285" y="0"/>
                  </a:moveTo>
                  <a:cubicBezTo>
                    <a:pt x="1625038" y="0"/>
                    <a:pt x="1763790" y="52933"/>
                    <a:pt x="1869655" y="158797"/>
                  </a:cubicBezTo>
                  <a:lnTo>
                    <a:pt x="1869654" y="158798"/>
                  </a:lnTo>
                  <a:cubicBezTo>
                    <a:pt x="2081384" y="370528"/>
                    <a:pt x="2081384" y="713808"/>
                    <a:pt x="1869654" y="925538"/>
                  </a:cubicBezTo>
                  <a:lnTo>
                    <a:pt x="925536" y="1869655"/>
                  </a:lnTo>
                  <a:cubicBezTo>
                    <a:pt x="740272" y="2054919"/>
                    <a:pt x="454291" y="2078076"/>
                    <a:pt x="243847" y="1939129"/>
                  </a:cubicBezTo>
                  <a:lnTo>
                    <a:pt x="158796" y="1869655"/>
                  </a:lnTo>
                  <a:lnTo>
                    <a:pt x="89323" y="1784605"/>
                  </a:lnTo>
                  <a:cubicBezTo>
                    <a:pt x="-49624" y="1574162"/>
                    <a:pt x="-26466" y="1288180"/>
                    <a:pt x="158797" y="1102916"/>
                  </a:cubicBezTo>
                  <a:lnTo>
                    <a:pt x="1102915" y="158797"/>
                  </a:lnTo>
                  <a:cubicBezTo>
                    <a:pt x="1208780" y="52933"/>
                    <a:pt x="1347533" y="0"/>
                    <a:pt x="1486285" y="0"/>
                  </a:cubicBezTo>
                  <a:close/>
                </a:path>
              </a:pathLst>
            </a:custGeom>
            <a:solidFill>
              <a:schemeClr val="accent2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BCD441E-85AB-01A6-6898-83A3B0850864}"/>
                </a:ext>
              </a:extLst>
            </p:cNvPr>
            <p:cNvSpPr/>
            <p:nvPr/>
          </p:nvSpPr>
          <p:spPr>
            <a:xfrm>
              <a:off x="4788660" y="1874706"/>
              <a:ext cx="1059690" cy="1059689"/>
            </a:xfrm>
            <a:custGeom>
              <a:avLst/>
              <a:gdLst>
                <a:gd name="connsiteX0" fmla="*/ 542167 w 2028452"/>
                <a:gd name="connsiteY0" fmla="*/ 0 h 2028451"/>
                <a:gd name="connsiteX1" fmla="*/ 925537 w 2028452"/>
                <a:gd name="connsiteY1" fmla="*/ 158797 h 2028451"/>
                <a:gd name="connsiteX2" fmla="*/ 1869655 w 2028452"/>
                <a:gd name="connsiteY2" fmla="*/ 1102916 h 2028451"/>
                <a:gd name="connsiteX3" fmla="*/ 1869655 w 2028452"/>
                <a:gd name="connsiteY3" fmla="*/ 1869655 h 2028451"/>
                <a:gd name="connsiteX4" fmla="*/ 1869654 w 2028452"/>
                <a:gd name="connsiteY4" fmla="*/ 1869655 h 2028451"/>
                <a:gd name="connsiteX5" fmla="*/ 1102915 w 2028452"/>
                <a:gd name="connsiteY5" fmla="*/ 1869655 h 2028451"/>
                <a:gd name="connsiteX6" fmla="*/ 158798 w 2028452"/>
                <a:gd name="connsiteY6" fmla="*/ 925536 h 2028451"/>
                <a:gd name="connsiteX7" fmla="*/ 158798 w 2028452"/>
                <a:gd name="connsiteY7" fmla="*/ 158796 h 2028451"/>
                <a:gd name="connsiteX8" fmla="*/ 158797 w 2028452"/>
                <a:gd name="connsiteY8" fmla="*/ 158797 h 2028451"/>
                <a:gd name="connsiteX9" fmla="*/ 542167 w 2028452"/>
                <a:gd name="connsiteY9" fmla="*/ 0 h 2028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8452" h="2028451">
                  <a:moveTo>
                    <a:pt x="542167" y="0"/>
                  </a:moveTo>
                  <a:cubicBezTo>
                    <a:pt x="680920" y="0"/>
                    <a:pt x="819672" y="52932"/>
                    <a:pt x="925537" y="158797"/>
                  </a:cubicBezTo>
                  <a:lnTo>
                    <a:pt x="1869655" y="1102916"/>
                  </a:lnTo>
                  <a:cubicBezTo>
                    <a:pt x="2081385" y="1314645"/>
                    <a:pt x="2081385" y="1657926"/>
                    <a:pt x="1869655" y="1869655"/>
                  </a:cubicBezTo>
                  <a:lnTo>
                    <a:pt x="1869654" y="1869655"/>
                  </a:lnTo>
                  <a:cubicBezTo>
                    <a:pt x="1657925" y="2081384"/>
                    <a:pt x="1314644" y="2081384"/>
                    <a:pt x="1102915" y="1869655"/>
                  </a:cubicBezTo>
                  <a:lnTo>
                    <a:pt x="158798" y="925536"/>
                  </a:lnTo>
                  <a:cubicBezTo>
                    <a:pt x="-52932" y="713807"/>
                    <a:pt x="-52932" y="370526"/>
                    <a:pt x="158798" y="158796"/>
                  </a:cubicBezTo>
                  <a:lnTo>
                    <a:pt x="158797" y="158797"/>
                  </a:lnTo>
                  <a:cubicBezTo>
                    <a:pt x="264662" y="52932"/>
                    <a:pt x="403415" y="0"/>
                    <a:pt x="542167" y="0"/>
                  </a:cubicBezTo>
                  <a:close/>
                </a:path>
              </a:pathLst>
            </a:custGeom>
            <a:solidFill>
              <a:schemeClr val="accent2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26BCC85-AA02-905C-29F6-C96A958A844D}"/>
              </a:ext>
            </a:extLst>
          </p:cNvPr>
          <p:cNvGrpSpPr/>
          <p:nvPr/>
        </p:nvGrpSpPr>
        <p:grpSpPr>
          <a:xfrm>
            <a:off x="4757739" y="1704514"/>
            <a:ext cx="1693069" cy="1165721"/>
            <a:chOff x="6343652" y="1874706"/>
            <a:chExt cx="2257425" cy="1554294"/>
          </a:xfrm>
        </p:grpSpPr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519F4BAB-529A-219D-33E1-8265CF9B504D}"/>
                </a:ext>
              </a:extLst>
            </p:cNvPr>
            <p:cNvSpPr/>
            <p:nvPr/>
          </p:nvSpPr>
          <p:spPr>
            <a:xfrm>
              <a:off x="6343652" y="2369310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77FD58-CD1C-117C-D8F0-BFCDFF50E03C}"/>
                </a:ext>
              </a:extLst>
            </p:cNvPr>
            <p:cNvSpPr/>
            <p:nvPr/>
          </p:nvSpPr>
          <p:spPr>
            <a:xfrm>
              <a:off x="7541387" y="2369310"/>
              <a:ext cx="1059690" cy="1059690"/>
            </a:xfrm>
            <a:custGeom>
              <a:avLst/>
              <a:gdLst>
                <a:gd name="connsiteX0" fmla="*/ 158796 w 2028451"/>
                <a:gd name="connsiteY0" fmla="*/ 1869655 h 2028452"/>
                <a:gd name="connsiteX1" fmla="*/ 158796 w 2028451"/>
                <a:gd name="connsiteY1" fmla="*/ 1869655 h 2028452"/>
                <a:gd name="connsiteX2" fmla="*/ 158797 w 2028451"/>
                <a:gd name="connsiteY2" fmla="*/ 1869656 h 2028452"/>
                <a:gd name="connsiteX3" fmla="*/ 1486285 w 2028451"/>
                <a:gd name="connsiteY3" fmla="*/ 0 h 2028452"/>
                <a:gd name="connsiteX4" fmla="*/ 1869655 w 2028451"/>
                <a:gd name="connsiteY4" fmla="*/ 158797 h 2028452"/>
                <a:gd name="connsiteX5" fmla="*/ 1869654 w 2028451"/>
                <a:gd name="connsiteY5" fmla="*/ 158798 h 2028452"/>
                <a:gd name="connsiteX6" fmla="*/ 1869654 w 2028451"/>
                <a:gd name="connsiteY6" fmla="*/ 925538 h 2028452"/>
                <a:gd name="connsiteX7" fmla="*/ 925536 w 2028451"/>
                <a:gd name="connsiteY7" fmla="*/ 1869655 h 2028452"/>
                <a:gd name="connsiteX8" fmla="*/ 243847 w 2028451"/>
                <a:gd name="connsiteY8" fmla="*/ 1939129 h 2028452"/>
                <a:gd name="connsiteX9" fmla="*/ 158796 w 2028451"/>
                <a:gd name="connsiteY9" fmla="*/ 1869655 h 2028452"/>
                <a:gd name="connsiteX10" fmla="*/ 89323 w 2028451"/>
                <a:gd name="connsiteY10" fmla="*/ 1784605 h 2028452"/>
                <a:gd name="connsiteX11" fmla="*/ 158797 w 2028451"/>
                <a:gd name="connsiteY11" fmla="*/ 1102916 h 2028452"/>
                <a:gd name="connsiteX12" fmla="*/ 1102915 w 2028451"/>
                <a:gd name="connsiteY12" fmla="*/ 158797 h 2028452"/>
                <a:gd name="connsiteX13" fmla="*/ 1486285 w 2028451"/>
                <a:gd name="connsiteY13" fmla="*/ 0 h 202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8451" h="2028452">
                  <a:moveTo>
                    <a:pt x="158796" y="1869655"/>
                  </a:moveTo>
                  <a:lnTo>
                    <a:pt x="158796" y="1869655"/>
                  </a:lnTo>
                  <a:lnTo>
                    <a:pt x="158797" y="1869656"/>
                  </a:lnTo>
                  <a:close/>
                  <a:moveTo>
                    <a:pt x="1486285" y="0"/>
                  </a:moveTo>
                  <a:cubicBezTo>
                    <a:pt x="1625038" y="0"/>
                    <a:pt x="1763790" y="52933"/>
                    <a:pt x="1869655" y="158797"/>
                  </a:cubicBezTo>
                  <a:lnTo>
                    <a:pt x="1869654" y="158798"/>
                  </a:lnTo>
                  <a:cubicBezTo>
                    <a:pt x="2081384" y="370528"/>
                    <a:pt x="2081384" y="713808"/>
                    <a:pt x="1869654" y="925538"/>
                  </a:cubicBezTo>
                  <a:lnTo>
                    <a:pt x="925536" y="1869655"/>
                  </a:lnTo>
                  <a:cubicBezTo>
                    <a:pt x="740272" y="2054919"/>
                    <a:pt x="454291" y="2078076"/>
                    <a:pt x="243847" y="1939129"/>
                  </a:cubicBezTo>
                  <a:lnTo>
                    <a:pt x="158796" y="1869655"/>
                  </a:lnTo>
                  <a:lnTo>
                    <a:pt x="89323" y="1784605"/>
                  </a:lnTo>
                  <a:cubicBezTo>
                    <a:pt x="-49624" y="1574162"/>
                    <a:pt x="-26466" y="1288180"/>
                    <a:pt x="158797" y="1102916"/>
                  </a:cubicBezTo>
                  <a:lnTo>
                    <a:pt x="1102915" y="158797"/>
                  </a:lnTo>
                  <a:cubicBezTo>
                    <a:pt x="1208780" y="52933"/>
                    <a:pt x="1347533" y="0"/>
                    <a:pt x="1486285" y="0"/>
                  </a:cubicBezTo>
                  <a:close/>
                </a:path>
              </a:pathLst>
            </a:custGeom>
            <a:solidFill>
              <a:schemeClr val="accent3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6A43316-9166-A9DC-22B0-F917C81AA19B}"/>
                </a:ext>
              </a:extLst>
            </p:cNvPr>
            <p:cNvSpPr/>
            <p:nvPr/>
          </p:nvSpPr>
          <p:spPr>
            <a:xfrm>
              <a:off x="7541386" y="1874706"/>
              <a:ext cx="1059690" cy="1059689"/>
            </a:xfrm>
            <a:custGeom>
              <a:avLst/>
              <a:gdLst>
                <a:gd name="connsiteX0" fmla="*/ 542167 w 2028452"/>
                <a:gd name="connsiteY0" fmla="*/ 0 h 2028451"/>
                <a:gd name="connsiteX1" fmla="*/ 925537 w 2028452"/>
                <a:gd name="connsiteY1" fmla="*/ 158797 h 2028451"/>
                <a:gd name="connsiteX2" fmla="*/ 1869655 w 2028452"/>
                <a:gd name="connsiteY2" fmla="*/ 1102916 h 2028451"/>
                <a:gd name="connsiteX3" fmla="*/ 1869655 w 2028452"/>
                <a:gd name="connsiteY3" fmla="*/ 1869655 h 2028451"/>
                <a:gd name="connsiteX4" fmla="*/ 1869654 w 2028452"/>
                <a:gd name="connsiteY4" fmla="*/ 1869655 h 2028451"/>
                <a:gd name="connsiteX5" fmla="*/ 1102915 w 2028452"/>
                <a:gd name="connsiteY5" fmla="*/ 1869655 h 2028451"/>
                <a:gd name="connsiteX6" fmla="*/ 158798 w 2028452"/>
                <a:gd name="connsiteY6" fmla="*/ 925536 h 2028451"/>
                <a:gd name="connsiteX7" fmla="*/ 158798 w 2028452"/>
                <a:gd name="connsiteY7" fmla="*/ 158796 h 2028451"/>
                <a:gd name="connsiteX8" fmla="*/ 158797 w 2028452"/>
                <a:gd name="connsiteY8" fmla="*/ 158797 h 2028451"/>
                <a:gd name="connsiteX9" fmla="*/ 542167 w 2028452"/>
                <a:gd name="connsiteY9" fmla="*/ 0 h 2028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8452" h="2028451">
                  <a:moveTo>
                    <a:pt x="542167" y="0"/>
                  </a:moveTo>
                  <a:cubicBezTo>
                    <a:pt x="680920" y="0"/>
                    <a:pt x="819672" y="52932"/>
                    <a:pt x="925537" y="158797"/>
                  </a:cubicBezTo>
                  <a:lnTo>
                    <a:pt x="1869655" y="1102916"/>
                  </a:lnTo>
                  <a:cubicBezTo>
                    <a:pt x="2081385" y="1314645"/>
                    <a:pt x="2081385" y="1657926"/>
                    <a:pt x="1869655" y="1869655"/>
                  </a:cubicBezTo>
                  <a:lnTo>
                    <a:pt x="1869654" y="1869655"/>
                  </a:lnTo>
                  <a:cubicBezTo>
                    <a:pt x="1657925" y="2081384"/>
                    <a:pt x="1314644" y="2081384"/>
                    <a:pt x="1102915" y="1869655"/>
                  </a:cubicBezTo>
                  <a:lnTo>
                    <a:pt x="158798" y="925536"/>
                  </a:lnTo>
                  <a:cubicBezTo>
                    <a:pt x="-52932" y="713807"/>
                    <a:pt x="-52932" y="370526"/>
                    <a:pt x="158798" y="158796"/>
                  </a:cubicBezTo>
                  <a:lnTo>
                    <a:pt x="158797" y="158797"/>
                  </a:lnTo>
                  <a:cubicBezTo>
                    <a:pt x="264662" y="52932"/>
                    <a:pt x="403415" y="0"/>
                    <a:pt x="542167" y="0"/>
                  </a:cubicBezTo>
                  <a:close/>
                </a:path>
              </a:pathLst>
            </a:custGeom>
            <a:solidFill>
              <a:schemeClr val="accent3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B4EA1EC-0130-8A94-2FE3-F099B01825DC}"/>
              </a:ext>
            </a:extLst>
          </p:cNvPr>
          <p:cNvGrpSpPr/>
          <p:nvPr/>
        </p:nvGrpSpPr>
        <p:grpSpPr>
          <a:xfrm>
            <a:off x="6822284" y="1704514"/>
            <a:ext cx="1693069" cy="1165721"/>
            <a:chOff x="9096378" y="1874706"/>
            <a:chExt cx="2257425" cy="1554294"/>
          </a:xfrm>
        </p:grpSpPr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CC5F8674-C27E-3F26-FF6F-504A24E6646F}"/>
                </a:ext>
              </a:extLst>
            </p:cNvPr>
            <p:cNvSpPr/>
            <p:nvPr/>
          </p:nvSpPr>
          <p:spPr>
            <a:xfrm>
              <a:off x="9096378" y="2369310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05AC44A0-7B0A-C66A-B8C5-BCCA96C1DE26}"/>
                </a:ext>
              </a:extLst>
            </p:cNvPr>
            <p:cNvSpPr/>
            <p:nvPr/>
          </p:nvSpPr>
          <p:spPr>
            <a:xfrm>
              <a:off x="10294113" y="2369310"/>
              <a:ext cx="1059690" cy="1059690"/>
            </a:xfrm>
            <a:custGeom>
              <a:avLst/>
              <a:gdLst>
                <a:gd name="connsiteX0" fmla="*/ 158796 w 2028451"/>
                <a:gd name="connsiteY0" fmla="*/ 1869655 h 2028452"/>
                <a:gd name="connsiteX1" fmla="*/ 158796 w 2028451"/>
                <a:gd name="connsiteY1" fmla="*/ 1869655 h 2028452"/>
                <a:gd name="connsiteX2" fmla="*/ 158797 w 2028451"/>
                <a:gd name="connsiteY2" fmla="*/ 1869656 h 2028452"/>
                <a:gd name="connsiteX3" fmla="*/ 1486285 w 2028451"/>
                <a:gd name="connsiteY3" fmla="*/ 0 h 2028452"/>
                <a:gd name="connsiteX4" fmla="*/ 1869655 w 2028451"/>
                <a:gd name="connsiteY4" fmla="*/ 158797 h 2028452"/>
                <a:gd name="connsiteX5" fmla="*/ 1869654 w 2028451"/>
                <a:gd name="connsiteY5" fmla="*/ 158798 h 2028452"/>
                <a:gd name="connsiteX6" fmla="*/ 1869654 w 2028451"/>
                <a:gd name="connsiteY6" fmla="*/ 925538 h 2028452"/>
                <a:gd name="connsiteX7" fmla="*/ 925536 w 2028451"/>
                <a:gd name="connsiteY7" fmla="*/ 1869655 h 2028452"/>
                <a:gd name="connsiteX8" fmla="*/ 243847 w 2028451"/>
                <a:gd name="connsiteY8" fmla="*/ 1939129 h 2028452"/>
                <a:gd name="connsiteX9" fmla="*/ 158796 w 2028451"/>
                <a:gd name="connsiteY9" fmla="*/ 1869655 h 2028452"/>
                <a:gd name="connsiteX10" fmla="*/ 89323 w 2028451"/>
                <a:gd name="connsiteY10" fmla="*/ 1784605 h 2028452"/>
                <a:gd name="connsiteX11" fmla="*/ 158797 w 2028451"/>
                <a:gd name="connsiteY11" fmla="*/ 1102916 h 2028452"/>
                <a:gd name="connsiteX12" fmla="*/ 1102915 w 2028451"/>
                <a:gd name="connsiteY12" fmla="*/ 158797 h 2028452"/>
                <a:gd name="connsiteX13" fmla="*/ 1486285 w 2028451"/>
                <a:gd name="connsiteY13" fmla="*/ 0 h 202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8451" h="2028452">
                  <a:moveTo>
                    <a:pt x="158796" y="1869655"/>
                  </a:moveTo>
                  <a:lnTo>
                    <a:pt x="158796" y="1869655"/>
                  </a:lnTo>
                  <a:lnTo>
                    <a:pt x="158797" y="1869656"/>
                  </a:lnTo>
                  <a:close/>
                  <a:moveTo>
                    <a:pt x="1486285" y="0"/>
                  </a:moveTo>
                  <a:cubicBezTo>
                    <a:pt x="1625038" y="0"/>
                    <a:pt x="1763790" y="52933"/>
                    <a:pt x="1869655" y="158797"/>
                  </a:cubicBezTo>
                  <a:lnTo>
                    <a:pt x="1869654" y="158798"/>
                  </a:lnTo>
                  <a:cubicBezTo>
                    <a:pt x="2081384" y="370528"/>
                    <a:pt x="2081384" y="713808"/>
                    <a:pt x="1869654" y="925538"/>
                  </a:cubicBezTo>
                  <a:lnTo>
                    <a:pt x="925536" y="1869655"/>
                  </a:lnTo>
                  <a:cubicBezTo>
                    <a:pt x="740272" y="2054919"/>
                    <a:pt x="454291" y="2078076"/>
                    <a:pt x="243847" y="1939129"/>
                  </a:cubicBezTo>
                  <a:lnTo>
                    <a:pt x="158796" y="1869655"/>
                  </a:lnTo>
                  <a:lnTo>
                    <a:pt x="89323" y="1784605"/>
                  </a:lnTo>
                  <a:cubicBezTo>
                    <a:pt x="-49624" y="1574162"/>
                    <a:pt x="-26466" y="1288180"/>
                    <a:pt x="158797" y="1102916"/>
                  </a:cubicBezTo>
                  <a:lnTo>
                    <a:pt x="1102915" y="158797"/>
                  </a:lnTo>
                  <a:cubicBezTo>
                    <a:pt x="1208780" y="52933"/>
                    <a:pt x="1347533" y="0"/>
                    <a:pt x="1486285" y="0"/>
                  </a:cubicBezTo>
                  <a:close/>
                </a:path>
              </a:pathLst>
            </a:custGeom>
            <a:solidFill>
              <a:schemeClr val="accent6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94C0A09-280B-75E5-49C5-0F66956BBAF3}"/>
                </a:ext>
              </a:extLst>
            </p:cNvPr>
            <p:cNvSpPr/>
            <p:nvPr/>
          </p:nvSpPr>
          <p:spPr>
            <a:xfrm>
              <a:off x="10294112" y="1874706"/>
              <a:ext cx="1059690" cy="1059689"/>
            </a:xfrm>
            <a:custGeom>
              <a:avLst/>
              <a:gdLst>
                <a:gd name="connsiteX0" fmla="*/ 542167 w 2028452"/>
                <a:gd name="connsiteY0" fmla="*/ 0 h 2028451"/>
                <a:gd name="connsiteX1" fmla="*/ 925537 w 2028452"/>
                <a:gd name="connsiteY1" fmla="*/ 158797 h 2028451"/>
                <a:gd name="connsiteX2" fmla="*/ 1869655 w 2028452"/>
                <a:gd name="connsiteY2" fmla="*/ 1102916 h 2028451"/>
                <a:gd name="connsiteX3" fmla="*/ 1869655 w 2028452"/>
                <a:gd name="connsiteY3" fmla="*/ 1869655 h 2028451"/>
                <a:gd name="connsiteX4" fmla="*/ 1869654 w 2028452"/>
                <a:gd name="connsiteY4" fmla="*/ 1869655 h 2028451"/>
                <a:gd name="connsiteX5" fmla="*/ 1102915 w 2028452"/>
                <a:gd name="connsiteY5" fmla="*/ 1869655 h 2028451"/>
                <a:gd name="connsiteX6" fmla="*/ 158798 w 2028452"/>
                <a:gd name="connsiteY6" fmla="*/ 925536 h 2028451"/>
                <a:gd name="connsiteX7" fmla="*/ 158798 w 2028452"/>
                <a:gd name="connsiteY7" fmla="*/ 158796 h 2028451"/>
                <a:gd name="connsiteX8" fmla="*/ 158797 w 2028452"/>
                <a:gd name="connsiteY8" fmla="*/ 158797 h 2028451"/>
                <a:gd name="connsiteX9" fmla="*/ 542167 w 2028452"/>
                <a:gd name="connsiteY9" fmla="*/ 0 h 2028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8452" h="2028451">
                  <a:moveTo>
                    <a:pt x="542167" y="0"/>
                  </a:moveTo>
                  <a:cubicBezTo>
                    <a:pt x="680920" y="0"/>
                    <a:pt x="819672" y="52932"/>
                    <a:pt x="925537" y="158797"/>
                  </a:cubicBezTo>
                  <a:lnTo>
                    <a:pt x="1869655" y="1102916"/>
                  </a:lnTo>
                  <a:cubicBezTo>
                    <a:pt x="2081385" y="1314645"/>
                    <a:pt x="2081385" y="1657926"/>
                    <a:pt x="1869655" y="1869655"/>
                  </a:cubicBezTo>
                  <a:lnTo>
                    <a:pt x="1869654" y="1869655"/>
                  </a:lnTo>
                  <a:cubicBezTo>
                    <a:pt x="1657925" y="2081384"/>
                    <a:pt x="1314644" y="2081384"/>
                    <a:pt x="1102915" y="1869655"/>
                  </a:cubicBezTo>
                  <a:lnTo>
                    <a:pt x="158798" y="925536"/>
                  </a:lnTo>
                  <a:cubicBezTo>
                    <a:pt x="-52932" y="713807"/>
                    <a:pt x="-52932" y="370526"/>
                    <a:pt x="158798" y="158796"/>
                  </a:cubicBezTo>
                  <a:lnTo>
                    <a:pt x="158797" y="158797"/>
                  </a:lnTo>
                  <a:cubicBezTo>
                    <a:pt x="264662" y="52932"/>
                    <a:pt x="403415" y="0"/>
                    <a:pt x="542167" y="0"/>
                  </a:cubicBezTo>
                  <a:close/>
                </a:path>
              </a:pathLst>
            </a:custGeom>
            <a:solidFill>
              <a:schemeClr val="accent6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967A2B6E-54DD-464E-F9F9-07EEDBFB4461}"/>
              </a:ext>
            </a:extLst>
          </p:cNvPr>
          <p:cNvSpPr/>
          <p:nvPr/>
        </p:nvSpPr>
        <p:spPr>
          <a:xfrm>
            <a:off x="628650" y="3266338"/>
            <a:ext cx="1693068" cy="424853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AFCAE69A-F694-F490-9736-30C0E38AE293}"/>
              </a:ext>
            </a:extLst>
          </p:cNvPr>
          <p:cNvSpPr/>
          <p:nvPr/>
        </p:nvSpPr>
        <p:spPr>
          <a:xfrm>
            <a:off x="628650" y="3776932"/>
            <a:ext cx="1693068" cy="2147618"/>
          </a:xfrm>
          <a:prstGeom prst="roundRect">
            <a:avLst>
              <a:gd name="adj" fmla="val 19465"/>
            </a:avLst>
          </a:prstGeom>
          <a:solidFill>
            <a:schemeClr val="accent4">
              <a:lumMod val="40000"/>
              <a:lumOff val="6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0E077B5B-8F33-828A-AC71-3EC72FD27D87}"/>
              </a:ext>
            </a:extLst>
          </p:cNvPr>
          <p:cNvSpPr/>
          <p:nvPr/>
        </p:nvSpPr>
        <p:spPr>
          <a:xfrm>
            <a:off x="2693194" y="3266338"/>
            <a:ext cx="1693068" cy="42485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5A5A3C10-5B51-94CF-2BD2-C3B5D6B8173C}"/>
              </a:ext>
            </a:extLst>
          </p:cNvPr>
          <p:cNvSpPr/>
          <p:nvPr/>
        </p:nvSpPr>
        <p:spPr>
          <a:xfrm>
            <a:off x="2693194" y="3776932"/>
            <a:ext cx="1693068" cy="2147618"/>
          </a:xfrm>
          <a:prstGeom prst="roundRect">
            <a:avLst>
              <a:gd name="adj" fmla="val 19465"/>
            </a:avLst>
          </a:prstGeom>
          <a:solidFill>
            <a:schemeClr val="accent2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100" noProof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8DFF0E08-CCEF-18BA-DC00-E0CCD093EABE}"/>
              </a:ext>
            </a:extLst>
          </p:cNvPr>
          <p:cNvSpPr/>
          <p:nvPr/>
        </p:nvSpPr>
        <p:spPr>
          <a:xfrm>
            <a:off x="4757738" y="3266338"/>
            <a:ext cx="1693068" cy="424853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707BDCC2-5780-7C88-C7AE-27107C124527}"/>
              </a:ext>
            </a:extLst>
          </p:cNvPr>
          <p:cNvSpPr/>
          <p:nvPr/>
        </p:nvSpPr>
        <p:spPr>
          <a:xfrm>
            <a:off x="4757738" y="3776932"/>
            <a:ext cx="1693068" cy="2147618"/>
          </a:xfrm>
          <a:prstGeom prst="roundRect">
            <a:avLst>
              <a:gd name="adj" fmla="val 19465"/>
            </a:avLst>
          </a:prstGeom>
          <a:solidFill>
            <a:schemeClr val="accent3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100" noProof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5AD5C202-CB90-7CAE-867B-9160E9FE048D}"/>
              </a:ext>
            </a:extLst>
          </p:cNvPr>
          <p:cNvSpPr/>
          <p:nvPr/>
        </p:nvSpPr>
        <p:spPr>
          <a:xfrm>
            <a:off x="6822282" y="3266338"/>
            <a:ext cx="1693068" cy="424853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555F73EE-7F62-A143-42E3-6F1E36C9178C}"/>
              </a:ext>
            </a:extLst>
          </p:cNvPr>
          <p:cNvSpPr/>
          <p:nvPr/>
        </p:nvSpPr>
        <p:spPr>
          <a:xfrm>
            <a:off x="6822282" y="3776932"/>
            <a:ext cx="1693068" cy="2147618"/>
          </a:xfrm>
          <a:prstGeom prst="roundRect">
            <a:avLst>
              <a:gd name="adj" fmla="val 19465"/>
            </a:avLst>
          </a:prstGeom>
          <a:solidFill>
            <a:schemeClr val="accent6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100" noProof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pic>
        <p:nvPicPr>
          <p:cNvPr id="63" name="Graphic 62" descr="Badge 4 outline">
            <a:extLst>
              <a:ext uri="{FF2B5EF4-FFF2-40B4-BE49-F238E27FC236}">
                <a16:creationId xmlns:a16="http://schemas.microsoft.com/office/drawing/2014/main" id="{A79A19CE-1776-387E-08A4-759938E50A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03622" y="2081512"/>
            <a:ext cx="411728" cy="411728"/>
          </a:xfrm>
          <a:prstGeom prst="rect">
            <a:avLst/>
          </a:prstGeom>
        </p:spPr>
      </p:pic>
      <p:pic>
        <p:nvPicPr>
          <p:cNvPr id="64" name="Graphic 63" descr="Badge 3 outline">
            <a:extLst>
              <a:ext uri="{FF2B5EF4-FFF2-40B4-BE49-F238E27FC236}">
                <a16:creationId xmlns:a16="http://schemas.microsoft.com/office/drawing/2014/main" id="{59D00B75-6B65-67BB-245D-53D44AED37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39078" y="2081512"/>
            <a:ext cx="411728" cy="411728"/>
          </a:xfrm>
          <a:prstGeom prst="rect">
            <a:avLst/>
          </a:prstGeom>
        </p:spPr>
      </p:pic>
      <p:pic>
        <p:nvPicPr>
          <p:cNvPr id="65" name="Graphic 64" descr="Badge outline">
            <a:extLst>
              <a:ext uri="{FF2B5EF4-FFF2-40B4-BE49-F238E27FC236}">
                <a16:creationId xmlns:a16="http://schemas.microsoft.com/office/drawing/2014/main" id="{F11EDBAC-B343-0B1D-02B1-DD661F190C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74533" y="2081512"/>
            <a:ext cx="411728" cy="411728"/>
          </a:xfrm>
          <a:prstGeom prst="rect">
            <a:avLst/>
          </a:prstGeom>
        </p:spPr>
      </p:pic>
      <p:pic>
        <p:nvPicPr>
          <p:cNvPr id="66" name="Graphic 65" descr="Badge 1 outline">
            <a:extLst>
              <a:ext uri="{FF2B5EF4-FFF2-40B4-BE49-F238E27FC236}">
                <a16:creationId xmlns:a16="http://schemas.microsoft.com/office/drawing/2014/main" id="{C5A6E7F8-0714-97C0-754C-E236D777BC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09989" y="2081512"/>
            <a:ext cx="411728" cy="411728"/>
          </a:xfrm>
          <a:prstGeom prst="rect">
            <a:avLst/>
          </a:prstGeom>
        </p:spPr>
      </p:pic>
      <p:pic>
        <p:nvPicPr>
          <p:cNvPr id="67" name="Graphic 66" descr="Users">
            <a:extLst>
              <a:ext uri="{FF2B5EF4-FFF2-40B4-BE49-F238E27FC236}">
                <a16:creationId xmlns:a16="http://schemas.microsoft.com/office/drawing/2014/main" id="{16E57AF5-C569-2012-FDE7-59BA9142789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97327" y="2105756"/>
            <a:ext cx="363237" cy="363237"/>
          </a:xfrm>
          <a:prstGeom prst="rect">
            <a:avLst/>
          </a:prstGeom>
        </p:spPr>
      </p:pic>
      <p:pic>
        <p:nvPicPr>
          <p:cNvPr id="68" name="Graphic 67" descr="Puzzle">
            <a:extLst>
              <a:ext uri="{FF2B5EF4-FFF2-40B4-BE49-F238E27FC236}">
                <a16:creationId xmlns:a16="http://schemas.microsoft.com/office/drawing/2014/main" id="{E68B6215-357B-AA2E-8D94-9C552F88E39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832782" y="2105756"/>
            <a:ext cx="363237" cy="363237"/>
          </a:xfrm>
          <a:prstGeom prst="rect">
            <a:avLst/>
          </a:prstGeom>
        </p:spPr>
      </p:pic>
      <p:pic>
        <p:nvPicPr>
          <p:cNvPr id="69" name="Graphic 68" descr="Lightbulb">
            <a:extLst>
              <a:ext uri="{FF2B5EF4-FFF2-40B4-BE49-F238E27FC236}">
                <a16:creationId xmlns:a16="http://schemas.microsoft.com/office/drawing/2014/main" id="{7A882AE5-18C4-F4C7-053E-B41D925D5EF3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961871" y="2105756"/>
            <a:ext cx="363237" cy="363237"/>
          </a:xfrm>
          <a:prstGeom prst="rect">
            <a:avLst/>
          </a:prstGeom>
        </p:spPr>
      </p:pic>
      <p:pic>
        <p:nvPicPr>
          <p:cNvPr id="70" name="Graphic 69" descr="Rocket">
            <a:extLst>
              <a:ext uri="{FF2B5EF4-FFF2-40B4-BE49-F238E27FC236}">
                <a16:creationId xmlns:a16="http://schemas.microsoft.com/office/drawing/2014/main" id="{2432D8C0-D039-87CE-A9E8-2F611827904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68238" y="2105756"/>
            <a:ext cx="363237" cy="36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107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345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Rounded Process – Slide Template</vt:lpstr>
      <vt:lpstr>Simple Rounded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Rounded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2023-02-09T00:43:12Z</dcterms:modified>
  <cp:category>Charts &amp; Diagrams</cp:category>
</cp:coreProperties>
</file>