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8" d="100"/>
          <a:sy n="118" d="100"/>
        </p:scale>
        <p:origin x="168" y="7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836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21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3.svg"/><Relationship Id="rId9" Type="http://schemas.openxmlformats.org/officeDocument/2006/relationships/image" Target="../media/image1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Rounded Process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D94B4DB-EBB9-BAA7-9A54-F3E1E594851B}"/>
              </a:ext>
            </a:extLst>
          </p:cNvPr>
          <p:cNvGrpSpPr/>
          <p:nvPr/>
        </p:nvGrpSpPr>
        <p:grpSpPr>
          <a:xfrm>
            <a:off x="838200" y="1383686"/>
            <a:ext cx="2257425" cy="1554294"/>
            <a:chOff x="838200" y="1874706"/>
            <a:chExt cx="2257425" cy="1554294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F8ECD7A8-A277-D20E-F954-E44F9CE61C3B}"/>
                </a:ext>
              </a:extLst>
            </p:cNvPr>
            <p:cNvSpPr/>
            <p:nvPr/>
          </p:nvSpPr>
          <p:spPr>
            <a:xfrm>
              <a:off x="838200" y="2369310"/>
              <a:ext cx="2257424" cy="566470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9EB753AD-892C-FDAE-D296-9C7B061A0D1F}"/>
                </a:ext>
              </a:extLst>
            </p:cNvPr>
            <p:cNvSpPr/>
            <p:nvPr/>
          </p:nvSpPr>
          <p:spPr>
            <a:xfrm>
              <a:off x="2035935" y="2369310"/>
              <a:ext cx="1059690" cy="1059690"/>
            </a:xfrm>
            <a:custGeom>
              <a:avLst/>
              <a:gdLst>
                <a:gd name="connsiteX0" fmla="*/ 158796 w 2028451"/>
                <a:gd name="connsiteY0" fmla="*/ 1869655 h 2028452"/>
                <a:gd name="connsiteX1" fmla="*/ 158796 w 2028451"/>
                <a:gd name="connsiteY1" fmla="*/ 1869655 h 2028452"/>
                <a:gd name="connsiteX2" fmla="*/ 158797 w 2028451"/>
                <a:gd name="connsiteY2" fmla="*/ 1869656 h 2028452"/>
                <a:gd name="connsiteX3" fmla="*/ 1486285 w 2028451"/>
                <a:gd name="connsiteY3" fmla="*/ 0 h 2028452"/>
                <a:gd name="connsiteX4" fmla="*/ 1869655 w 2028451"/>
                <a:gd name="connsiteY4" fmla="*/ 158797 h 2028452"/>
                <a:gd name="connsiteX5" fmla="*/ 1869654 w 2028451"/>
                <a:gd name="connsiteY5" fmla="*/ 158798 h 2028452"/>
                <a:gd name="connsiteX6" fmla="*/ 1869654 w 2028451"/>
                <a:gd name="connsiteY6" fmla="*/ 925538 h 2028452"/>
                <a:gd name="connsiteX7" fmla="*/ 925536 w 2028451"/>
                <a:gd name="connsiteY7" fmla="*/ 1869655 h 2028452"/>
                <a:gd name="connsiteX8" fmla="*/ 243847 w 2028451"/>
                <a:gd name="connsiteY8" fmla="*/ 1939129 h 2028452"/>
                <a:gd name="connsiteX9" fmla="*/ 158796 w 2028451"/>
                <a:gd name="connsiteY9" fmla="*/ 1869655 h 2028452"/>
                <a:gd name="connsiteX10" fmla="*/ 89323 w 2028451"/>
                <a:gd name="connsiteY10" fmla="*/ 1784605 h 2028452"/>
                <a:gd name="connsiteX11" fmla="*/ 158797 w 2028451"/>
                <a:gd name="connsiteY11" fmla="*/ 1102916 h 2028452"/>
                <a:gd name="connsiteX12" fmla="*/ 1102915 w 2028451"/>
                <a:gd name="connsiteY12" fmla="*/ 158797 h 2028452"/>
                <a:gd name="connsiteX13" fmla="*/ 1486285 w 2028451"/>
                <a:gd name="connsiteY13" fmla="*/ 0 h 2028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28451" h="2028452">
                  <a:moveTo>
                    <a:pt x="158796" y="1869655"/>
                  </a:moveTo>
                  <a:lnTo>
                    <a:pt x="158796" y="1869655"/>
                  </a:lnTo>
                  <a:lnTo>
                    <a:pt x="158797" y="1869656"/>
                  </a:lnTo>
                  <a:close/>
                  <a:moveTo>
                    <a:pt x="1486285" y="0"/>
                  </a:moveTo>
                  <a:cubicBezTo>
                    <a:pt x="1625038" y="0"/>
                    <a:pt x="1763790" y="52933"/>
                    <a:pt x="1869655" y="158797"/>
                  </a:cubicBezTo>
                  <a:lnTo>
                    <a:pt x="1869654" y="158798"/>
                  </a:lnTo>
                  <a:cubicBezTo>
                    <a:pt x="2081384" y="370528"/>
                    <a:pt x="2081384" y="713808"/>
                    <a:pt x="1869654" y="925538"/>
                  </a:cubicBezTo>
                  <a:lnTo>
                    <a:pt x="925536" y="1869655"/>
                  </a:lnTo>
                  <a:cubicBezTo>
                    <a:pt x="740272" y="2054919"/>
                    <a:pt x="454291" y="2078076"/>
                    <a:pt x="243847" y="1939129"/>
                  </a:cubicBezTo>
                  <a:lnTo>
                    <a:pt x="158796" y="1869655"/>
                  </a:lnTo>
                  <a:lnTo>
                    <a:pt x="89323" y="1784605"/>
                  </a:lnTo>
                  <a:cubicBezTo>
                    <a:pt x="-49624" y="1574162"/>
                    <a:pt x="-26466" y="1288180"/>
                    <a:pt x="158797" y="1102916"/>
                  </a:cubicBezTo>
                  <a:lnTo>
                    <a:pt x="1102915" y="158797"/>
                  </a:lnTo>
                  <a:cubicBezTo>
                    <a:pt x="1208780" y="52933"/>
                    <a:pt x="1347533" y="0"/>
                    <a:pt x="1486285" y="0"/>
                  </a:cubicBezTo>
                  <a:close/>
                </a:path>
              </a:pathLst>
            </a:custGeom>
            <a:solidFill>
              <a:schemeClr val="accent5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82E0C085-1D13-05B7-D697-5F9AAA964261}"/>
                </a:ext>
              </a:extLst>
            </p:cNvPr>
            <p:cNvSpPr/>
            <p:nvPr/>
          </p:nvSpPr>
          <p:spPr>
            <a:xfrm>
              <a:off x="2035934" y="1874706"/>
              <a:ext cx="1059690" cy="1059689"/>
            </a:xfrm>
            <a:custGeom>
              <a:avLst/>
              <a:gdLst>
                <a:gd name="connsiteX0" fmla="*/ 542167 w 2028452"/>
                <a:gd name="connsiteY0" fmla="*/ 0 h 2028451"/>
                <a:gd name="connsiteX1" fmla="*/ 925537 w 2028452"/>
                <a:gd name="connsiteY1" fmla="*/ 158797 h 2028451"/>
                <a:gd name="connsiteX2" fmla="*/ 1869655 w 2028452"/>
                <a:gd name="connsiteY2" fmla="*/ 1102916 h 2028451"/>
                <a:gd name="connsiteX3" fmla="*/ 1869655 w 2028452"/>
                <a:gd name="connsiteY3" fmla="*/ 1869655 h 2028451"/>
                <a:gd name="connsiteX4" fmla="*/ 1869654 w 2028452"/>
                <a:gd name="connsiteY4" fmla="*/ 1869655 h 2028451"/>
                <a:gd name="connsiteX5" fmla="*/ 1102915 w 2028452"/>
                <a:gd name="connsiteY5" fmla="*/ 1869655 h 2028451"/>
                <a:gd name="connsiteX6" fmla="*/ 158798 w 2028452"/>
                <a:gd name="connsiteY6" fmla="*/ 925536 h 2028451"/>
                <a:gd name="connsiteX7" fmla="*/ 158798 w 2028452"/>
                <a:gd name="connsiteY7" fmla="*/ 158796 h 2028451"/>
                <a:gd name="connsiteX8" fmla="*/ 158797 w 2028452"/>
                <a:gd name="connsiteY8" fmla="*/ 158797 h 2028451"/>
                <a:gd name="connsiteX9" fmla="*/ 542167 w 2028452"/>
                <a:gd name="connsiteY9" fmla="*/ 0 h 2028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28452" h="2028451">
                  <a:moveTo>
                    <a:pt x="542167" y="0"/>
                  </a:moveTo>
                  <a:cubicBezTo>
                    <a:pt x="680920" y="0"/>
                    <a:pt x="819672" y="52932"/>
                    <a:pt x="925537" y="158797"/>
                  </a:cubicBezTo>
                  <a:lnTo>
                    <a:pt x="1869655" y="1102916"/>
                  </a:lnTo>
                  <a:cubicBezTo>
                    <a:pt x="2081385" y="1314645"/>
                    <a:pt x="2081385" y="1657926"/>
                    <a:pt x="1869655" y="1869655"/>
                  </a:cubicBezTo>
                  <a:lnTo>
                    <a:pt x="1869654" y="1869655"/>
                  </a:lnTo>
                  <a:cubicBezTo>
                    <a:pt x="1657925" y="2081384"/>
                    <a:pt x="1314644" y="2081384"/>
                    <a:pt x="1102915" y="1869655"/>
                  </a:cubicBezTo>
                  <a:lnTo>
                    <a:pt x="158798" y="925536"/>
                  </a:lnTo>
                  <a:cubicBezTo>
                    <a:pt x="-52932" y="713807"/>
                    <a:pt x="-52932" y="370526"/>
                    <a:pt x="158798" y="158796"/>
                  </a:cubicBezTo>
                  <a:lnTo>
                    <a:pt x="158797" y="158797"/>
                  </a:lnTo>
                  <a:cubicBezTo>
                    <a:pt x="264662" y="52932"/>
                    <a:pt x="403415" y="0"/>
                    <a:pt x="542167" y="0"/>
                  </a:cubicBezTo>
                  <a:close/>
                </a:path>
              </a:pathLst>
            </a:custGeom>
            <a:solidFill>
              <a:schemeClr val="accent5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508B92E-C0E7-B6F6-6089-E78058731D9D}"/>
              </a:ext>
            </a:extLst>
          </p:cNvPr>
          <p:cNvGrpSpPr/>
          <p:nvPr/>
        </p:nvGrpSpPr>
        <p:grpSpPr>
          <a:xfrm>
            <a:off x="3590926" y="1383686"/>
            <a:ext cx="2257425" cy="1554294"/>
            <a:chOff x="3590926" y="1874706"/>
            <a:chExt cx="2257425" cy="1554294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6374D96C-FC03-8D73-3E55-933C741394A8}"/>
                </a:ext>
              </a:extLst>
            </p:cNvPr>
            <p:cNvSpPr/>
            <p:nvPr/>
          </p:nvSpPr>
          <p:spPr>
            <a:xfrm>
              <a:off x="3590926" y="2369310"/>
              <a:ext cx="2257424" cy="566470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9D434DF-3C33-5C3B-F16C-8C3B0616FBBB}"/>
                </a:ext>
              </a:extLst>
            </p:cNvPr>
            <p:cNvSpPr/>
            <p:nvPr/>
          </p:nvSpPr>
          <p:spPr>
            <a:xfrm>
              <a:off x="4788661" y="2369310"/>
              <a:ext cx="1059690" cy="1059690"/>
            </a:xfrm>
            <a:custGeom>
              <a:avLst/>
              <a:gdLst>
                <a:gd name="connsiteX0" fmla="*/ 158796 w 2028451"/>
                <a:gd name="connsiteY0" fmla="*/ 1869655 h 2028452"/>
                <a:gd name="connsiteX1" fmla="*/ 158796 w 2028451"/>
                <a:gd name="connsiteY1" fmla="*/ 1869655 h 2028452"/>
                <a:gd name="connsiteX2" fmla="*/ 158797 w 2028451"/>
                <a:gd name="connsiteY2" fmla="*/ 1869656 h 2028452"/>
                <a:gd name="connsiteX3" fmla="*/ 1486285 w 2028451"/>
                <a:gd name="connsiteY3" fmla="*/ 0 h 2028452"/>
                <a:gd name="connsiteX4" fmla="*/ 1869655 w 2028451"/>
                <a:gd name="connsiteY4" fmla="*/ 158797 h 2028452"/>
                <a:gd name="connsiteX5" fmla="*/ 1869654 w 2028451"/>
                <a:gd name="connsiteY5" fmla="*/ 158798 h 2028452"/>
                <a:gd name="connsiteX6" fmla="*/ 1869654 w 2028451"/>
                <a:gd name="connsiteY6" fmla="*/ 925538 h 2028452"/>
                <a:gd name="connsiteX7" fmla="*/ 925536 w 2028451"/>
                <a:gd name="connsiteY7" fmla="*/ 1869655 h 2028452"/>
                <a:gd name="connsiteX8" fmla="*/ 243847 w 2028451"/>
                <a:gd name="connsiteY8" fmla="*/ 1939129 h 2028452"/>
                <a:gd name="connsiteX9" fmla="*/ 158796 w 2028451"/>
                <a:gd name="connsiteY9" fmla="*/ 1869655 h 2028452"/>
                <a:gd name="connsiteX10" fmla="*/ 89323 w 2028451"/>
                <a:gd name="connsiteY10" fmla="*/ 1784605 h 2028452"/>
                <a:gd name="connsiteX11" fmla="*/ 158797 w 2028451"/>
                <a:gd name="connsiteY11" fmla="*/ 1102916 h 2028452"/>
                <a:gd name="connsiteX12" fmla="*/ 1102915 w 2028451"/>
                <a:gd name="connsiteY12" fmla="*/ 158797 h 2028452"/>
                <a:gd name="connsiteX13" fmla="*/ 1486285 w 2028451"/>
                <a:gd name="connsiteY13" fmla="*/ 0 h 2028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28451" h="2028452">
                  <a:moveTo>
                    <a:pt x="158796" y="1869655"/>
                  </a:moveTo>
                  <a:lnTo>
                    <a:pt x="158796" y="1869655"/>
                  </a:lnTo>
                  <a:lnTo>
                    <a:pt x="158797" y="1869656"/>
                  </a:lnTo>
                  <a:close/>
                  <a:moveTo>
                    <a:pt x="1486285" y="0"/>
                  </a:moveTo>
                  <a:cubicBezTo>
                    <a:pt x="1625038" y="0"/>
                    <a:pt x="1763790" y="52933"/>
                    <a:pt x="1869655" y="158797"/>
                  </a:cubicBezTo>
                  <a:lnTo>
                    <a:pt x="1869654" y="158798"/>
                  </a:lnTo>
                  <a:cubicBezTo>
                    <a:pt x="2081384" y="370528"/>
                    <a:pt x="2081384" y="713808"/>
                    <a:pt x="1869654" y="925538"/>
                  </a:cubicBezTo>
                  <a:lnTo>
                    <a:pt x="925536" y="1869655"/>
                  </a:lnTo>
                  <a:cubicBezTo>
                    <a:pt x="740272" y="2054919"/>
                    <a:pt x="454291" y="2078076"/>
                    <a:pt x="243847" y="1939129"/>
                  </a:cubicBezTo>
                  <a:lnTo>
                    <a:pt x="158796" y="1869655"/>
                  </a:lnTo>
                  <a:lnTo>
                    <a:pt x="89323" y="1784605"/>
                  </a:lnTo>
                  <a:cubicBezTo>
                    <a:pt x="-49624" y="1574162"/>
                    <a:pt x="-26466" y="1288180"/>
                    <a:pt x="158797" y="1102916"/>
                  </a:cubicBezTo>
                  <a:lnTo>
                    <a:pt x="1102915" y="158797"/>
                  </a:lnTo>
                  <a:cubicBezTo>
                    <a:pt x="1208780" y="52933"/>
                    <a:pt x="1347533" y="0"/>
                    <a:pt x="1486285" y="0"/>
                  </a:cubicBezTo>
                  <a:close/>
                </a:path>
              </a:pathLst>
            </a:custGeom>
            <a:solidFill>
              <a:schemeClr val="accent2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858D200-5819-0ADD-39F9-5859C2F8A900}"/>
                </a:ext>
              </a:extLst>
            </p:cNvPr>
            <p:cNvSpPr/>
            <p:nvPr/>
          </p:nvSpPr>
          <p:spPr>
            <a:xfrm>
              <a:off x="4788660" y="1874706"/>
              <a:ext cx="1059690" cy="1059689"/>
            </a:xfrm>
            <a:custGeom>
              <a:avLst/>
              <a:gdLst>
                <a:gd name="connsiteX0" fmla="*/ 542167 w 2028452"/>
                <a:gd name="connsiteY0" fmla="*/ 0 h 2028451"/>
                <a:gd name="connsiteX1" fmla="*/ 925537 w 2028452"/>
                <a:gd name="connsiteY1" fmla="*/ 158797 h 2028451"/>
                <a:gd name="connsiteX2" fmla="*/ 1869655 w 2028452"/>
                <a:gd name="connsiteY2" fmla="*/ 1102916 h 2028451"/>
                <a:gd name="connsiteX3" fmla="*/ 1869655 w 2028452"/>
                <a:gd name="connsiteY3" fmla="*/ 1869655 h 2028451"/>
                <a:gd name="connsiteX4" fmla="*/ 1869654 w 2028452"/>
                <a:gd name="connsiteY4" fmla="*/ 1869655 h 2028451"/>
                <a:gd name="connsiteX5" fmla="*/ 1102915 w 2028452"/>
                <a:gd name="connsiteY5" fmla="*/ 1869655 h 2028451"/>
                <a:gd name="connsiteX6" fmla="*/ 158798 w 2028452"/>
                <a:gd name="connsiteY6" fmla="*/ 925536 h 2028451"/>
                <a:gd name="connsiteX7" fmla="*/ 158798 w 2028452"/>
                <a:gd name="connsiteY7" fmla="*/ 158796 h 2028451"/>
                <a:gd name="connsiteX8" fmla="*/ 158797 w 2028452"/>
                <a:gd name="connsiteY8" fmla="*/ 158797 h 2028451"/>
                <a:gd name="connsiteX9" fmla="*/ 542167 w 2028452"/>
                <a:gd name="connsiteY9" fmla="*/ 0 h 2028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28452" h="2028451">
                  <a:moveTo>
                    <a:pt x="542167" y="0"/>
                  </a:moveTo>
                  <a:cubicBezTo>
                    <a:pt x="680920" y="0"/>
                    <a:pt x="819672" y="52932"/>
                    <a:pt x="925537" y="158797"/>
                  </a:cubicBezTo>
                  <a:lnTo>
                    <a:pt x="1869655" y="1102916"/>
                  </a:lnTo>
                  <a:cubicBezTo>
                    <a:pt x="2081385" y="1314645"/>
                    <a:pt x="2081385" y="1657926"/>
                    <a:pt x="1869655" y="1869655"/>
                  </a:cubicBezTo>
                  <a:lnTo>
                    <a:pt x="1869654" y="1869655"/>
                  </a:lnTo>
                  <a:cubicBezTo>
                    <a:pt x="1657925" y="2081384"/>
                    <a:pt x="1314644" y="2081384"/>
                    <a:pt x="1102915" y="1869655"/>
                  </a:cubicBezTo>
                  <a:lnTo>
                    <a:pt x="158798" y="925536"/>
                  </a:lnTo>
                  <a:cubicBezTo>
                    <a:pt x="-52932" y="713807"/>
                    <a:pt x="-52932" y="370526"/>
                    <a:pt x="158798" y="158796"/>
                  </a:cubicBezTo>
                  <a:lnTo>
                    <a:pt x="158797" y="158797"/>
                  </a:lnTo>
                  <a:cubicBezTo>
                    <a:pt x="264662" y="52932"/>
                    <a:pt x="403415" y="0"/>
                    <a:pt x="542167" y="0"/>
                  </a:cubicBezTo>
                  <a:close/>
                </a:path>
              </a:pathLst>
            </a:custGeom>
            <a:solidFill>
              <a:schemeClr val="accent2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EEA3AF4-FCCD-8E30-DA31-55216963F73D}"/>
              </a:ext>
            </a:extLst>
          </p:cNvPr>
          <p:cNvGrpSpPr/>
          <p:nvPr/>
        </p:nvGrpSpPr>
        <p:grpSpPr>
          <a:xfrm>
            <a:off x="6343652" y="1383686"/>
            <a:ext cx="2257425" cy="1554294"/>
            <a:chOff x="6343652" y="1874706"/>
            <a:chExt cx="2257425" cy="1554294"/>
          </a:xfrm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0C573C62-5EB2-FFDE-EC45-58AD34EDC73D}"/>
                </a:ext>
              </a:extLst>
            </p:cNvPr>
            <p:cNvSpPr/>
            <p:nvPr/>
          </p:nvSpPr>
          <p:spPr>
            <a:xfrm>
              <a:off x="6343652" y="2369310"/>
              <a:ext cx="2257424" cy="566470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C9D666B-3CAF-B2D7-1973-DABD21500D8D}"/>
                </a:ext>
              </a:extLst>
            </p:cNvPr>
            <p:cNvSpPr/>
            <p:nvPr/>
          </p:nvSpPr>
          <p:spPr>
            <a:xfrm>
              <a:off x="7541387" y="2369310"/>
              <a:ext cx="1059690" cy="1059690"/>
            </a:xfrm>
            <a:custGeom>
              <a:avLst/>
              <a:gdLst>
                <a:gd name="connsiteX0" fmla="*/ 158796 w 2028451"/>
                <a:gd name="connsiteY0" fmla="*/ 1869655 h 2028452"/>
                <a:gd name="connsiteX1" fmla="*/ 158796 w 2028451"/>
                <a:gd name="connsiteY1" fmla="*/ 1869655 h 2028452"/>
                <a:gd name="connsiteX2" fmla="*/ 158797 w 2028451"/>
                <a:gd name="connsiteY2" fmla="*/ 1869656 h 2028452"/>
                <a:gd name="connsiteX3" fmla="*/ 1486285 w 2028451"/>
                <a:gd name="connsiteY3" fmla="*/ 0 h 2028452"/>
                <a:gd name="connsiteX4" fmla="*/ 1869655 w 2028451"/>
                <a:gd name="connsiteY4" fmla="*/ 158797 h 2028452"/>
                <a:gd name="connsiteX5" fmla="*/ 1869654 w 2028451"/>
                <a:gd name="connsiteY5" fmla="*/ 158798 h 2028452"/>
                <a:gd name="connsiteX6" fmla="*/ 1869654 w 2028451"/>
                <a:gd name="connsiteY6" fmla="*/ 925538 h 2028452"/>
                <a:gd name="connsiteX7" fmla="*/ 925536 w 2028451"/>
                <a:gd name="connsiteY7" fmla="*/ 1869655 h 2028452"/>
                <a:gd name="connsiteX8" fmla="*/ 243847 w 2028451"/>
                <a:gd name="connsiteY8" fmla="*/ 1939129 h 2028452"/>
                <a:gd name="connsiteX9" fmla="*/ 158796 w 2028451"/>
                <a:gd name="connsiteY9" fmla="*/ 1869655 h 2028452"/>
                <a:gd name="connsiteX10" fmla="*/ 89323 w 2028451"/>
                <a:gd name="connsiteY10" fmla="*/ 1784605 h 2028452"/>
                <a:gd name="connsiteX11" fmla="*/ 158797 w 2028451"/>
                <a:gd name="connsiteY11" fmla="*/ 1102916 h 2028452"/>
                <a:gd name="connsiteX12" fmla="*/ 1102915 w 2028451"/>
                <a:gd name="connsiteY12" fmla="*/ 158797 h 2028452"/>
                <a:gd name="connsiteX13" fmla="*/ 1486285 w 2028451"/>
                <a:gd name="connsiteY13" fmla="*/ 0 h 2028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28451" h="2028452">
                  <a:moveTo>
                    <a:pt x="158796" y="1869655"/>
                  </a:moveTo>
                  <a:lnTo>
                    <a:pt x="158796" y="1869655"/>
                  </a:lnTo>
                  <a:lnTo>
                    <a:pt x="158797" y="1869656"/>
                  </a:lnTo>
                  <a:close/>
                  <a:moveTo>
                    <a:pt x="1486285" y="0"/>
                  </a:moveTo>
                  <a:cubicBezTo>
                    <a:pt x="1625038" y="0"/>
                    <a:pt x="1763790" y="52933"/>
                    <a:pt x="1869655" y="158797"/>
                  </a:cubicBezTo>
                  <a:lnTo>
                    <a:pt x="1869654" y="158798"/>
                  </a:lnTo>
                  <a:cubicBezTo>
                    <a:pt x="2081384" y="370528"/>
                    <a:pt x="2081384" y="713808"/>
                    <a:pt x="1869654" y="925538"/>
                  </a:cubicBezTo>
                  <a:lnTo>
                    <a:pt x="925536" y="1869655"/>
                  </a:lnTo>
                  <a:cubicBezTo>
                    <a:pt x="740272" y="2054919"/>
                    <a:pt x="454291" y="2078076"/>
                    <a:pt x="243847" y="1939129"/>
                  </a:cubicBezTo>
                  <a:lnTo>
                    <a:pt x="158796" y="1869655"/>
                  </a:lnTo>
                  <a:lnTo>
                    <a:pt x="89323" y="1784605"/>
                  </a:lnTo>
                  <a:cubicBezTo>
                    <a:pt x="-49624" y="1574162"/>
                    <a:pt x="-26466" y="1288180"/>
                    <a:pt x="158797" y="1102916"/>
                  </a:cubicBezTo>
                  <a:lnTo>
                    <a:pt x="1102915" y="158797"/>
                  </a:lnTo>
                  <a:cubicBezTo>
                    <a:pt x="1208780" y="52933"/>
                    <a:pt x="1347533" y="0"/>
                    <a:pt x="1486285" y="0"/>
                  </a:cubicBezTo>
                  <a:close/>
                </a:path>
              </a:pathLst>
            </a:custGeom>
            <a:solidFill>
              <a:schemeClr val="accent3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C17CF46-6F28-E0B3-F6F0-EC341FFCB8BE}"/>
                </a:ext>
              </a:extLst>
            </p:cNvPr>
            <p:cNvSpPr/>
            <p:nvPr/>
          </p:nvSpPr>
          <p:spPr>
            <a:xfrm>
              <a:off x="7541386" y="1874706"/>
              <a:ext cx="1059690" cy="1059689"/>
            </a:xfrm>
            <a:custGeom>
              <a:avLst/>
              <a:gdLst>
                <a:gd name="connsiteX0" fmla="*/ 542167 w 2028452"/>
                <a:gd name="connsiteY0" fmla="*/ 0 h 2028451"/>
                <a:gd name="connsiteX1" fmla="*/ 925537 w 2028452"/>
                <a:gd name="connsiteY1" fmla="*/ 158797 h 2028451"/>
                <a:gd name="connsiteX2" fmla="*/ 1869655 w 2028452"/>
                <a:gd name="connsiteY2" fmla="*/ 1102916 h 2028451"/>
                <a:gd name="connsiteX3" fmla="*/ 1869655 w 2028452"/>
                <a:gd name="connsiteY3" fmla="*/ 1869655 h 2028451"/>
                <a:gd name="connsiteX4" fmla="*/ 1869654 w 2028452"/>
                <a:gd name="connsiteY4" fmla="*/ 1869655 h 2028451"/>
                <a:gd name="connsiteX5" fmla="*/ 1102915 w 2028452"/>
                <a:gd name="connsiteY5" fmla="*/ 1869655 h 2028451"/>
                <a:gd name="connsiteX6" fmla="*/ 158798 w 2028452"/>
                <a:gd name="connsiteY6" fmla="*/ 925536 h 2028451"/>
                <a:gd name="connsiteX7" fmla="*/ 158798 w 2028452"/>
                <a:gd name="connsiteY7" fmla="*/ 158796 h 2028451"/>
                <a:gd name="connsiteX8" fmla="*/ 158797 w 2028452"/>
                <a:gd name="connsiteY8" fmla="*/ 158797 h 2028451"/>
                <a:gd name="connsiteX9" fmla="*/ 542167 w 2028452"/>
                <a:gd name="connsiteY9" fmla="*/ 0 h 2028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28452" h="2028451">
                  <a:moveTo>
                    <a:pt x="542167" y="0"/>
                  </a:moveTo>
                  <a:cubicBezTo>
                    <a:pt x="680920" y="0"/>
                    <a:pt x="819672" y="52932"/>
                    <a:pt x="925537" y="158797"/>
                  </a:cubicBezTo>
                  <a:lnTo>
                    <a:pt x="1869655" y="1102916"/>
                  </a:lnTo>
                  <a:cubicBezTo>
                    <a:pt x="2081385" y="1314645"/>
                    <a:pt x="2081385" y="1657926"/>
                    <a:pt x="1869655" y="1869655"/>
                  </a:cubicBezTo>
                  <a:lnTo>
                    <a:pt x="1869654" y="1869655"/>
                  </a:lnTo>
                  <a:cubicBezTo>
                    <a:pt x="1657925" y="2081384"/>
                    <a:pt x="1314644" y="2081384"/>
                    <a:pt x="1102915" y="1869655"/>
                  </a:cubicBezTo>
                  <a:lnTo>
                    <a:pt x="158798" y="925536"/>
                  </a:lnTo>
                  <a:cubicBezTo>
                    <a:pt x="-52932" y="713807"/>
                    <a:pt x="-52932" y="370526"/>
                    <a:pt x="158798" y="158796"/>
                  </a:cubicBezTo>
                  <a:lnTo>
                    <a:pt x="158797" y="158797"/>
                  </a:lnTo>
                  <a:cubicBezTo>
                    <a:pt x="264662" y="52932"/>
                    <a:pt x="403415" y="0"/>
                    <a:pt x="542167" y="0"/>
                  </a:cubicBezTo>
                  <a:close/>
                </a:path>
              </a:pathLst>
            </a:custGeom>
            <a:solidFill>
              <a:schemeClr val="accent3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26E0846-2C8C-F0E5-6BA9-0233E9F8B7E0}"/>
              </a:ext>
            </a:extLst>
          </p:cNvPr>
          <p:cNvGrpSpPr/>
          <p:nvPr/>
        </p:nvGrpSpPr>
        <p:grpSpPr>
          <a:xfrm>
            <a:off x="9096378" y="1383686"/>
            <a:ext cx="2257425" cy="1554294"/>
            <a:chOff x="9096378" y="1874706"/>
            <a:chExt cx="2257425" cy="1554294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FA0CE618-BDE9-E954-9A43-43C6F6C836EA}"/>
                </a:ext>
              </a:extLst>
            </p:cNvPr>
            <p:cNvSpPr/>
            <p:nvPr/>
          </p:nvSpPr>
          <p:spPr>
            <a:xfrm>
              <a:off x="9096378" y="2369310"/>
              <a:ext cx="2257424" cy="566470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46312B5-0376-0488-16AF-DF997BB94A91}"/>
                </a:ext>
              </a:extLst>
            </p:cNvPr>
            <p:cNvSpPr/>
            <p:nvPr/>
          </p:nvSpPr>
          <p:spPr>
            <a:xfrm>
              <a:off x="10294113" y="2369310"/>
              <a:ext cx="1059690" cy="1059690"/>
            </a:xfrm>
            <a:custGeom>
              <a:avLst/>
              <a:gdLst>
                <a:gd name="connsiteX0" fmla="*/ 158796 w 2028451"/>
                <a:gd name="connsiteY0" fmla="*/ 1869655 h 2028452"/>
                <a:gd name="connsiteX1" fmla="*/ 158796 w 2028451"/>
                <a:gd name="connsiteY1" fmla="*/ 1869655 h 2028452"/>
                <a:gd name="connsiteX2" fmla="*/ 158797 w 2028451"/>
                <a:gd name="connsiteY2" fmla="*/ 1869656 h 2028452"/>
                <a:gd name="connsiteX3" fmla="*/ 1486285 w 2028451"/>
                <a:gd name="connsiteY3" fmla="*/ 0 h 2028452"/>
                <a:gd name="connsiteX4" fmla="*/ 1869655 w 2028451"/>
                <a:gd name="connsiteY4" fmla="*/ 158797 h 2028452"/>
                <a:gd name="connsiteX5" fmla="*/ 1869654 w 2028451"/>
                <a:gd name="connsiteY5" fmla="*/ 158798 h 2028452"/>
                <a:gd name="connsiteX6" fmla="*/ 1869654 w 2028451"/>
                <a:gd name="connsiteY6" fmla="*/ 925538 h 2028452"/>
                <a:gd name="connsiteX7" fmla="*/ 925536 w 2028451"/>
                <a:gd name="connsiteY7" fmla="*/ 1869655 h 2028452"/>
                <a:gd name="connsiteX8" fmla="*/ 243847 w 2028451"/>
                <a:gd name="connsiteY8" fmla="*/ 1939129 h 2028452"/>
                <a:gd name="connsiteX9" fmla="*/ 158796 w 2028451"/>
                <a:gd name="connsiteY9" fmla="*/ 1869655 h 2028452"/>
                <a:gd name="connsiteX10" fmla="*/ 89323 w 2028451"/>
                <a:gd name="connsiteY10" fmla="*/ 1784605 h 2028452"/>
                <a:gd name="connsiteX11" fmla="*/ 158797 w 2028451"/>
                <a:gd name="connsiteY11" fmla="*/ 1102916 h 2028452"/>
                <a:gd name="connsiteX12" fmla="*/ 1102915 w 2028451"/>
                <a:gd name="connsiteY12" fmla="*/ 158797 h 2028452"/>
                <a:gd name="connsiteX13" fmla="*/ 1486285 w 2028451"/>
                <a:gd name="connsiteY13" fmla="*/ 0 h 2028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28451" h="2028452">
                  <a:moveTo>
                    <a:pt x="158796" y="1869655"/>
                  </a:moveTo>
                  <a:lnTo>
                    <a:pt x="158796" y="1869655"/>
                  </a:lnTo>
                  <a:lnTo>
                    <a:pt x="158797" y="1869656"/>
                  </a:lnTo>
                  <a:close/>
                  <a:moveTo>
                    <a:pt x="1486285" y="0"/>
                  </a:moveTo>
                  <a:cubicBezTo>
                    <a:pt x="1625038" y="0"/>
                    <a:pt x="1763790" y="52933"/>
                    <a:pt x="1869655" y="158797"/>
                  </a:cubicBezTo>
                  <a:lnTo>
                    <a:pt x="1869654" y="158798"/>
                  </a:lnTo>
                  <a:cubicBezTo>
                    <a:pt x="2081384" y="370528"/>
                    <a:pt x="2081384" y="713808"/>
                    <a:pt x="1869654" y="925538"/>
                  </a:cubicBezTo>
                  <a:lnTo>
                    <a:pt x="925536" y="1869655"/>
                  </a:lnTo>
                  <a:cubicBezTo>
                    <a:pt x="740272" y="2054919"/>
                    <a:pt x="454291" y="2078076"/>
                    <a:pt x="243847" y="1939129"/>
                  </a:cubicBezTo>
                  <a:lnTo>
                    <a:pt x="158796" y="1869655"/>
                  </a:lnTo>
                  <a:lnTo>
                    <a:pt x="89323" y="1784605"/>
                  </a:lnTo>
                  <a:cubicBezTo>
                    <a:pt x="-49624" y="1574162"/>
                    <a:pt x="-26466" y="1288180"/>
                    <a:pt x="158797" y="1102916"/>
                  </a:cubicBezTo>
                  <a:lnTo>
                    <a:pt x="1102915" y="158797"/>
                  </a:lnTo>
                  <a:cubicBezTo>
                    <a:pt x="1208780" y="52933"/>
                    <a:pt x="1347533" y="0"/>
                    <a:pt x="1486285" y="0"/>
                  </a:cubicBezTo>
                  <a:close/>
                </a:path>
              </a:pathLst>
            </a:custGeom>
            <a:solidFill>
              <a:schemeClr val="accent6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23CDF25-3181-ABAB-FA71-7E32344F04CC}"/>
                </a:ext>
              </a:extLst>
            </p:cNvPr>
            <p:cNvSpPr/>
            <p:nvPr/>
          </p:nvSpPr>
          <p:spPr>
            <a:xfrm>
              <a:off x="10294112" y="1874706"/>
              <a:ext cx="1059690" cy="1059689"/>
            </a:xfrm>
            <a:custGeom>
              <a:avLst/>
              <a:gdLst>
                <a:gd name="connsiteX0" fmla="*/ 542167 w 2028452"/>
                <a:gd name="connsiteY0" fmla="*/ 0 h 2028451"/>
                <a:gd name="connsiteX1" fmla="*/ 925537 w 2028452"/>
                <a:gd name="connsiteY1" fmla="*/ 158797 h 2028451"/>
                <a:gd name="connsiteX2" fmla="*/ 1869655 w 2028452"/>
                <a:gd name="connsiteY2" fmla="*/ 1102916 h 2028451"/>
                <a:gd name="connsiteX3" fmla="*/ 1869655 w 2028452"/>
                <a:gd name="connsiteY3" fmla="*/ 1869655 h 2028451"/>
                <a:gd name="connsiteX4" fmla="*/ 1869654 w 2028452"/>
                <a:gd name="connsiteY4" fmla="*/ 1869655 h 2028451"/>
                <a:gd name="connsiteX5" fmla="*/ 1102915 w 2028452"/>
                <a:gd name="connsiteY5" fmla="*/ 1869655 h 2028451"/>
                <a:gd name="connsiteX6" fmla="*/ 158798 w 2028452"/>
                <a:gd name="connsiteY6" fmla="*/ 925536 h 2028451"/>
                <a:gd name="connsiteX7" fmla="*/ 158798 w 2028452"/>
                <a:gd name="connsiteY7" fmla="*/ 158796 h 2028451"/>
                <a:gd name="connsiteX8" fmla="*/ 158797 w 2028452"/>
                <a:gd name="connsiteY8" fmla="*/ 158797 h 2028451"/>
                <a:gd name="connsiteX9" fmla="*/ 542167 w 2028452"/>
                <a:gd name="connsiteY9" fmla="*/ 0 h 2028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28452" h="2028451">
                  <a:moveTo>
                    <a:pt x="542167" y="0"/>
                  </a:moveTo>
                  <a:cubicBezTo>
                    <a:pt x="680920" y="0"/>
                    <a:pt x="819672" y="52932"/>
                    <a:pt x="925537" y="158797"/>
                  </a:cubicBezTo>
                  <a:lnTo>
                    <a:pt x="1869655" y="1102916"/>
                  </a:lnTo>
                  <a:cubicBezTo>
                    <a:pt x="2081385" y="1314645"/>
                    <a:pt x="2081385" y="1657926"/>
                    <a:pt x="1869655" y="1869655"/>
                  </a:cubicBezTo>
                  <a:lnTo>
                    <a:pt x="1869654" y="1869655"/>
                  </a:lnTo>
                  <a:cubicBezTo>
                    <a:pt x="1657925" y="2081384"/>
                    <a:pt x="1314644" y="2081384"/>
                    <a:pt x="1102915" y="1869655"/>
                  </a:cubicBezTo>
                  <a:lnTo>
                    <a:pt x="158798" y="925536"/>
                  </a:lnTo>
                  <a:cubicBezTo>
                    <a:pt x="-52932" y="713807"/>
                    <a:pt x="-52932" y="370526"/>
                    <a:pt x="158798" y="158796"/>
                  </a:cubicBezTo>
                  <a:lnTo>
                    <a:pt x="158797" y="158797"/>
                  </a:lnTo>
                  <a:cubicBezTo>
                    <a:pt x="264662" y="52932"/>
                    <a:pt x="403415" y="0"/>
                    <a:pt x="542167" y="0"/>
                  </a:cubicBezTo>
                  <a:close/>
                </a:path>
              </a:pathLst>
            </a:custGeom>
            <a:solidFill>
              <a:schemeClr val="accent6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6AC7F49-0597-C91F-1764-DDB944F6CA19}"/>
              </a:ext>
            </a:extLst>
          </p:cNvPr>
          <p:cNvGrpSpPr/>
          <p:nvPr/>
        </p:nvGrpSpPr>
        <p:grpSpPr>
          <a:xfrm>
            <a:off x="838200" y="3466117"/>
            <a:ext cx="2257424" cy="2240454"/>
            <a:chOff x="838200" y="3741246"/>
            <a:chExt cx="2257424" cy="2240454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F5F94B61-8403-6CE7-0666-431F04798FD9}"/>
                </a:ext>
              </a:extLst>
            </p:cNvPr>
            <p:cNvSpPr/>
            <p:nvPr/>
          </p:nvSpPr>
          <p:spPr>
            <a:xfrm>
              <a:off x="838200" y="3741246"/>
              <a:ext cx="2257424" cy="56647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noProof="1"/>
                <a:t>Lorem Ipsum</a:t>
              </a: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C98425BA-B74F-9BB6-410A-C6B91B06BFF4}"/>
                </a:ext>
              </a:extLst>
            </p:cNvPr>
            <p:cNvSpPr/>
            <p:nvPr/>
          </p:nvSpPr>
          <p:spPr>
            <a:xfrm>
              <a:off x="838200" y="4422038"/>
              <a:ext cx="2257424" cy="1559662"/>
            </a:xfrm>
            <a:prstGeom prst="roundRect">
              <a:avLst>
                <a:gd name="adj" fmla="val 19465"/>
              </a:avLst>
            </a:prstGeom>
            <a:solidFill>
              <a:schemeClr val="accent5">
                <a:lumMod val="40000"/>
                <a:lumOff val="60000"/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8888C84-125A-5E4C-D533-427E92A839D8}"/>
              </a:ext>
            </a:extLst>
          </p:cNvPr>
          <p:cNvGrpSpPr/>
          <p:nvPr/>
        </p:nvGrpSpPr>
        <p:grpSpPr>
          <a:xfrm>
            <a:off x="3590925" y="3466117"/>
            <a:ext cx="2257424" cy="2240454"/>
            <a:chOff x="838200" y="3741246"/>
            <a:chExt cx="2257424" cy="2240454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FE7077D7-E48D-6993-E707-6A8B9A2F7691}"/>
                </a:ext>
              </a:extLst>
            </p:cNvPr>
            <p:cNvSpPr/>
            <p:nvPr/>
          </p:nvSpPr>
          <p:spPr>
            <a:xfrm>
              <a:off x="838200" y="3741246"/>
              <a:ext cx="2257424" cy="56647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07608D24-B606-80E2-3776-F975F5409488}"/>
                </a:ext>
              </a:extLst>
            </p:cNvPr>
            <p:cNvSpPr/>
            <p:nvPr/>
          </p:nvSpPr>
          <p:spPr>
            <a:xfrm>
              <a:off x="838200" y="4422038"/>
              <a:ext cx="2257424" cy="1559662"/>
            </a:xfrm>
            <a:prstGeom prst="roundRect">
              <a:avLst>
                <a:gd name="adj" fmla="val 19465"/>
              </a:avLst>
            </a:prstGeom>
            <a:solidFill>
              <a:schemeClr val="accent2">
                <a:lumMod val="60000"/>
                <a:lumOff val="40000"/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5CF7D23-F13A-B05F-0E07-07DFAE26673A}"/>
              </a:ext>
            </a:extLst>
          </p:cNvPr>
          <p:cNvGrpSpPr/>
          <p:nvPr/>
        </p:nvGrpSpPr>
        <p:grpSpPr>
          <a:xfrm>
            <a:off x="6343650" y="3466117"/>
            <a:ext cx="2257424" cy="2240454"/>
            <a:chOff x="838200" y="3741246"/>
            <a:chExt cx="2257424" cy="2240454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270A5A94-77F2-09C6-B50D-8B0E36B47D0E}"/>
                </a:ext>
              </a:extLst>
            </p:cNvPr>
            <p:cNvSpPr/>
            <p:nvPr/>
          </p:nvSpPr>
          <p:spPr>
            <a:xfrm>
              <a:off x="838200" y="3741246"/>
              <a:ext cx="2257424" cy="56647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4462A8F8-E8FA-189D-9B19-723B5F70E560}"/>
                </a:ext>
              </a:extLst>
            </p:cNvPr>
            <p:cNvSpPr/>
            <p:nvPr/>
          </p:nvSpPr>
          <p:spPr>
            <a:xfrm>
              <a:off x="838200" y="4422038"/>
              <a:ext cx="2257424" cy="1559662"/>
            </a:xfrm>
            <a:prstGeom prst="roundRect">
              <a:avLst>
                <a:gd name="adj" fmla="val 19465"/>
              </a:avLst>
            </a:prstGeom>
            <a:solidFill>
              <a:schemeClr val="accent3">
                <a:lumMod val="60000"/>
                <a:lumOff val="40000"/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82507A8-208B-97B1-3B6C-39C9F14B49C4}"/>
              </a:ext>
            </a:extLst>
          </p:cNvPr>
          <p:cNvGrpSpPr/>
          <p:nvPr/>
        </p:nvGrpSpPr>
        <p:grpSpPr>
          <a:xfrm>
            <a:off x="9096376" y="3466117"/>
            <a:ext cx="2257424" cy="2240454"/>
            <a:chOff x="838200" y="3741246"/>
            <a:chExt cx="2257424" cy="2240454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30EE1971-D7CC-8C7F-B52A-B54171002654}"/>
                </a:ext>
              </a:extLst>
            </p:cNvPr>
            <p:cNvSpPr/>
            <p:nvPr/>
          </p:nvSpPr>
          <p:spPr>
            <a:xfrm>
              <a:off x="838200" y="3741246"/>
              <a:ext cx="2257424" cy="56647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827CADCF-9181-A450-7762-B261A43E1079}"/>
                </a:ext>
              </a:extLst>
            </p:cNvPr>
            <p:cNvSpPr/>
            <p:nvPr/>
          </p:nvSpPr>
          <p:spPr>
            <a:xfrm>
              <a:off x="838200" y="4422038"/>
              <a:ext cx="2257424" cy="1559662"/>
            </a:xfrm>
            <a:prstGeom prst="roundRect">
              <a:avLst>
                <a:gd name="adj" fmla="val 19465"/>
              </a:avLst>
            </a:prstGeom>
            <a:solidFill>
              <a:schemeClr val="accent6">
                <a:lumMod val="60000"/>
                <a:lumOff val="40000"/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pic>
        <p:nvPicPr>
          <p:cNvPr id="31" name="Graphic 30" descr="Badge 4 outline">
            <a:extLst>
              <a:ext uri="{FF2B5EF4-FFF2-40B4-BE49-F238E27FC236}">
                <a16:creationId xmlns:a16="http://schemas.microsoft.com/office/drawing/2014/main" id="{422DA3A8-5CAA-3F4F-2D53-984A0A5847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04829" y="1886348"/>
            <a:ext cx="548971" cy="548971"/>
          </a:xfrm>
          <a:prstGeom prst="rect">
            <a:avLst/>
          </a:prstGeom>
        </p:spPr>
      </p:pic>
      <p:pic>
        <p:nvPicPr>
          <p:cNvPr id="32" name="Graphic 31" descr="Badge 3 outline">
            <a:extLst>
              <a:ext uri="{FF2B5EF4-FFF2-40B4-BE49-F238E27FC236}">
                <a16:creationId xmlns:a16="http://schemas.microsoft.com/office/drawing/2014/main" id="{1378FEF8-1481-9D66-104F-E0C97791561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052103" y="1886348"/>
            <a:ext cx="548971" cy="548971"/>
          </a:xfrm>
          <a:prstGeom prst="rect">
            <a:avLst/>
          </a:prstGeom>
        </p:spPr>
      </p:pic>
      <p:pic>
        <p:nvPicPr>
          <p:cNvPr id="33" name="Graphic 32" descr="Badge outline">
            <a:extLst>
              <a:ext uri="{FF2B5EF4-FFF2-40B4-BE49-F238E27FC236}">
                <a16:creationId xmlns:a16="http://schemas.microsoft.com/office/drawing/2014/main" id="{BC4446EE-65D2-C476-6C6E-257B9348CF2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99377" y="1886348"/>
            <a:ext cx="548971" cy="548971"/>
          </a:xfrm>
          <a:prstGeom prst="rect">
            <a:avLst/>
          </a:prstGeom>
        </p:spPr>
      </p:pic>
      <p:pic>
        <p:nvPicPr>
          <p:cNvPr id="34" name="Graphic 33" descr="Badge 1 outline">
            <a:extLst>
              <a:ext uri="{FF2B5EF4-FFF2-40B4-BE49-F238E27FC236}">
                <a16:creationId xmlns:a16="http://schemas.microsoft.com/office/drawing/2014/main" id="{42F84F9E-03A8-0C86-11DD-03825D596CA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546651" y="1886348"/>
            <a:ext cx="548971" cy="548971"/>
          </a:xfrm>
          <a:prstGeom prst="rect">
            <a:avLst/>
          </a:prstGeom>
        </p:spPr>
      </p:pic>
      <p:pic>
        <p:nvPicPr>
          <p:cNvPr id="35" name="Graphic 34" descr="Users">
            <a:extLst>
              <a:ext uri="{FF2B5EF4-FFF2-40B4-BE49-F238E27FC236}">
                <a16:creationId xmlns:a16="http://schemas.microsoft.com/office/drawing/2014/main" id="{D4228774-89DF-369B-2D10-376161ADA46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529769" y="1918675"/>
            <a:ext cx="484316" cy="484316"/>
          </a:xfrm>
          <a:prstGeom prst="rect">
            <a:avLst/>
          </a:prstGeom>
        </p:spPr>
      </p:pic>
      <p:pic>
        <p:nvPicPr>
          <p:cNvPr id="36" name="Graphic 35" descr="Puzzle">
            <a:extLst>
              <a:ext uri="{FF2B5EF4-FFF2-40B4-BE49-F238E27FC236}">
                <a16:creationId xmlns:a16="http://schemas.microsoft.com/office/drawing/2014/main" id="{CC6E77D5-C69A-F67C-44EB-2511C43983C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777043" y="1918675"/>
            <a:ext cx="484316" cy="484316"/>
          </a:xfrm>
          <a:prstGeom prst="rect">
            <a:avLst/>
          </a:prstGeom>
        </p:spPr>
      </p:pic>
      <p:pic>
        <p:nvPicPr>
          <p:cNvPr id="37" name="Graphic 36" descr="Lightbulb">
            <a:extLst>
              <a:ext uri="{FF2B5EF4-FFF2-40B4-BE49-F238E27FC236}">
                <a16:creationId xmlns:a16="http://schemas.microsoft.com/office/drawing/2014/main" id="{2703D321-AF02-ED1E-1201-800983257FE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9282495" y="1918675"/>
            <a:ext cx="484316" cy="484316"/>
          </a:xfrm>
          <a:prstGeom prst="rect">
            <a:avLst/>
          </a:prstGeom>
        </p:spPr>
      </p:pic>
      <p:pic>
        <p:nvPicPr>
          <p:cNvPr id="38" name="Graphic 37" descr="Rocket">
            <a:extLst>
              <a:ext uri="{FF2B5EF4-FFF2-40B4-BE49-F238E27FC236}">
                <a16:creationId xmlns:a16="http://schemas.microsoft.com/office/drawing/2014/main" id="{FC3BA234-B774-7A71-D5E6-E6DADA05775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24317" y="1918675"/>
            <a:ext cx="484316" cy="48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Rounded Process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D94B4DB-EBB9-BAA7-9A54-F3E1E594851B}"/>
              </a:ext>
            </a:extLst>
          </p:cNvPr>
          <p:cNvGrpSpPr/>
          <p:nvPr/>
        </p:nvGrpSpPr>
        <p:grpSpPr>
          <a:xfrm>
            <a:off x="838200" y="1383686"/>
            <a:ext cx="2257425" cy="1554294"/>
            <a:chOff x="838200" y="1874706"/>
            <a:chExt cx="2257425" cy="1554294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F8ECD7A8-A277-D20E-F954-E44F9CE61C3B}"/>
                </a:ext>
              </a:extLst>
            </p:cNvPr>
            <p:cNvSpPr/>
            <p:nvPr/>
          </p:nvSpPr>
          <p:spPr>
            <a:xfrm>
              <a:off x="838200" y="2369310"/>
              <a:ext cx="2257424" cy="566470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9EB753AD-892C-FDAE-D296-9C7B061A0D1F}"/>
                </a:ext>
              </a:extLst>
            </p:cNvPr>
            <p:cNvSpPr/>
            <p:nvPr/>
          </p:nvSpPr>
          <p:spPr>
            <a:xfrm>
              <a:off x="2035935" y="2369310"/>
              <a:ext cx="1059690" cy="1059690"/>
            </a:xfrm>
            <a:custGeom>
              <a:avLst/>
              <a:gdLst>
                <a:gd name="connsiteX0" fmla="*/ 158796 w 2028451"/>
                <a:gd name="connsiteY0" fmla="*/ 1869655 h 2028452"/>
                <a:gd name="connsiteX1" fmla="*/ 158796 w 2028451"/>
                <a:gd name="connsiteY1" fmla="*/ 1869655 h 2028452"/>
                <a:gd name="connsiteX2" fmla="*/ 158797 w 2028451"/>
                <a:gd name="connsiteY2" fmla="*/ 1869656 h 2028452"/>
                <a:gd name="connsiteX3" fmla="*/ 1486285 w 2028451"/>
                <a:gd name="connsiteY3" fmla="*/ 0 h 2028452"/>
                <a:gd name="connsiteX4" fmla="*/ 1869655 w 2028451"/>
                <a:gd name="connsiteY4" fmla="*/ 158797 h 2028452"/>
                <a:gd name="connsiteX5" fmla="*/ 1869654 w 2028451"/>
                <a:gd name="connsiteY5" fmla="*/ 158798 h 2028452"/>
                <a:gd name="connsiteX6" fmla="*/ 1869654 w 2028451"/>
                <a:gd name="connsiteY6" fmla="*/ 925538 h 2028452"/>
                <a:gd name="connsiteX7" fmla="*/ 925536 w 2028451"/>
                <a:gd name="connsiteY7" fmla="*/ 1869655 h 2028452"/>
                <a:gd name="connsiteX8" fmla="*/ 243847 w 2028451"/>
                <a:gd name="connsiteY8" fmla="*/ 1939129 h 2028452"/>
                <a:gd name="connsiteX9" fmla="*/ 158796 w 2028451"/>
                <a:gd name="connsiteY9" fmla="*/ 1869655 h 2028452"/>
                <a:gd name="connsiteX10" fmla="*/ 89323 w 2028451"/>
                <a:gd name="connsiteY10" fmla="*/ 1784605 h 2028452"/>
                <a:gd name="connsiteX11" fmla="*/ 158797 w 2028451"/>
                <a:gd name="connsiteY11" fmla="*/ 1102916 h 2028452"/>
                <a:gd name="connsiteX12" fmla="*/ 1102915 w 2028451"/>
                <a:gd name="connsiteY12" fmla="*/ 158797 h 2028452"/>
                <a:gd name="connsiteX13" fmla="*/ 1486285 w 2028451"/>
                <a:gd name="connsiteY13" fmla="*/ 0 h 2028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28451" h="2028452">
                  <a:moveTo>
                    <a:pt x="158796" y="1869655"/>
                  </a:moveTo>
                  <a:lnTo>
                    <a:pt x="158796" y="1869655"/>
                  </a:lnTo>
                  <a:lnTo>
                    <a:pt x="158797" y="1869656"/>
                  </a:lnTo>
                  <a:close/>
                  <a:moveTo>
                    <a:pt x="1486285" y="0"/>
                  </a:moveTo>
                  <a:cubicBezTo>
                    <a:pt x="1625038" y="0"/>
                    <a:pt x="1763790" y="52933"/>
                    <a:pt x="1869655" y="158797"/>
                  </a:cubicBezTo>
                  <a:lnTo>
                    <a:pt x="1869654" y="158798"/>
                  </a:lnTo>
                  <a:cubicBezTo>
                    <a:pt x="2081384" y="370528"/>
                    <a:pt x="2081384" y="713808"/>
                    <a:pt x="1869654" y="925538"/>
                  </a:cubicBezTo>
                  <a:lnTo>
                    <a:pt x="925536" y="1869655"/>
                  </a:lnTo>
                  <a:cubicBezTo>
                    <a:pt x="740272" y="2054919"/>
                    <a:pt x="454291" y="2078076"/>
                    <a:pt x="243847" y="1939129"/>
                  </a:cubicBezTo>
                  <a:lnTo>
                    <a:pt x="158796" y="1869655"/>
                  </a:lnTo>
                  <a:lnTo>
                    <a:pt x="89323" y="1784605"/>
                  </a:lnTo>
                  <a:cubicBezTo>
                    <a:pt x="-49624" y="1574162"/>
                    <a:pt x="-26466" y="1288180"/>
                    <a:pt x="158797" y="1102916"/>
                  </a:cubicBezTo>
                  <a:lnTo>
                    <a:pt x="1102915" y="158797"/>
                  </a:lnTo>
                  <a:cubicBezTo>
                    <a:pt x="1208780" y="52933"/>
                    <a:pt x="1347533" y="0"/>
                    <a:pt x="1486285" y="0"/>
                  </a:cubicBezTo>
                  <a:close/>
                </a:path>
              </a:pathLst>
            </a:custGeom>
            <a:solidFill>
              <a:schemeClr val="accent4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82E0C085-1D13-05B7-D697-5F9AAA964261}"/>
                </a:ext>
              </a:extLst>
            </p:cNvPr>
            <p:cNvSpPr/>
            <p:nvPr/>
          </p:nvSpPr>
          <p:spPr>
            <a:xfrm>
              <a:off x="2035934" y="1874706"/>
              <a:ext cx="1059690" cy="1059689"/>
            </a:xfrm>
            <a:custGeom>
              <a:avLst/>
              <a:gdLst>
                <a:gd name="connsiteX0" fmla="*/ 542167 w 2028452"/>
                <a:gd name="connsiteY0" fmla="*/ 0 h 2028451"/>
                <a:gd name="connsiteX1" fmla="*/ 925537 w 2028452"/>
                <a:gd name="connsiteY1" fmla="*/ 158797 h 2028451"/>
                <a:gd name="connsiteX2" fmla="*/ 1869655 w 2028452"/>
                <a:gd name="connsiteY2" fmla="*/ 1102916 h 2028451"/>
                <a:gd name="connsiteX3" fmla="*/ 1869655 w 2028452"/>
                <a:gd name="connsiteY3" fmla="*/ 1869655 h 2028451"/>
                <a:gd name="connsiteX4" fmla="*/ 1869654 w 2028452"/>
                <a:gd name="connsiteY4" fmla="*/ 1869655 h 2028451"/>
                <a:gd name="connsiteX5" fmla="*/ 1102915 w 2028452"/>
                <a:gd name="connsiteY5" fmla="*/ 1869655 h 2028451"/>
                <a:gd name="connsiteX6" fmla="*/ 158798 w 2028452"/>
                <a:gd name="connsiteY6" fmla="*/ 925536 h 2028451"/>
                <a:gd name="connsiteX7" fmla="*/ 158798 w 2028452"/>
                <a:gd name="connsiteY7" fmla="*/ 158796 h 2028451"/>
                <a:gd name="connsiteX8" fmla="*/ 158797 w 2028452"/>
                <a:gd name="connsiteY8" fmla="*/ 158797 h 2028451"/>
                <a:gd name="connsiteX9" fmla="*/ 542167 w 2028452"/>
                <a:gd name="connsiteY9" fmla="*/ 0 h 2028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28452" h="2028451">
                  <a:moveTo>
                    <a:pt x="542167" y="0"/>
                  </a:moveTo>
                  <a:cubicBezTo>
                    <a:pt x="680920" y="0"/>
                    <a:pt x="819672" y="52932"/>
                    <a:pt x="925537" y="158797"/>
                  </a:cubicBezTo>
                  <a:lnTo>
                    <a:pt x="1869655" y="1102916"/>
                  </a:lnTo>
                  <a:cubicBezTo>
                    <a:pt x="2081385" y="1314645"/>
                    <a:pt x="2081385" y="1657926"/>
                    <a:pt x="1869655" y="1869655"/>
                  </a:cubicBezTo>
                  <a:lnTo>
                    <a:pt x="1869654" y="1869655"/>
                  </a:lnTo>
                  <a:cubicBezTo>
                    <a:pt x="1657925" y="2081384"/>
                    <a:pt x="1314644" y="2081384"/>
                    <a:pt x="1102915" y="1869655"/>
                  </a:cubicBezTo>
                  <a:lnTo>
                    <a:pt x="158798" y="925536"/>
                  </a:lnTo>
                  <a:cubicBezTo>
                    <a:pt x="-52932" y="713807"/>
                    <a:pt x="-52932" y="370526"/>
                    <a:pt x="158798" y="158796"/>
                  </a:cubicBezTo>
                  <a:lnTo>
                    <a:pt x="158797" y="158797"/>
                  </a:lnTo>
                  <a:cubicBezTo>
                    <a:pt x="264662" y="52932"/>
                    <a:pt x="403415" y="0"/>
                    <a:pt x="542167" y="0"/>
                  </a:cubicBezTo>
                  <a:close/>
                </a:path>
              </a:pathLst>
            </a:custGeom>
            <a:solidFill>
              <a:schemeClr val="accent4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508B92E-C0E7-B6F6-6089-E78058731D9D}"/>
              </a:ext>
            </a:extLst>
          </p:cNvPr>
          <p:cNvGrpSpPr/>
          <p:nvPr/>
        </p:nvGrpSpPr>
        <p:grpSpPr>
          <a:xfrm>
            <a:off x="3590926" y="1383686"/>
            <a:ext cx="2257425" cy="1554294"/>
            <a:chOff x="3590926" y="1874706"/>
            <a:chExt cx="2257425" cy="1554294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6374D96C-FC03-8D73-3E55-933C741394A8}"/>
                </a:ext>
              </a:extLst>
            </p:cNvPr>
            <p:cNvSpPr/>
            <p:nvPr/>
          </p:nvSpPr>
          <p:spPr>
            <a:xfrm>
              <a:off x="3590926" y="2369310"/>
              <a:ext cx="2257424" cy="566470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9D434DF-3C33-5C3B-F16C-8C3B0616FBBB}"/>
                </a:ext>
              </a:extLst>
            </p:cNvPr>
            <p:cNvSpPr/>
            <p:nvPr/>
          </p:nvSpPr>
          <p:spPr>
            <a:xfrm>
              <a:off x="4788661" y="2369310"/>
              <a:ext cx="1059690" cy="1059690"/>
            </a:xfrm>
            <a:custGeom>
              <a:avLst/>
              <a:gdLst>
                <a:gd name="connsiteX0" fmla="*/ 158796 w 2028451"/>
                <a:gd name="connsiteY0" fmla="*/ 1869655 h 2028452"/>
                <a:gd name="connsiteX1" fmla="*/ 158796 w 2028451"/>
                <a:gd name="connsiteY1" fmla="*/ 1869655 h 2028452"/>
                <a:gd name="connsiteX2" fmla="*/ 158797 w 2028451"/>
                <a:gd name="connsiteY2" fmla="*/ 1869656 h 2028452"/>
                <a:gd name="connsiteX3" fmla="*/ 1486285 w 2028451"/>
                <a:gd name="connsiteY3" fmla="*/ 0 h 2028452"/>
                <a:gd name="connsiteX4" fmla="*/ 1869655 w 2028451"/>
                <a:gd name="connsiteY4" fmla="*/ 158797 h 2028452"/>
                <a:gd name="connsiteX5" fmla="*/ 1869654 w 2028451"/>
                <a:gd name="connsiteY5" fmla="*/ 158798 h 2028452"/>
                <a:gd name="connsiteX6" fmla="*/ 1869654 w 2028451"/>
                <a:gd name="connsiteY6" fmla="*/ 925538 h 2028452"/>
                <a:gd name="connsiteX7" fmla="*/ 925536 w 2028451"/>
                <a:gd name="connsiteY7" fmla="*/ 1869655 h 2028452"/>
                <a:gd name="connsiteX8" fmla="*/ 243847 w 2028451"/>
                <a:gd name="connsiteY8" fmla="*/ 1939129 h 2028452"/>
                <a:gd name="connsiteX9" fmla="*/ 158796 w 2028451"/>
                <a:gd name="connsiteY9" fmla="*/ 1869655 h 2028452"/>
                <a:gd name="connsiteX10" fmla="*/ 89323 w 2028451"/>
                <a:gd name="connsiteY10" fmla="*/ 1784605 h 2028452"/>
                <a:gd name="connsiteX11" fmla="*/ 158797 w 2028451"/>
                <a:gd name="connsiteY11" fmla="*/ 1102916 h 2028452"/>
                <a:gd name="connsiteX12" fmla="*/ 1102915 w 2028451"/>
                <a:gd name="connsiteY12" fmla="*/ 158797 h 2028452"/>
                <a:gd name="connsiteX13" fmla="*/ 1486285 w 2028451"/>
                <a:gd name="connsiteY13" fmla="*/ 0 h 2028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28451" h="2028452">
                  <a:moveTo>
                    <a:pt x="158796" y="1869655"/>
                  </a:moveTo>
                  <a:lnTo>
                    <a:pt x="158796" y="1869655"/>
                  </a:lnTo>
                  <a:lnTo>
                    <a:pt x="158797" y="1869656"/>
                  </a:lnTo>
                  <a:close/>
                  <a:moveTo>
                    <a:pt x="1486285" y="0"/>
                  </a:moveTo>
                  <a:cubicBezTo>
                    <a:pt x="1625038" y="0"/>
                    <a:pt x="1763790" y="52933"/>
                    <a:pt x="1869655" y="158797"/>
                  </a:cubicBezTo>
                  <a:lnTo>
                    <a:pt x="1869654" y="158798"/>
                  </a:lnTo>
                  <a:cubicBezTo>
                    <a:pt x="2081384" y="370528"/>
                    <a:pt x="2081384" y="713808"/>
                    <a:pt x="1869654" y="925538"/>
                  </a:cubicBezTo>
                  <a:lnTo>
                    <a:pt x="925536" y="1869655"/>
                  </a:lnTo>
                  <a:cubicBezTo>
                    <a:pt x="740272" y="2054919"/>
                    <a:pt x="454291" y="2078076"/>
                    <a:pt x="243847" y="1939129"/>
                  </a:cubicBezTo>
                  <a:lnTo>
                    <a:pt x="158796" y="1869655"/>
                  </a:lnTo>
                  <a:lnTo>
                    <a:pt x="89323" y="1784605"/>
                  </a:lnTo>
                  <a:cubicBezTo>
                    <a:pt x="-49624" y="1574162"/>
                    <a:pt x="-26466" y="1288180"/>
                    <a:pt x="158797" y="1102916"/>
                  </a:cubicBezTo>
                  <a:lnTo>
                    <a:pt x="1102915" y="158797"/>
                  </a:lnTo>
                  <a:cubicBezTo>
                    <a:pt x="1208780" y="52933"/>
                    <a:pt x="1347533" y="0"/>
                    <a:pt x="1486285" y="0"/>
                  </a:cubicBezTo>
                  <a:close/>
                </a:path>
              </a:pathLst>
            </a:custGeom>
            <a:solidFill>
              <a:schemeClr val="accent2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858D200-5819-0ADD-39F9-5859C2F8A900}"/>
                </a:ext>
              </a:extLst>
            </p:cNvPr>
            <p:cNvSpPr/>
            <p:nvPr/>
          </p:nvSpPr>
          <p:spPr>
            <a:xfrm>
              <a:off x="4788660" y="1874706"/>
              <a:ext cx="1059690" cy="1059689"/>
            </a:xfrm>
            <a:custGeom>
              <a:avLst/>
              <a:gdLst>
                <a:gd name="connsiteX0" fmla="*/ 542167 w 2028452"/>
                <a:gd name="connsiteY0" fmla="*/ 0 h 2028451"/>
                <a:gd name="connsiteX1" fmla="*/ 925537 w 2028452"/>
                <a:gd name="connsiteY1" fmla="*/ 158797 h 2028451"/>
                <a:gd name="connsiteX2" fmla="*/ 1869655 w 2028452"/>
                <a:gd name="connsiteY2" fmla="*/ 1102916 h 2028451"/>
                <a:gd name="connsiteX3" fmla="*/ 1869655 w 2028452"/>
                <a:gd name="connsiteY3" fmla="*/ 1869655 h 2028451"/>
                <a:gd name="connsiteX4" fmla="*/ 1869654 w 2028452"/>
                <a:gd name="connsiteY4" fmla="*/ 1869655 h 2028451"/>
                <a:gd name="connsiteX5" fmla="*/ 1102915 w 2028452"/>
                <a:gd name="connsiteY5" fmla="*/ 1869655 h 2028451"/>
                <a:gd name="connsiteX6" fmla="*/ 158798 w 2028452"/>
                <a:gd name="connsiteY6" fmla="*/ 925536 h 2028451"/>
                <a:gd name="connsiteX7" fmla="*/ 158798 w 2028452"/>
                <a:gd name="connsiteY7" fmla="*/ 158796 h 2028451"/>
                <a:gd name="connsiteX8" fmla="*/ 158797 w 2028452"/>
                <a:gd name="connsiteY8" fmla="*/ 158797 h 2028451"/>
                <a:gd name="connsiteX9" fmla="*/ 542167 w 2028452"/>
                <a:gd name="connsiteY9" fmla="*/ 0 h 2028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28452" h="2028451">
                  <a:moveTo>
                    <a:pt x="542167" y="0"/>
                  </a:moveTo>
                  <a:cubicBezTo>
                    <a:pt x="680920" y="0"/>
                    <a:pt x="819672" y="52932"/>
                    <a:pt x="925537" y="158797"/>
                  </a:cubicBezTo>
                  <a:lnTo>
                    <a:pt x="1869655" y="1102916"/>
                  </a:lnTo>
                  <a:cubicBezTo>
                    <a:pt x="2081385" y="1314645"/>
                    <a:pt x="2081385" y="1657926"/>
                    <a:pt x="1869655" y="1869655"/>
                  </a:cubicBezTo>
                  <a:lnTo>
                    <a:pt x="1869654" y="1869655"/>
                  </a:lnTo>
                  <a:cubicBezTo>
                    <a:pt x="1657925" y="2081384"/>
                    <a:pt x="1314644" y="2081384"/>
                    <a:pt x="1102915" y="1869655"/>
                  </a:cubicBezTo>
                  <a:lnTo>
                    <a:pt x="158798" y="925536"/>
                  </a:lnTo>
                  <a:cubicBezTo>
                    <a:pt x="-52932" y="713807"/>
                    <a:pt x="-52932" y="370526"/>
                    <a:pt x="158798" y="158796"/>
                  </a:cubicBezTo>
                  <a:lnTo>
                    <a:pt x="158797" y="158797"/>
                  </a:lnTo>
                  <a:cubicBezTo>
                    <a:pt x="264662" y="52932"/>
                    <a:pt x="403415" y="0"/>
                    <a:pt x="542167" y="0"/>
                  </a:cubicBezTo>
                  <a:close/>
                </a:path>
              </a:pathLst>
            </a:custGeom>
            <a:solidFill>
              <a:schemeClr val="accent2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EEA3AF4-FCCD-8E30-DA31-55216963F73D}"/>
              </a:ext>
            </a:extLst>
          </p:cNvPr>
          <p:cNvGrpSpPr/>
          <p:nvPr/>
        </p:nvGrpSpPr>
        <p:grpSpPr>
          <a:xfrm>
            <a:off x="6343652" y="1383686"/>
            <a:ext cx="2257425" cy="1554294"/>
            <a:chOff x="6343652" y="1874706"/>
            <a:chExt cx="2257425" cy="1554294"/>
          </a:xfrm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0C573C62-5EB2-FFDE-EC45-58AD34EDC73D}"/>
                </a:ext>
              </a:extLst>
            </p:cNvPr>
            <p:cNvSpPr/>
            <p:nvPr/>
          </p:nvSpPr>
          <p:spPr>
            <a:xfrm>
              <a:off x="6343652" y="2369310"/>
              <a:ext cx="2257424" cy="566470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C9D666B-3CAF-B2D7-1973-DABD21500D8D}"/>
                </a:ext>
              </a:extLst>
            </p:cNvPr>
            <p:cNvSpPr/>
            <p:nvPr/>
          </p:nvSpPr>
          <p:spPr>
            <a:xfrm>
              <a:off x="7541387" y="2369310"/>
              <a:ext cx="1059690" cy="1059690"/>
            </a:xfrm>
            <a:custGeom>
              <a:avLst/>
              <a:gdLst>
                <a:gd name="connsiteX0" fmla="*/ 158796 w 2028451"/>
                <a:gd name="connsiteY0" fmla="*/ 1869655 h 2028452"/>
                <a:gd name="connsiteX1" fmla="*/ 158796 w 2028451"/>
                <a:gd name="connsiteY1" fmla="*/ 1869655 h 2028452"/>
                <a:gd name="connsiteX2" fmla="*/ 158797 w 2028451"/>
                <a:gd name="connsiteY2" fmla="*/ 1869656 h 2028452"/>
                <a:gd name="connsiteX3" fmla="*/ 1486285 w 2028451"/>
                <a:gd name="connsiteY3" fmla="*/ 0 h 2028452"/>
                <a:gd name="connsiteX4" fmla="*/ 1869655 w 2028451"/>
                <a:gd name="connsiteY4" fmla="*/ 158797 h 2028452"/>
                <a:gd name="connsiteX5" fmla="*/ 1869654 w 2028451"/>
                <a:gd name="connsiteY5" fmla="*/ 158798 h 2028452"/>
                <a:gd name="connsiteX6" fmla="*/ 1869654 w 2028451"/>
                <a:gd name="connsiteY6" fmla="*/ 925538 h 2028452"/>
                <a:gd name="connsiteX7" fmla="*/ 925536 w 2028451"/>
                <a:gd name="connsiteY7" fmla="*/ 1869655 h 2028452"/>
                <a:gd name="connsiteX8" fmla="*/ 243847 w 2028451"/>
                <a:gd name="connsiteY8" fmla="*/ 1939129 h 2028452"/>
                <a:gd name="connsiteX9" fmla="*/ 158796 w 2028451"/>
                <a:gd name="connsiteY9" fmla="*/ 1869655 h 2028452"/>
                <a:gd name="connsiteX10" fmla="*/ 89323 w 2028451"/>
                <a:gd name="connsiteY10" fmla="*/ 1784605 h 2028452"/>
                <a:gd name="connsiteX11" fmla="*/ 158797 w 2028451"/>
                <a:gd name="connsiteY11" fmla="*/ 1102916 h 2028452"/>
                <a:gd name="connsiteX12" fmla="*/ 1102915 w 2028451"/>
                <a:gd name="connsiteY12" fmla="*/ 158797 h 2028452"/>
                <a:gd name="connsiteX13" fmla="*/ 1486285 w 2028451"/>
                <a:gd name="connsiteY13" fmla="*/ 0 h 2028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28451" h="2028452">
                  <a:moveTo>
                    <a:pt x="158796" y="1869655"/>
                  </a:moveTo>
                  <a:lnTo>
                    <a:pt x="158796" y="1869655"/>
                  </a:lnTo>
                  <a:lnTo>
                    <a:pt x="158797" y="1869656"/>
                  </a:lnTo>
                  <a:close/>
                  <a:moveTo>
                    <a:pt x="1486285" y="0"/>
                  </a:moveTo>
                  <a:cubicBezTo>
                    <a:pt x="1625038" y="0"/>
                    <a:pt x="1763790" y="52933"/>
                    <a:pt x="1869655" y="158797"/>
                  </a:cubicBezTo>
                  <a:lnTo>
                    <a:pt x="1869654" y="158798"/>
                  </a:lnTo>
                  <a:cubicBezTo>
                    <a:pt x="2081384" y="370528"/>
                    <a:pt x="2081384" y="713808"/>
                    <a:pt x="1869654" y="925538"/>
                  </a:cubicBezTo>
                  <a:lnTo>
                    <a:pt x="925536" y="1869655"/>
                  </a:lnTo>
                  <a:cubicBezTo>
                    <a:pt x="740272" y="2054919"/>
                    <a:pt x="454291" y="2078076"/>
                    <a:pt x="243847" y="1939129"/>
                  </a:cubicBezTo>
                  <a:lnTo>
                    <a:pt x="158796" y="1869655"/>
                  </a:lnTo>
                  <a:lnTo>
                    <a:pt x="89323" y="1784605"/>
                  </a:lnTo>
                  <a:cubicBezTo>
                    <a:pt x="-49624" y="1574162"/>
                    <a:pt x="-26466" y="1288180"/>
                    <a:pt x="158797" y="1102916"/>
                  </a:cubicBezTo>
                  <a:lnTo>
                    <a:pt x="1102915" y="158797"/>
                  </a:lnTo>
                  <a:cubicBezTo>
                    <a:pt x="1208780" y="52933"/>
                    <a:pt x="1347533" y="0"/>
                    <a:pt x="1486285" y="0"/>
                  </a:cubicBezTo>
                  <a:close/>
                </a:path>
              </a:pathLst>
            </a:custGeom>
            <a:solidFill>
              <a:schemeClr val="accent3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C17CF46-6F28-E0B3-F6F0-EC341FFCB8BE}"/>
                </a:ext>
              </a:extLst>
            </p:cNvPr>
            <p:cNvSpPr/>
            <p:nvPr/>
          </p:nvSpPr>
          <p:spPr>
            <a:xfrm>
              <a:off x="7541386" y="1874706"/>
              <a:ext cx="1059690" cy="1059689"/>
            </a:xfrm>
            <a:custGeom>
              <a:avLst/>
              <a:gdLst>
                <a:gd name="connsiteX0" fmla="*/ 542167 w 2028452"/>
                <a:gd name="connsiteY0" fmla="*/ 0 h 2028451"/>
                <a:gd name="connsiteX1" fmla="*/ 925537 w 2028452"/>
                <a:gd name="connsiteY1" fmla="*/ 158797 h 2028451"/>
                <a:gd name="connsiteX2" fmla="*/ 1869655 w 2028452"/>
                <a:gd name="connsiteY2" fmla="*/ 1102916 h 2028451"/>
                <a:gd name="connsiteX3" fmla="*/ 1869655 w 2028452"/>
                <a:gd name="connsiteY3" fmla="*/ 1869655 h 2028451"/>
                <a:gd name="connsiteX4" fmla="*/ 1869654 w 2028452"/>
                <a:gd name="connsiteY4" fmla="*/ 1869655 h 2028451"/>
                <a:gd name="connsiteX5" fmla="*/ 1102915 w 2028452"/>
                <a:gd name="connsiteY5" fmla="*/ 1869655 h 2028451"/>
                <a:gd name="connsiteX6" fmla="*/ 158798 w 2028452"/>
                <a:gd name="connsiteY6" fmla="*/ 925536 h 2028451"/>
                <a:gd name="connsiteX7" fmla="*/ 158798 w 2028452"/>
                <a:gd name="connsiteY7" fmla="*/ 158796 h 2028451"/>
                <a:gd name="connsiteX8" fmla="*/ 158797 w 2028452"/>
                <a:gd name="connsiteY8" fmla="*/ 158797 h 2028451"/>
                <a:gd name="connsiteX9" fmla="*/ 542167 w 2028452"/>
                <a:gd name="connsiteY9" fmla="*/ 0 h 2028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28452" h="2028451">
                  <a:moveTo>
                    <a:pt x="542167" y="0"/>
                  </a:moveTo>
                  <a:cubicBezTo>
                    <a:pt x="680920" y="0"/>
                    <a:pt x="819672" y="52932"/>
                    <a:pt x="925537" y="158797"/>
                  </a:cubicBezTo>
                  <a:lnTo>
                    <a:pt x="1869655" y="1102916"/>
                  </a:lnTo>
                  <a:cubicBezTo>
                    <a:pt x="2081385" y="1314645"/>
                    <a:pt x="2081385" y="1657926"/>
                    <a:pt x="1869655" y="1869655"/>
                  </a:cubicBezTo>
                  <a:lnTo>
                    <a:pt x="1869654" y="1869655"/>
                  </a:lnTo>
                  <a:cubicBezTo>
                    <a:pt x="1657925" y="2081384"/>
                    <a:pt x="1314644" y="2081384"/>
                    <a:pt x="1102915" y="1869655"/>
                  </a:cubicBezTo>
                  <a:lnTo>
                    <a:pt x="158798" y="925536"/>
                  </a:lnTo>
                  <a:cubicBezTo>
                    <a:pt x="-52932" y="713807"/>
                    <a:pt x="-52932" y="370526"/>
                    <a:pt x="158798" y="158796"/>
                  </a:cubicBezTo>
                  <a:lnTo>
                    <a:pt x="158797" y="158797"/>
                  </a:lnTo>
                  <a:cubicBezTo>
                    <a:pt x="264662" y="52932"/>
                    <a:pt x="403415" y="0"/>
                    <a:pt x="542167" y="0"/>
                  </a:cubicBezTo>
                  <a:close/>
                </a:path>
              </a:pathLst>
            </a:custGeom>
            <a:solidFill>
              <a:schemeClr val="accent3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26E0846-2C8C-F0E5-6BA9-0233E9F8B7E0}"/>
              </a:ext>
            </a:extLst>
          </p:cNvPr>
          <p:cNvGrpSpPr/>
          <p:nvPr/>
        </p:nvGrpSpPr>
        <p:grpSpPr>
          <a:xfrm>
            <a:off x="9096378" y="1383686"/>
            <a:ext cx="2257425" cy="1554294"/>
            <a:chOff x="9096378" y="1874706"/>
            <a:chExt cx="2257425" cy="1554294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FA0CE618-BDE9-E954-9A43-43C6F6C836EA}"/>
                </a:ext>
              </a:extLst>
            </p:cNvPr>
            <p:cNvSpPr/>
            <p:nvPr/>
          </p:nvSpPr>
          <p:spPr>
            <a:xfrm>
              <a:off x="9096378" y="2369310"/>
              <a:ext cx="2257424" cy="566470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46312B5-0376-0488-16AF-DF997BB94A91}"/>
                </a:ext>
              </a:extLst>
            </p:cNvPr>
            <p:cNvSpPr/>
            <p:nvPr/>
          </p:nvSpPr>
          <p:spPr>
            <a:xfrm>
              <a:off x="10294113" y="2369310"/>
              <a:ext cx="1059690" cy="1059690"/>
            </a:xfrm>
            <a:custGeom>
              <a:avLst/>
              <a:gdLst>
                <a:gd name="connsiteX0" fmla="*/ 158796 w 2028451"/>
                <a:gd name="connsiteY0" fmla="*/ 1869655 h 2028452"/>
                <a:gd name="connsiteX1" fmla="*/ 158796 w 2028451"/>
                <a:gd name="connsiteY1" fmla="*/ 1869655 h 2028452"/>
                <a:gd name="connsiteX2" fmla="*/ 158797 w 2028451"/>
                <a:gd name="connsiteY2" fmla="*/ 1869656 h 2028452"/>
                <a:gd name="connsiteX3" fmla="*/ 1486285 w 2028451"/>
                <a:gd name="connsiteY3" fmla="*/ 0 h 2028452"/>
                <a:gd name="connsiteX4" fmla="*/ 1869655 w 2028451"/>
                <a:gd name="connsiteY4" fmla="*/ 158797 h 2028452"/>
                <a:gd name="connsiteX5" fmla="*/ 1869654 w 2028451"/>
                <a:gd name="connsiteY5" fmla="*/ 158798 h 2028452"/>
                <a:gd name="connsiteX6" fmla="*/ 1869654 w 2028451"/>
                <a:gd name="connsiteY6" fmla="*/ 925538 h 2028452"/>
                <a:gd name="connsiteX7" fmla="*/ 925536 w 2028451"/>
                <a:gd name="connsiteY7" fmla="*/ 1869655 h 2028452"/>
                <a:gd name="connsiteX8" fmla="*/ 243847 w 2028451"/>
                <a:gd name="connsiteY8" fmla="*/ 1939129 h 2028452"/>
                <a:gd name="connsiteX9" fmla="*/ 158796 w 2028451"/>
                <a:gd name="connsiteY9" fmla="*/ 1869655 h 2028452"/>
                <a:gd name="connsiteX10" fmla="*/ 89323 w 2028451"/>
                <a:gd name="connsiteY10" fmla="*/ 1784605 h 2028452"/>
                <a:gd name="connsiteX11" fmla="*/ 158797 w 2028451"/>
                <a:gd name="connsiteY11" fmla="*/ 1102916 h 2028452"/>
                <a:gd name="connsiteX12" fmla="*/ 1102915 w 2028451"/>
                <a:gd name="connsiteY12" fmla="*/ 158797 h 2028452"/>
                <a:gd name="connsiteX13" fmla="*/ 1486285 w 2028451"/>
                <a:gd name="connsiteY13" fmla="*/ 0 h 2028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28451" h="2028452">
                  <a:moveTo>
                    <a:pt x="158796" y="1869655"/>
                  </a:moveTo>
                  <a:lnTo>
                    <a:pt x="158796" y="1869655"/>
                  </a:lnTo>
                  <a:lnTo>
                    <a:pt x="158797" y="1869656"/>
                  </a:lnTo>
                  <a:close/>
                  <a:moveTo>
                    <a:pt x="1486285" y="0"/>
                  </a:moveTo>
                  <a:cubicBezTo>
                    <a:pt x="1625038" y="0"/>
                    <a:pt x="1763790" y="52933"/>
                    <a:pt x="1869655" y="158797"/>
                  </a:cubicBezTo>
                  <a:lnTo>
                    <a:pt x="1869654" y="158798"/>
                  </a:lnTo>
                  <a:cubicBezTo>
                    <a:pt x="2081384" y="370528"/>
                    <a:pt x="2081384" y="713808"/>
                    <a:pt x="1869654" y="925538"/>
                  </a:cubicBezTo>
                  <a:lnTo>
                    <a:pt x="925536" y="1869655"/>
                  </a:lnTo>
                  <a:cubicBezTo>
                    <a:pt x="740272" y="2054919"/>
                    <a:pt x="454291" y="2078076"/>
                    <a:pt x="243847" y="1939129"/>
                  </a:cubicBezTo>
                  <a:lnTo>
                    <a:pt x="158796" y="1869655"/>
                  </a:lnTo>
                  <a:lnTo>
                    <a:pt x="89323" y="1784605"/>
                  </a:lnTo>
                  <a:cubicBezTo>
                    <a:pt x="-49624" y="1574162"/>
                    <a:pt x="-26466" y="1288180"/>
                    <a:pt x="158797" y="1102916"/>
                  </a:cubicBezTo>
                  <a:lnTo>
                    <a:pt x="1102915" y="158797"/>
                  </a:lnTo>
                  <a:cubicBezTo>
                    <a:pt x="1208780" y="52933"/>
                    <a:pt x="1347533" y="0"/>
                    <a:pt x="1486285" y="0"/>
                  </a:cubicBezTo>
                  <a:close/>
                </a:path>
              </a:pathLst>
            </a:custGeom>
            <a:solidFill>
              <a:schemeClr val="accent6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23CDF25-3181-ABAB-FA71-7E32344F04CC}"/>
                </a:ext>
              </a:extLst>
            </p:cNvPr>
            <p:cNvSpPr/>
            <p:nvPr/>
          </p:nvSpPr>
          <p:spPr>
            <a:xfrm>
              <a:off x="10294112" y="1874706"/>
              <a:ext cx="1059690" cy="1059689"/>
            </a:xfrm>
            <a:custGeom>
              <a:avLst/>
              <a:gdLst>
                <a:gd name="connsiteX0" fmla="*/ 542167 w 2028452"/>
                <a:gd name="connsiteY0" fmla="*/ 0 h 2028451"/>
                <a:gd name="connsiteX1" fmla="*/ 925537 w 2028452"/>
                <a:gd name="connsiteY1" fmla="*/ 158797 h 2028451"/>
                <a:gd name="connsiteX2" fmla="*/ 1869655 w 2028452"/>
                <a:gd name="connsiteY2" fmla="*/ 1102916 h 2028451"/>
                <a:gd name="connsiteX3" fmla="*/ 1869655 w 2028452"/>
                <a:gd name="connsiteY3" fmla="*/ 1869655 h 2028451"/>
                <a:gd name="connsiteX4" fmla="*/ 1869654 w 2028452"/>
                <a:gd name="connsiteY4" fmla="*/ 1869655 h 2028451"/>
                <a:gd name="connsiteX5" fmla="*/ 1102915 w 2028452"/>
                <a:gd name="connsiteY5" fmla="*/ 1869655 h 2028451"/>
                <a:gd name="connsiteX6" fmla="*/ 158798 w 2028452"/>
                <a:gd name="connsiteY6" fmla="*/ 925536 h 2028451"/>
                <a:gd name="connsiteX7" fmla="*/ 158798 w 2028452"/>
                <a:gd name="connsiteY7" fmla="*/ 158796 h 2028451"/>
                <a:gd name="connsiteX8" fmla="*/ 158797 w 2028452"/>
                <a:gd name="connsiteY8" fmla="*/ 158797 h 2028451"/>
                <a:gd name="connsiteX9" fmla="*/ 542167 w 2028452"/>
                <a:gd name="connsiteY9" fmla="*/ 0 h 2028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28452" h="2028451">
                  <a:moveTo>
                    <a:pt x="542167" y="0"/>
                  </a:moveTo>
                  <a:cubicBezTo>
                    <a:pt x="680920" y="0"/>
                    <a:pt x="819672" y="52932"/>
                    <a:pt x="925537" y="158797"/>
                  </a:cubicBezTo>
                  <a:lnTo>
                    <a:pt x="1869655" y="1102916"/>
                  </a:lnTo>
                  <a:cubicBezTo>
                    <a:pt x="2081385" y="1314645"/>
                    <a:pt x="2081385" y="1657926"/>
                    <a:pt x="1869655" y="1869655"/>
                  </a:cubicBezTo>
                  <a:lnTo>
                    <a:pt x="1869654" y="1869655"/>
                  </a:lnTo>
                  <a:cubicBezTo>
                    <a:pt x="1657925" y="2081384"/>
                    <a:pt x="1314644" y="2081384"/>
                    <a:pt x="1102915" y="1869655"/>
                  </a:cubicBezTo>
                  <a:lnTo>
                    <a:pt x="158798" y="925536"/>
                  </a:lnTo>
                  <a:cubicBezTo>
                    <a:pt x="-52932" y="713807"/>
                    <a:pt x="-52932" y="370526"/>
                    <a:pt x="158798" y="158796"/>
                  </a:cubicBezTo>
                  <a:lnTo>
                    <a:pt x="158797" y="158797"/>
                  </a:lnTo>
                  <a:cubicBezTo>
                    <a:pt x="264662" y="52932"/>
                    <a:pt x="403415" y="0"/>
                    <a:pt x="542167" y="0"/>
                  </a:cubicBezTo>
                  <a:close/>
                </a:path>
              </a:pathLst>
            </a:custGeom>
            <a:solidFill>
              <a:schemeClr val="accent6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6AC7F49-0597-C91F-1764-DDB944F6CA19}"/>
              </a:ext>
            </a:extLst>
          </p:cNvPr>
          <p:cNvGrpSpPr/>
          <p:nvPr/>
        </p:nvGrpSpPr>
        <p:grpSpPr>
          <a:xfrm>
            <a:off x="838200" y="3466117"/>
            <a:ext cx="2257424" cy="2240454"/>
            <a:chOff x="838200" y="3741246"/>
            <a:chExt cx="2257424" cy="2240454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F5F94B61-8403-6CE7-0666-431F04798FD9}"/>
                </a:ext>
              </a:extLst>
            </p:cNvPr>
            <p:cNvSpPr/>
            <p:nvPr/>
          </p:nvSpPr>
          <p:spPr>
            <a:xfrm>
              <a:off x="838200" y="3741246"/>
              <a:ext cx="2257424" cy="566470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C98425BA-B74F-9BB6-410A-C6B91B06BFF4}"/>
                </a:ext>
              </a:extLst>
            </p:cNvPr>
            <p:cNvSpPr/>
            <p:nvPr/>
          </p:nvSpPr>
          <p:spPr>
            <a:xfrm>
              <a:off x="838200" y="4422038"/>
              <a:ext cx="2257424" cy="1559662"/>
            </a:xfrm>
            <a:prstGeom prst="roundRect">
              <a:avLst>
                <a:gd name="adj" fmla="val 19465"/>
              </a:avLst>
            </a:prstGeom>
            <a:solidFill>
              <a:schemeClr val="accent4">
                <a:lumMod val="60000"/>
                <a:lumOff val="40000"/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8888C84-125A-5E4C-D533-427E92A839D8}"/>
              </a:ext>
            </a:extLst>
          </p:cNvPr>
          <p:cNvGrpSpPr/>
          <p:nvPr/>
        </p:nvGrpSpPr>
        <p:grpSpPr>
          <a:xfrm>
            <a:off x="3590925" y="3466117"/>
            <a:ext cx="2257424" cy="2240454"/>
            <a:chOff x="838200" y="3741246"/>
            <a:chExt cx="2257424" cy="2240454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FE7077D7-E48D-6993-E707-6A8B9A2F7691}"/>
                </a:ext>
              </a:extLst>
            </p:cNvPr>
            <p:cNvSpPr/>
            <p:nvPr/>
          </p:nvSpPr>
          <p:spPr>
            <a:xfrm>
              <a:off x="838200" y="3741246"/>
              <a:ext cx="2257424" cy="56647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07608D24-B606-80E2-3776-F975F5409488}"/>
                </a:ext>
              </a:extLst>
            </p:cNvPr>
            <p:cNvSpPr/>
            <p:nvPr/>
          </p:nvSpPr>
          <p:spPr>
            <a:xfrm>
              <a:off x="838200" y="4422038"/>
              <a:ext cx="2257424" cy="1559662"/>
            </a:xfrm>
            <a:prstGeom prst="roundRect">
              <a:avLst>
                <a:gd name="adj" fmla="val 19465"/>
              </a:avLst>
            </a:prstGeom>
            <a:solidFill>
              <a:schemeClr val="accent2">
                <a:lumMod val="60000"/>
                <a:lumOff val="40000"/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5CF7D23-F13A-B05F-0E07-07DFAE26673A}"/>
              </a:ext>
            </a:extLst>
          </p:cNvPr>
          <p:cNvGrpSpPr/>
          <p:nvPr/>
        </p:nvGrpSpPr>
        <p:grpSpPr>
          <a:xfrm>
            <a:off x="6343650" y="3466117"/>
            <a:ext cx="2257424" cy="2240454"/>
            <a:chOff x="838200" y="3741246"/>
            <a:chExt cx="2257424" cy="2240454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270A5A94-77F2-09C6-B50D-8B0E36B47D0E}"/>
                </a:ext>
              </a:extLst>
            </p:cNvPr>
            <p:cNvSpPr/>
            <p:nvPr/>
          </p:nvSpPr>
          <p:spPr>
            <a:xfrm>
              <a:off x="838200" y="3741246"/>
              <a:ext cx="2257424" cy="56647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4462A8F8-E8FA-189D-9B19-723B5F70E560}"/>
                </a:ext>
              </a:extLst>
            </p:cNvPr>
            <p:cNvSpPr/>
            <p:nvPr/>
          </p:nvSpPr>
          <p:spPr>
            <a:xfrm>
              <a:off x="838200" y="4422038"/>
              <a:ext cx="2257424" cy="1559662"/>
            </a:xfrm>
            <a:prstGeom prst="roundRect">
              <a:avLst>
                <a:gd name="adj" fmla="val 19465"/>
              </a:avLst>
            </a:prstGeom>
            <a:solidFill>
              <a:schemeClr val="accent3">
                <a:lumMod val="60000"/>
                <a:lumOff val="40000"/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82507A8-208B-97B1-3B6C-39C9F14B49C4}"/>
              </a:ext>
            </a:extLst>
          </p:cNvPr>
          <p:cNvGrpSpPr/>
          <p:nvPr/>
        </p:nvGrpSpPr>
        <p:grpSpPr>
          <a:xfrm>
            <a:off x="9096376" y="3466117"/>
            <a:ext cx="2257424" cy="2240454"/>
            <a:chOff x="838200" y="3741246"/>
            <a:chExt cx="2257424" cy="2240454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30EE1971-D7CC-8C7F-B52A-B54171002654}"/>
                </a:ext>
              </a:extLst>
            </p:cNvPr>
            <p:cNvSpPr/>
            <p:nvPr/>
          </p:nvSpPr>
          <p:spPr>
            <a:xfrm>
              <a:off x="838200" y="3741246"/>
              <a:ext cx="2257424" cy="56647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827CADCF-9181-A450-7762-B261A43E1079}"/>
                </a:ext>
              </a:extLst>
            </p:cNvPr>
            <p:cNvSpPr/>
            <p:nvPr/>
          </p:nvSpPr>
          <p:spPr>
            <a:xfrm>
              <a:off x="838200" y="4422038"/>
              <a:ext cx="2257424" cy="1559662"/>
            </a:xfrm>
            <a:prstGeom prst="roundRect">
              <a:avLst>
                <a:gd name="adj" fmla="val 19465"/>
              </a:avLst>
            </a:prstGeom>
            <a:solidFill>
              <a:schemeClr val="accent6">
                <a:lumMod val="60000"/>
                <a:lumOff val="40000"/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pic>
        <p:nvPicPr>
          <p:cNvPr id="31" name="Graphic 30" descr="Badge 4 outline">
            <a:extLst>
              <a:ext uri="{FF2B5EF4-FFF2-40B4-BE49-F238E27FC236}">
                <a16:creationId xmlns:a16="http://schemas.microsoft.com/office/drawing/2014/main" id="{422DA3A8-5CAA-3F4F-2D53-984A0A5847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04829" y="1886348"/>
            <a:ext cx="548971" cy="548971"/>
          </a:xfrm>
          <a:prstGeom prst="rect">
            <a:avLst/>
          </a:prstGeom>
        </p:spPr>
      </p:pic>
      <p:pic>
        <p:nvPicPr>
          <p:cNvPr id="32" name="Graphic 31" descr="Badge 3 outline">
            <a:extLst>
              <a:ext uri="{FF2B5EF4-FFF2-40B4-BE49-F238E27FC236}">
                <a16:creationId xmlns:a16="http://schemas.microsoft.com/office/drawing/2014/main" id="{1378FEF8-1481-9D66-104F-E0C97791561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052103" y="1886348"/>
            <a:ext cx="548971" cy="548971"/>
          </a:xfrm>
          <a:prstGeom prst="rect">
            <a:avLst/>
          </a:prstGeom>
        </p:spPr>
      </p:pic>
      <p:pic>
        <p:nvPicPr>
          <p:cNvPr id="33" name="Graphic 32" descr="Badge outline">
            <a:extLst>
              <a:ext uri="{FF2B5EF4-FFF2-40B4-BE49-F238E27FC236}">
                <a16:creationId xmlns:a16="http://schemas.microsoft.com/office/drawing/2014/main" id="{BC4446EE-65D2-C476-6C6E-257B9348CF2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99377" y="1886348"/>
            <a:ext cx="548971" cy="548971"/>
          </a:xfrm>
          <a:prstGeom prst="rect">
            <a:avLst/>
          </a:prstGeom>
        </p:spPr>
      </p:pic>
      <p:pic>
        <p:nvPicPr>
          <p:cNvPr id="34" name="Graphic 33" descr="Badge 1 outline">
            <a:extLst>
              <a:ext uri="{FF2B5EF4-FFF2-40B4-BE49-F238E27FC236}">
                <a16:creationId xmlns:a16="http://schemas.microsoft.com/office/drawing/2014/main" id="{42F84F9E-03A8-0C86-11DD-03825D596CA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546651" y="1886348"/>
            <a:ext cx="548971" cy="548971"/>
          </a:xfrm>
          <a:prstGeom prst="rect">
            <a:avLst/>
          </a:prstGeom>
        </p:spPr>
      </p:pic>
      <p:pic>
        <p:nvPicPr>
          <p:cNvPr id="35" name="Graphic 34" descr="Users">
            <a:extLst>
              <a:ext uri="{FF2B5EF4-FFF2-40B4-BE49-F238E27FC236}">
                <a16:creationId xmlns:a16="http://schemas.microsoft.com/office/drawing/2014/main" id="{D4228774-89DF-369B-2D10-376161ADA46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529769" y="1918675"/>
            <a:ext cx="484316" cy="484316"/>
          </a:xfrm>
          <a:prstGeom prst="rect">
            <a:avLst/>
          </a:prstGeom>
        </p:spPr>
      </p:pic>
      <p:pic>
        <p:nvPicPr>
          <p:cNvPr id="36" name="Graphic 35" descr="Puzzle">
            <a:extLst>
              <a:ext uri="{FF2B5EF4-FFF2-40B4-BE49-F238E27FC236}">
                <a16:creationId xmlns:a16="http://schemas.microsoft.com/office/drawing/2014/main" id="{CC6E77D5-C69A-F67C-44EB-2511C43983C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777043" y="1918675"/>
            <a:ext cx="484316" cy="484316"/>
          </a:xfrm>
          <a:prstGeom prst="rect">
            <a:avLst/>
          </a:prstGeom>
        </p:spPr>
      </p:pic>
      <p:pic>
        <p:nvPicPr>
          <p:cNvPr id="37" name="Graphic 36" descr="Lightbulb">
            <a:extLst>
              <a:ext uri="{FF2B5EF4-FFF2-40B4-BE49-F238E27FC236}">
                <a16:creationId xmlns:a16="http://schemas.microsoft.com/office/drawing/2014/main" id="{2703D321-AF02-ED1E-1201-800983257FE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9282495" y="1918675"/>
            <a:ext cx="484316" cy="484316"/>
          </a:xfrm>
          <a:prstGeom prst="rect">
            <a:avLst/>
          </a:prstGeom>
        </p:spPr>
      </p:pic>
      <p:pic>
        <p:nvPicPr>
          <p:cNvPr id="38" name="Graphic 37" descr="Rocket">
            <a:extLst>
              <a:ext uri="{FF2B5EF4-FFF2-40B4-BE49-F238E27FC236}">
                <a16:creationId xmlns:a16="http://schemas.microsoft.com/office/drawing/2014/main" id="{FC3BA234-B774-7A71-D5E6-E6DADA05775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24317" y="1918675"/>
            <a:ext cx="484316" cy="48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107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8491</TotalTime>
  <Words>345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Simple Rounded Process – Slide Template</vt:lpstr>
      <vt:lpstr>Simple Rounded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Rounded Process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2023-02-09T00:39:50Z</dcterms:modified>
  <cp:category>Charts &amp; Diagrams</cp:category>
</cp:coreProperties>
</file>