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4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Rounded Text Boxes 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6ED80D5-C966-74E8-7B38-5B7AACFCD959}"/>
              </a:ext>
            </a:extLst>
          </p:cNvPr>
          <p:cNvSpPr/>
          <p:nvPr/>
        </p:nvSpPr>
        <p:spPr>
          <a:xfrm>
            <a:off x="628650" y="1904636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5F2A65B-EFF8-F1CB-A054-CEB4618AE179}"/>
              </a:ext>
            </a:extLst>
          </p:cNvPr>
          <p:cNvSpPr/>
          <p:nvPr/>
        </p:nvSpPr>
        <p:spPr>
          <a:xfrm>
            <a:off x="3381350" y="1904636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D6BE5C5-04B6-670A-81E9-64EF79FEDCE9}"/>
              </a:ext>
            </a:extLst>
          </p:cNvPr>
          <p:cNvSpPr/>
          <p:nvPr/>
        </p:nvSpPr>
        <p:spPr>
          <a:xfrm>
            <a:off x="6134049" y="1904636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8EB86B8-512A-85E5-B158-B8D6A08D9CEF}"/>
              </a:ext>
            </a:extLst>
          </p:cNvPr>
          <p:cNvSpPr/>
          <p:nvPr/>
        </p:nvSpPr>
        <p:spPr>
          <a:xfrm>
            <a:off x="628650" y="1699831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DFEF415-3057-BE7C-D838-CE493ED9D120}"/>
              </a:ext>
            </a:extLst>
          </p:cNvPr>
          <p:cNvSpPr/>
          <p:nvPr/>
        </p:nvSpPr>
        <p:spPr>
          <a:xfrm>
            <a:off x="3381350" y="1699831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2360FBC-3E31-5B7F-8005-6147D5FC9A91}"/>
              </a:ext>
            </a:extLst>
          </p:cNvPr>
          <p:cNvSpPr/>
          <p:nvPr/>
        </p:nvSpPr>
        <p:spPr>
          <a:xfrm>
            <a:off x="6134049" y="1699831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9C828CF-0C13-5D6C-E5B8-E7F57BB2434E}"/>
              </a:ext>
            </a:extLst>
          </p:cNvPr>
          <p:cNvSpPr/>
          <p:nvPr/>
        </p:nvSpPr>
        <p:spPr>
          <a:xfrm>
            <a:off x="628650" y="4143527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759D346-EB19-C666-0BC9-F520FE4B77CD}"/>
              </a:ext>
            </a:extLst>
          </p:cNvPr>
          <p:cNvSpPr/>
          <p:nvPr/>
        </p:nvSpPr>
        <p:spPr>
          <a:xfrm>
            <a:off x="3381350" y="4143527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C743EC3-C607-5E0A-4496-5B9A78779CA6}"/>
              </a:ext>
            </a:extLst>
          </p:cNvPr>
          <p:cNvSpPr/>
          <p:nvPr/>
        </p:nvSpPr>
        <p:spPr>
          <a:xfrm>
            <a:off x="6134049" y="4143527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5FB5591-DA2B-34D1-4CF6-643007A6E130}"/>
              </a:ext>
            </a:extLst>
          </p:cNvPr>
          <p:cNvSpPr/>
          <p:nvPr/>
        </p:nvSpPr>
        <p:spPr>
          <a:xfrm>
            <a:off x="628650" y="3938722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EBEF2AD-3595-87F4-F604-5D0D75A85C0D}"/>
              </a:ext>
            </a:extLst>
          </p:cNvPr>
          <p:cNvSpPr/>
          <p:nvPr/>
        </p:nvSpPr>
        <p:spPr>
          <a:xfrm>
            <a:off x="3381350" y="3938722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9332C48-6D1D-AE6E-F5F0-096CF75FCC58}"/>
              </a:ext>
            </a:extLst>
          </p:cNvPr>
          <p:cNvSpPr/>
          <p:nvPr/>
        </p:nvSpPr>
        <p:spPr>
          <a:xfrm>
            <a:off x="6134049" y="3938722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5" name="Graphic 14" descr="Airplane with solid fill">
            <a:extLst>
              <a:ext uri="{FF2B5EF4-FFF2-40B4-BE49-F238E27FC236}">
                <a16:creationId xmlns:a16="http://schemas.microsoft.com/office/drawing/2014/main" id="{4B371B02-6482-8AE1-B237-676712813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62637" y="1553980"/>
            <a:ext cx="480060" cy="480060"/>
          </a:xfrm>
          <a:prstGeom prst="rect">
            <a:avLst/>
          </a:prstGeom>
        </p:spPr>
      </p:pic>
      <p:pic>
        <p:nvPicPr>
          <p:cNvPr id="16" name="Graphic 15" descr="Motorcycle with solid fill">
            <a:extLst>
              <a:ext uri="{FF2B5EF4-FFF2-40B4-BE49-F238E27FC236}">
                <a16:creationId xmlns:a16="http://schemas.microsoft.com/office/drawing/2014/main" id="{730E8D86-D700-83A7-6F7E-485C3E4F49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7238" y="1679218"/>
            <a:ext cx="480060" cy="480060"/>
          </a:xfrm>
          <a:prstGeom prst="rect">
            <a:avLst/>
          </a:prstGeom>
        </p:spPr>
      </p:pic>
      <p:pic>
        <p:nvPicPr>
          <p:cNvPr id="17" name="Graphic 16" descr="Car with solid fill">
            <a:extLst>
              <a:ext uri="{FF2B5EF4-FFF2-40B4-BE49-F238E27FC236}">
                <a16:creationId xmlns:a16="http://schemas.microsoft.com/office/drawing/2014/main" id="{059ADE5A-21D0-2F72-3B66-1273E1E26D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62637" y="3918109"/>
            <a:ext cx="480060" cy="480060"/>
          </a:xfrm>
          <a:prstGeom prst="rect">
            <a:avLst/>
          </a:prstGeom>
        </p:spPr>
      </p:pic>
      <p:pic>
        <p:nvPicPr>
          <p:cNvPr id="18" name="Graphic 17" descr="Bus with solid fill">
            <a:extLst>
              <a:ext uri="{FF2B5EF4-FFF2-40B4-BE49-F238E27FC236}">
                <a16:creationId xmlns:a16="http://schemas.microsoft.com/office/drawing/2014/main" id="{B032ED70-E9C9-F713-718C-2BDFD0B0E4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09937" y="3918109"/>
            <a:ext cx="480060" cy="480060"/>
          </a:xfrm>
          <a:prstGeom prst="rect">
            <a:avLst/>
          </a:prstGeom>
        </p:spPr>
      </p:pic>
      <p:pic>
        <p:nvPicPr>
          <p:cNvPr id="19" name="Graphic 18" descr="Hot air balloon with solid fill">
            <a:extLst>
              <a:ext uri="{FF2B5EF4-FFF2-40B4-BE49-F238E27FC236}">
                <a16:creationId xmlns:a16="http://schemas.microsoft.com/office/drawing/2014/main" id="{CB10D81A-BF00-9F65-7CBB-F97A1B4E4D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7238" y="3792871"/>
            <a:ext cx="480060" cy="480060"/>
          </a:xfrm>
          <a:prstGeom prst="rect">
            <a:avLst/>
          </a:prstGeom>
        </p:spPr>
      </p:pic>
      <p:pic>
        <p:nvPicPr>
          <p:cNvPr id="20" name="Graphic 19" descr="Train with solid fill">
            <a:extLst>
              <a:ext uri="{FF2B5EF4-FFF2-40B4-BE49-F238E27FC236}">
                <a16:creationId xmlns:a16="http://schemas.microsoft.com/office/drawing/2014/main" id="{9DEE383B-10DF-1B0F-B022-5C0D8C136C4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09937" y="1553980"/>
            <a:ext cx="480060" cy="48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Rounded Text Boxes 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DF37F3A-76CC-DB95-1690-38317443986F}"/>
              </a:ext>
            </a:extLst>
          </p:cNvPr>
          <p:cNvSpPr/>
          <p:nvPr/>
        </p:nvSpPr>
        <p:spPr>
          <a:xfrm>
            <a:off x="628650" y="1904636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ABC72FC-B5E8-C740-9FDE-0A58D1BEB188}"/>
              </a:ext>
            </a:extLst>
          </p:cNvPr>
          <p:cNvSpPr/>
          <p:nvPr/>
        </p:nvSpPr>
        <p:spPr>
          <a:xfrm>
            <a:off x="3381350" y="1904636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B19CA5B-540B-A783-473A-47CFB89B9EF6}"/>
              </a:ext>
            </a:extLst>
          </p:cNvPr>
          <p:cNvSpPr/>
          <p:nvPr/>
        </p:nvSpPr>
        <p:spPr>
          <a:xfrm>
            <a:off x="6134049" y="1904636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CBC12F-4C48-5158-0B00-31CB13539A9B}"/>
              </a:ext>
            </a:extLst>
          </p:cNvPr>
          <p:cNvSpPr/>
          <p:nvPr/>
        </p:nvSpPr>
        <p:spPr>
          <a:xfrm>
            <a:off x="628650" y="1699831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214AAF2-A5AA-4CA3-4673-3D925DF0A742}"/>
              </a:ext>
            </a:extLst>
          </p:cNvPr>
          <p:cNvSpPr/>
          <p:nvPr/>
        </p:nvSpPr>
        <p:spPr>
          <a:xfrm>
            <a:off x="3381350" y="1699831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FEF3E19-54B2-CEA8-3190-F488DBC11C37}"/>
              </a:ext>
            </a:extLst>
          </p:cNvPr>
          <p:cNvSpPr/>
          <p:nvPr/>
        </p:nvSpPr>
        <p:spPr>
          <a:xfrm>
            <a:off x="6134049" y="1699831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4BFE804-0C50-3945-3314-A9BD3FE74000}"/>
              </a:ext>
            </a:extLst>
          </p:cNvPr>
          <p:cNvSpPr/>
          <p:nvPr/>
        </p:nvSpPr>
        <p:spPr>
          <a:xfrm>
            <a:off x="628650" y="4143527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664BD80-9A91-D452-4B3E-3E06D233B7E9}"/>
              </a:ext>
            </a:extLst>
          </p:cNvPr>
          <p:cNvSpPr/>
          <p:nvPr/>
        </p:nvSpPr>
        <p:spPr>
          <a:xfrm>
            <a:off x="3381350" y="4143527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1B2A2D8-C196-D6AC-357F-FB938DA42FC6}"/>
              </a:ext>
            </a:extLst>
          </p:cNvPr>
          <p:cNvSpPr/>
          <p:nvPr/>
        </p:nvSpPr>
        <p:spPr>
          <a:xfrm>
            <a:off x="6134049" y="4143527"/>
            <a:ext cx="2381301" cy="1454098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5740" rtlCol="0" anchor="ctr">
            <a:no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2EFFCFC-1FD5-BF64-0965-02427BA656EF}"/>
              </a:ext>
            </a:extLst>
          </p:cNvPr>
          <p:cNvSpPr/>
          <p:nvPr/>
        </p:nvSpPr>
        <p:spPr>
          <a:xfrm>
            <a:off x="628650" y="3938722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47C0FF0-CDB0-1F96-E8DA-399762A38C9C}"/>
              </a:ext>
            </a:extLst>
          </p:cNvPr>
          <p:cNvSpPr/>
          <p:nvPr/>
        </p:nvSpPr>
        <p:spPr>
          <a:xfrm>
            <a:off x="3381350" y="3938722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5F30D6F-1287-532D-5789-7F765611A4B6}"/>
              </a:ext>
            </a:extLst>
          </p:cNvPr>
          <p:cNvSpPr/>
          <p:nvPr/>
        </p:nvSpPr>
        <p:spPr>
          <a:xfrm>
            <a:off x="6134049" y="3938722"/>
            <a:ext cx="2381301" cy="445160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274320" rtlCol="0" anchor="ctr">
            <a:noAutofit/>
          </a:bodyPr>
          <a:lstStyle/>
          <a:p>
            <a:pPr algn="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3" name="Graphic 32" descr="Airplane with solid fill">
            <a:extLst>
              <a:ext uri="{FF2B5EF4-FFF2-40B4-BE49-F238E27FC236}">
                <a16:creationId xmlns:a16="http://schemas.microsoft.com/office/drawing/2014/main" id="{A3CA5633-A73F-110B-84D6-7C8C192DDE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62637" y="1553980"/>
            <a:ext cx="480060" cy="480060"/>
          </a:xfrm>
          <a:prstGeom prst="rect">
            <a:avLst/>
          </a:prstGeom>
        </p:spPr>
      </p:pic>
      <p:pic>
        <p:nvPicPr>
          <p:cNvPr id="34" name="Graphic 33" descr="Motorcycle with solid fill">
            <a:extLst>
              <a:ext uri="{FF2B5EF4-FFF2-40B4-BE49-F238E27FC236}">
                <a16:creationId xmlns:a16="http://schemas.microsoft.com/office/drawing/2014/main" id="{76E4C294-86BB-50D1-B069-506335AEA9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7238" y="1679218"/>
            <a:ext cx="480060" cy="480060"/>
          </a:xfrm>
          <a:prstGeom prst="rect">
            <a:avLst/>
          </a:prstGeom>
        </p:spPr>
      </p:pic>
      <p:pic>
        <p:nvPicPr>
          <p:cNvPr id="35" name="Graphic 34" descr="Car with solid fill">
            <a:extLst>
              <a:ext uri="{FF2B5EF4-FFF2-40B4-BE49-F238E27FC236}">
                <a16:creationId xmlns:a16="http://schemas.microsoft.com/office/drawing/2014/main" id="{E0EDB35B-46FF-B80D-0458-348E0EF54C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62637" y="3918109"/>
            <a:ext cx="480060" cy="480060"/>
          </a:xfrm>
          <a:prstGeom prst="rect">
            <a:avLst/>
          </a:prstGeom>
        </p:spPr>
      </p:pic>
      <p:pic>
        <p:nvPicPr>
          <p:cNvPr id="36" name="Graphic 35" descr="Bus with solid fill">
            <a:extLst>
              <a:ext uri="{FF2B5EF4-FFF2-40B4-BE49-F238E27FC236}">
                <a16:creationId xmlns:a16="http://schemas.microsoft.com/office/drawing/2014/main" id="{209E1FAE-F4D0-94CA-93B8-A069977CE5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09937" y="3918109"/>
            <a:ext cx="480060" cy="480060"/>
          </a:xfrm>
          <a:prstGeom prst="rect">
            <a:avLst/>
          </a:prstGeom>
        </p:spPr>
      </p:pic>
      <p:pic>
        <p:nvPicPr>
          <p:cNvPr id="37" name="Graphic 36" descr="Hot air balloon with solid fill">
            <a:extLst>
              <a:ext uri="{FF2B5EF4-FFF2-40B4-BE49-F238E27FC236}">
                <a16:creationId xmlns:a16="http://schemas.microsoft.com/office/drawing/2014/main" id="{F3FFB2ED-BEC7-554C-E5A4-91AC9407BF8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7238" y="3792871"/>
            <a:ext cx="480060" cy="480060"/>
          </a:xfrm>
          <a:prstGeom prst="rect">
            <a:avLst/>
          </a:prstGeom>
        </p:spPr>
      </p:pic>
      <p:pic>
        <p:nvPicPr>
          <p:cNvPr id="38" name="Graphic 37" descr="Train with solid fill">
            <a:extLst>
              <a:ext uri="{FF2B5EF4-FFF2-40B4-BE49-F238E27FC236}">
                <a16:creationId xmlns:a16="http://schemas.microsoft.com/office/drawing/2014/main" id="{1C1075E1-84C2-EF5F-A2E3-AC4E658601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09937" y="1553980"/>
            <a:ext cx="480060" cy="48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50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527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Rounded Text Boxes  – Slide Template</vt:lpstr>
      <vt:lpstr>Simple Rounded Text Boxes 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Rounded Text Boxes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2023-04-18T16:11:58Z</dcterms:modified>
  <cp:category>Charts &amp; Diagrams</cp:category>
</cp:coreProperties>
</file>