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4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Relationship Id="rId1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Rounded Text Boxes 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0E45694-A54F-2E78-89EF-B90E6D769792}"/>
              </a:ext>
            </a:extLst>
          </p:cNvPr>
          <p:cNvSpPr/>
          <p:nvPr/>
        </p:nvSpPr>
        <p:spPr>
          <a:xfrm>
            <a:off x="838200" y="154631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CCF1374-3285-A2B0-0FCF-F46709A79F49}"/>
              </a:ext>
            </a:extLst>
          </p:cNvPr>
          <p:cNvSpPr/>
          <p:nvPr/>
        </p:nvSpPr>
        <p:spPr>
          <a:xfrm>
            <a:off x="4508466" y="154631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0CEE8D0-B15F-9D67-B4EC-31186A296393}"/>
              </a:ext>
            </a:extLst>
          </p:cNvPr>
          <p:cNvSpPr/>
          <p:nvPr/>
        </p:nvSpPr>
        <p:spPr>
          <a:xfrm>
            <a:off x="8178732" y="154631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D2B61B5-BD80-6FED-98FF-EC902BB7C36A}"/>
              </a:ext>
            </a:extLst>
          </p:cNvPr>
          <p:cNvSpPr/>
          <p:nvPr/>
        </p:nvSpPr>
        <p:spPr>
          <a:xfrm>
            <a:off x="838200" y="1273243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56BAB1-7CC0-4B11-2350-F43BF8141681}"/>
              </a:ext>
            </a:extLst>
          </p:cNvPr>
          <p:cNvSpPr/>
          <p:nvPr/>
        </p:nvSpPr>
        <p:spPr>
          <a:xfrm>
            <a:off x="4508466" y="1273243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678AA7C-3B58-9474-0D0D-7F757329522B}"/>
              </a:ext>
            </a:extLst>
          </p:cNvPr>
          <p:cNvSpPr/>
          <p:nvPr/>
        </p:nvSpPr>
        <p:spPr>
          <a:xfrm>
            <a:off x="8178732" y="1273243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601E224-7164-430C-CD52-1226F38BC371}"/>
              </a:ext>
            </a:extLst>
          </p:cNvPr>
          <p:cNvSpPr/>
          <p:nvPr/>
        </p:nvSpPr>
        <p:spPr>
          <a:xfrm>
            <a:off x="838200" y="4127702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EDD7C22-983F-4C76-1831-BE79D9CC501B}"/>
              </a:ext>
            </a:extLst>
          </p:cNvPr>
          <p:cNvSpPr/>
          <p:nvPr/>
        </p:nvSpPr>
        <p:spPr>
          <a:xfrm>
            <a:off x="4508466" y="4127702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7538648-42F1-5E64-59B7-2EF70853C947}"/>
              </a:ext>
            </a:extLst>
          </p:cNvPr>
          <p:cNvSpPr/>
          <p:nvPr/>
        </p:nvSpPr>
        <p:spPr>
          <a:xfrm>
            <a:off x="8178732" y="4127702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41C5E29-4316-7A0A-8EFF-61BD68689C1D}"/>
              </a:ext>
            </a:extLst>
          </p:cNvPr>
          <p:cNvSpPr/>
          <p:nvPr/>
        </p:nvSpPr>
        <p:spPr>
          <a:xfrm>
            <a:off x="838200" y="3854628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3CC00D4-FB88-321D-8765-7D6DDC5900AB}"/>
              </a:ext>
            </a:extLst>
          </p:cNvPr>
          <p:cNvSpPr/>
          <p:nvPr/>
        </p:nvSpPr>
        <p:spPr>
          <a:xfrm>
            <a:off x="4508466" y="3854628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A61FEC0-81C6-49B0-87F5-D2102BC4EF6C}"/>
              </a:ext>
            </a:extLst>
          </p:cNvPr>
          <p:cNvSpPr/>
          <p:nvPr/>
        </p:nvSpPr>
        <p:spPr>
          <a:xfrm>
            <a:off x="8178732" y="3854628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2" name="Graphic 41" descr="Airplane with solid fill">
            <a:extLst>
              <a:ext uri="{FF2B5EF4-FFF2-40B4-BE49-F238E27FC236}">
                <a16:creationId xmlns:a16="http://schemas.microsoft.com/office/drawing/2014/main" id="{493BD439-81EA-4FBD-B335-6069A8222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50182" y="1078776"/>
            <a:ext cx="640080" cy="640080"/>
          </a:xfrm>
          <a:prstGeom prst="rect">
            <a:avLst/>
          </a:prstGeom>
        </p:spPr>
      </p:pic>
      <p:pic>
        <p:nvPicPr>
          <p:cNvPr id="46" name="Graphic 45" descr="Hot air balloon with solid fill">
            <a:extLst>
              <a:ext uri="{FF2B5EF4-FFF2-40B4-BE49-F238E27FC236}">
                <a16:creationId xmlns:a16="http://schemas.microsoft.com/office/drawing/2014/main" id="{8B190549-5F72-ACE6-A366-2CA347FC7B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650" y="3660161"/>
            <a:ext cx="640080" cy="640080"/>
          </a:xfrm>
          <a:prstGeom prst="rect">
            <a:avLst/>
          </a:prstGeom>
        </p:spPr>
      </p:pic>
      <p:pic>
        <p:nvPicPr>
          <p:cNvPr id="47" name="Graphic 46" descr="Train with solid fill">
            <a:extLst>
              <a:ext uri="{FF2B5EF4-FFF2-40B4-BE49-F238E27FC236}">
                <a16:creationId xmlns:a16="http://schemas.microsoft.com/office/drawing/2014/main" id="{C0115C8C-DCD0-A449-1FD9-08E025C3B3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79916" y="1078776"/>
            <a:ext cx="640080" cy="640080"/>
          </a:xfrm>
          <a:prstGeom prst="rect">
            <a:avLst/>
          </a:prstGeom>
        </p:spPr>
      </p:pic>
      <p:pic>
        <p:nvPicPr>
          <p:cNvPr id="48" name="Graphic 47" descr="Car with solid fill">
            <a:extLst>
              <a:ext uri="{FF2B5EF4-FFF2-40B4-BE49-F238E27FC236}">
                <a16:creationId xmlns:a16="http://schemas.microsoft.com/office/drawing/2014/main" id="{7C292CB9-402A-6832-051E-51A97B477B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50182" y="3827145"/>
            <a:ext cx="640080" cy="640080"/>
          </a:xfrm>
          <a:prstGeom prst="rect">
            <a:avLst/>
          </a:prstGeom>
        </p:spPr>
      </p:pic>
      <p:pic>
        <p:nvPicPr>
          <p:cNvPr id="49" name="Graphic 48" descr="Bus with solid fill">
            <a:extLst>
              <a:ext uri="{FF2B5EF4-FFF2-40B4-BE49-F238E27FC236}">
                <a16:creationId xmlns:a16="http://schemas.microsoft.com/office/drawing/2014/main" id="{6F277BB1-366A-71C7-D17D-93C042B79D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79916" y="3827145"/>
            <a:ext cx="640080" cy="640080"/>
          </a:xfrm>
          <a:prstGeom prst="rect">
            <a:avLst/>
          </a:prstGeom>
        </p:spPr>
      </p:pic>
      <p:pic>
        <p:nvPicPr>
          <p:cNvPr id="50" name="Graphic 49" descr="Motorcycle with solid fill">
            <a:extLst>
              <a:ext uri="{FF2B5EF4-FFF2-40B4-BE49-F238E27FC236}">
                <a16:creationId xmlns:a16="http://schemas.microsoft.com/office/drawing/2014/main" id="{6E8DCBFD-F053-1A93-BD36-C6D69452A43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09650" y="124576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Rounded Text Boxes  – Slide Template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090A83F-F6EB-328D-E91C-CDE6B937A7CD}"/>
              </a:ext>
            </a:extLst>
          </p:cNvPr>
          <p:cNvSpPr/>
          <p:nvPr/>
        </p:nvSpPr>
        <p:spPr>
          <a:xfrm>
            <a:off x="838200" y="154631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0322F32-C2EF-E395-0CA9-AD90E51A8076}"/>
              </a:ext>
            </a:extLst>
          </p:cNvPr>
          <p:cNvSpPr/>
          <p:nvPr/>
        </p:nvSpPr>
        <p:spPr>
          <a:xfrm>
            <a:off x="4508466" y="154631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6F03DDF-4712-12A6-2587-8E134938B0A8}"/>
              </a:ext>
            </a:extLst>
          </p:cNvPr>
          <p:cNvSpPr/>
          <p:nvPr/>
        </p:nvSpPr>
        <p:spPr>
          <a:xfrm>
            <a:off x="8178732" y="1546317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4065C9-8D73-564E-CBC0-EB585AE0B3B9}"/>
              </a:ext>
            </a:extLst>
          </p:cNvPr>
          <p:cNvSpPr/>
          <p:nvPr/>
        </p:nvSpPr>
        <p:spPr>
          <a:xfrm>
            <a:off x="838200" y="1273243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6BC40E6-1C15-6843-C4BB-74D31211D89D}"/>
              </a:ext>
            </a:extLst>
          </p:cNvPr>
          <p:cNvSpPr/>
          <p:nvPr/>
        </p:nvSpPr>
        <p:spPr>
          <a:xfrm>
            <a:off x="4508466" y="1273243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1D59091-586D-738E-F672-BAA293BF3EFE}"/>
              </a:ext>
            </a:extLst>
          </p:cNvPr>
          <p:cNvSpPr/>
          <p:nvPr/>
        </p:nvSpPr>
        <p:spPr>
          <a:xfrm>
            <a:off x="8178732" y="1273243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D562BC4-F189-333D-05B2-3CCBEA70BCAC}"/>
              </a:ext>
            </a:extLst>
          </p:cNvPr>
          <p:cNvSpPr/>
          <p:nvPr/>
        </p:nvSpPr>
        <p:spPr>
          <a:xfrm>
            <a:off x="838200" y="4127702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10BC6D7-82A2-AAF7-A766-03223CB31024}"/>
              </a:ext>
            </a:extLst>
          </p:cNvPr>
          <p:cNvSpPr/>
          <p:nvPr/>
        </p:nvSpPr>
        <p:spPr>
          <a:xfrm>
            <a:off x="4508466" y="4127702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A0D72B0-C59C-8DEC-DC37-7A002A1E9AE0}"/>
              </a:ext>
            </a:extLst>
          </p:cNvPr>
          <p:cNvSpPr/>
          <p:nvPr/>
        </p:nvSpPr>
        <p:spPr>
          <a:xfrm>
            <a:off x="8178732" y="4127702"/>
            <a:ext cx="3175068" cy="1938797"/>
          </a:xfrm>
          <a:custGeom>
            <a:avLst/>
            <a:gdLst>
              <a:gd name="connsiteX0" fmla="*/ 0 w 3175068"/>
              <a:gd name="connsiteY0" fmla="*/ 0 h 1938797"/>
              <a:gd name="connsiteX1" fmla="*/ 3175068 w 3175068"/>
              <a:gd name="connsiteY1" fmla="*/ 0 h 1938797"/>
              <a:gd name="connsiteX2" fmla="*/ 3175068 w 3175068"/>
              <a:gd name="connsiteY2" fmla="*/ 1679897 h 1938797"/>
              <a:gd name="connsiteX3" fmla="*/ 2916168 w 3175068"/>
              <a:gd name="connsiteY3" fmla="*/ 1938797 h 1938797"/>
              <a:gd name="connsiteX4" fmla="*/ 258900 w 3175068"/>
              <a:gd name="connsiteY4" fmla="*/ 1938797 h 1938797"/>
              <a:gd name="connsiteX5" fmla="*/ 0 w 3175068"/>
              <a:gd name="connsiteY5" fmla="*/ 1679897 h 193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68" h="1938797">
                <a:moveTo>
                  <a:pt x="0" y="0"/>
                </a:moveTo>
                <a:lnTo>
                  <a:pt x="3175068" y="0"/>
                </a:lnTo>
                <a:lnTo>
                  <a:pt x="3175068" y="1679897"/>
                </a:lnTo>
                <a:cubicBezTo>
                  <a:pt x="3175068" y="1822884"/>
                  <a:pt x="3059155" y="1938797"/>
                  <a:pt x="2916168" y="1938797"/>
                </a:cubicBezTo>
                <a:lnTo>
                  <a:pt x="258900" y="1938797"/>
                </a:lnTo>
                <a:cubicBezTo>
                  <a:pt x="115913" y="1938797"/>
                  <a:pt x="0" y="1822884"/>
                  <a:pt x="0" y="1679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74320" rtlCol="0" anchor="ctr">
            <a:no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EC44BCB-52D7-7427-A6BB-EB5A1D9CDB37}"/>
              </a:ext>
            </a:extLst>
          </p:cNvPr>
          <p:cNvSpPr/>
          <p:nvPr/>
        </p:nvSpPr>
        <p:spPr>
          <a:xfrm>
            <a:off x="838200" y="3854628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56A679C-14B5-97D8-1D98-13565805019D}"/>
              </a:ext>
            </a:extLst>
          </p:cNvPr>
          <p:cNvSpPr/>
          <p:nvPr/>
        </p:nvSpPr>
        <p:spPr>
          <a:xfrm>
            <a:off x="4508466" y="3854628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 dirty="0"/>
              <a:t>Lorem Ipsum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12670A-FF88-23BB-93F2-586FB68ED894}"/>
              </a:ext>
            </a:extLst>
          </p:cNvPr>
          <p:cNvSpPr/>
          <p:nvPr/>
        </p:nvSpPr>
        <p:spPr>
          <a:xfrm>
            <a:off x="8178732" y="3854628"/>
            <a:ext cx="3175068" cy="593547"/>
          </a:xfrm>
          <a:custGeom>
            <a:avLst/>
            <a:gdLst>
              <a:gd name="connsiteX0" fmla="*/ 258900 w 3175068"/>
              <a:gd name="connsiteY0" fmla="*/ 0 h 593547"/>
              <a:gd name="connsiteX1" fmla="*/ 2916168 w 3175068"/>
              <a:gd name="connsiteY1" fmla="*/ 0 h 593547"/>
              <a:gd name="connsiteX2" fmla="*/ 3175068 w 3175068"/>
              <a:gd name="connsiteY2" fmla="*/ 258900 h 593547"/>
              <a:gd name="connsiteX3" fmla="*/ 3175068 w 3175068"/>
              <a:gd name="connsiteY3" fmla="*/ 593547 h 593547"/>
              <a:gd name="connsiteX4" fmla="*/ 0 w 3175068"/>
              <a:gd name="connsiteY4" fmla="*/ 593547 h 593547"/>
              <a:gd name="connsiteX5" fmla="*/ 0 w 3175068"/>
              <a:gd name="connsiteY5" fmla="*/ 258900 h 593547"/>
              <a:gd name="connsiteX6" fmla="*/ 258900 w 3175068"/>
              <a:gd name="connsiteY6" fmla="*/ 0 h 59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68" h="593547">
                <a:moveTo>
                  <a:pt x="258900" y="0"/>
                </a:moveTo>
                <a:lnTo>
                  <a:pt x="2916168" y="0"/>
                </a:lnTo>
                <a:cubicBezTo>
                  <a:pt x="3059155" y="0"/>
                  <a:pt x="3175068" y="115913"/>
                  <a:pt x="3175068" y="258900"/>
                </a:cubicBezTo>
                <a:lnTo>
                  <a:pt x="3175068" y="593547"/>
                </a:lnTo>
                <a:lnTo>
                  <a:pt x="0" y="593547"/>
                </a:lnTo>
                <a:lnTo>
                  <a:pt x="0" y="258900"/>
                </a:lnTo>
                <a:cubicBezTo>
                  <a:pt x="0" y="115913"/>
                  <a:pt x="115913" y="0"/>
                  <a:pt x="258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ctr">
            <a:noAutofit/>
          </a:bodyPr>
          <a:lstStyle/>
          <a:p>
            <a:pPr algn="r"/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Graphic 23" descr="Airplane with solid fill">
            <a:extLst>
              <a:ext uri="{FF2B5EF4-FFF2-40B4-BE49-F238E27FC236}">
                <a16:creationId xmlns:a16="http://schemas.microsoft.com/office/drawing/2014/main" id="{0683B992-8E3A-2FF8-8734-AA83A8BB1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50182" y="1078776"/>
            <a:ext cx="640080" cy="640080"/>
          </a:xfrm>
          <a:prstGeom prst="rect">
            <a:avLst/>
          </a:prstGeom>
        </p:spPr>
      </p:pic>
      <p:pic>
        <p:nvPicPr>
          <p:cNvPr id="25" name="Graphic 24" descr="Motorcycle with solid fill">
            <a:extLst>
              <a:ext uri="{FF2B5EF4-FFF2-40B4-BE49-F238E27FC236}">
                <a16:creationId xmlns:a16="http://schemas.microsoft.com/office/drawing/2014/main" id="{1F0C66AD-E506-9F16-7173-5515CEB777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650" y="1245760"/>
            <a:ext cx="640080" cy="640080"/>
          </a:xfrm>
          <a:prstGeom prst="rect">
            <a:avLst/>
          </a:prstGeom>
        </p:spPr>
      </p:pic>
      <p:pic>
        <p:nvPicPr>
          <p:cNvPr id="26" name="Graphic 25" descr="Car with solid fill">
            <a:extLst>
              <a:ext uri="{FF2B5EF4-FFF2-40B4-BE49-F238E27FC236}">
                <a16:creationId xmlns:a16="http://schemas.microsoft.com/office/drawing/2014/main" id="{268B4B9F-A721-671F-2BE8-FE2F8325C2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50182" y="3827145"/>
            <a:ext cx="640080" cy="640080"/>
          </a:xfrm>
          <a:prstGeom prst="rect">
            <a:avLst/>
          </a:prstGeom>
        </p:spPr>
      </p:pic>
      <p:pic>
        <p:nvPicPr>
          <p:cNvPr id="27" name="Graphic 26" descr="Bus with solid fill">
            <a:extLst>
              <a:ext uri="{FF2B5EF4-FFF2-40B4-BE49-F238E27FC236}">
                <a16:creationId xmlns:a16="http://schemas.microsoft.com/office/drawing/2014/main" id="{73E04FC8-5091-230A-9CAC-FAE60B118B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79916" y="3827145"/>
            <a:ext cx="640080" cy="640080"/>
          </a:xfrm>
          <a:prstGeom prst="rect">
            <a:avLst/>
          </a:prstGeom>
        </p:spPr>
      </p:pic>
      <p:pic>
        <p:nvPicPr>
          <p:cNvPr id="28" name="Graphic 27" descr="Hot air balloon with solid fill">
            <a:extLst>
              <a:ext uri="{FF2B5EF4-FFF2-40B4-BE49-F238E27FC236}">
                <a16:creationId xmlns:a16="http://schemas.microsoft.com/office/drawing/2014/main" id="{3C75B9A5-02AA-E748-0FF6-3E944F1BBB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9650" y="3660161"/>
            <a:ext cx="640080" cy="640080"/>
          </a:xfrm>
          <a:prstGeom prst="rect">
            <a:avLst/>
          </a:prstGeom>
        </p:spPr>
      </p:pic>
      <p:pic>
        <p:nvPicPr>
          <p:cNvPr id="29" name="Graphic 28" descr="Train with solid fill">
            <a:extLst>
              <a:ext uri="{FF2B5EF4-FFF2-40B4-BE49-F238E27FC236}">
                <a16:creationId xmlns:a16="http://schemas.microsoft.com/office/drawing/2014/main" id="{3A296D72-AC5E-D7FB-F34F-E86990329ED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79916" y="1078776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0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527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Rounded Text Boxes  – Slide Template</vt:lpstr>
      <vt:lpstr>Simple Rounded Text Boxes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Rounded Text Boxes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2023-04-18T16:10:21Z</dcterms:modified>
  <cp:category>Charts &amp; Diagrams</cp:category>
</cp:coreProperties>
</file>