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76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41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Table of Contents for PowerPoint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5ADA7FB9-7CF6-41EA-9FD2-29D2584F3ACE}"/>
              </a:ext>
            </a:extLst>
          </p:cNvPr>
          <p:cNvSpPr/>
          <p:nvPr/>
        </p:nvSpPr>
        <p:spPr>
          <a:xfrm flipH="1">
            <a:off x="592603" y="1721140"/>
            <a:ext cx="1335910" cy="1001933"/>
          </a:xfrm>
          <a:prstGeom prst="parallelogram">
            <a:avLst>
              <a:gd name="adj" fmla="val 29040"/>
            </a:avLst>
          </a:prstGeom>
          <a:solidFill>
            <a:schemeClr val="tx2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73152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34" name="Parallelogram 33">
            <a:extLst>
              <a:ext uri="{FF2B5EF4-FFF2-40B4-BE49-F238E27FC236}">
                <a16:creationId xmlns:a16="http://schemas.microsoft.com/office/drawing/2014/main" id="{E99177C3-C52B-454D-9B57-9A4C41216AAD}"/>
              </a:ext>
            </a:extLst>
          </p:cNvPr>
          <p:cNvSpPr/>
          <p:nvPr/>
        </p:nvSpPr>
        <p:spPr>
          <a:xfrm flipH="1">
            <a:off x="592603" y="3284321"/>
            <a:ext cx="1335910" cy="1001933"/>
          </a:xfrm>
          <a:prstGeom prst="parallelogram">
            <a:avLst>
              <a:gd name="adj" fmla="val 29040"/>
            </a:avLst>
          </a:prstGeom>
          <a:solidFill>
            <a:schemeClr val="accent2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73152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7D24D740-C9E8-45B8-AD80-7A318435A5C0}"/>
              </a:ext>
            </a:extLst>
          </p:cNvPr>
          <p:cNvSpPr/>
          <p:nvPr/>
        </p:nvSpPr>
        <p:spPr>
          <a:xfrm flipH="1">
            <a:off x="592603" y="4847503"/>
            <a:ext cx="1335910" cy="1001933"/>
          </a:xfrm>
          <a:prstGeom prst="parallelogram">
            <a:avLst>
              <a:gd name="adj" fmla="val 29040"/>
            </a:avLst>
          </a:prstGeom>
          <a:solidFill>
            <a:schemeClr val="accent3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73152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3FB7AFE-9F2B-477F-9E77-C4DC23A50E18}"/>
              </a:ext>
            </a:extLst>
          </p:cNvPr>
          <p:cNvGrpSpPr/>
          <p:nvPr/>
        </p:nvGrpSpPr>
        <p:grpSpPr>
          <a:xfrm>
            <a:off x="2172957" y="1620680"/>
            <a:ext cx="2194560" cy="1202853"/>
            <a:chOff x="2533250" y="1517762"/>
            <a:chExt cx="2926080" cy="16038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70D3AA-F6FB-4207-921F-56F722ED74A3}"/>
                </a:ext>
              </a:extLst>
            </p:cNvPr>
            <p:cNvSpPr txBox="1"/>
            <p:nvPr/>
          </p:nvSpPr>
          <p:spPr>
            <a:xfrm>
              <a:off x="2533250" y="151776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FCC34DD-AAE7-4321-9ADE-519677B80DEB}"/>
                </a:ext>
              </a:extLst>
            </p:cNvPr>
            <p:cNvSpPr txBox="1"/>
            <p:nvPr/>
          </p:nvSpPr>
          <p:spPr>
            <a:xfrm>
              <a:off x="2533250" y="197253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C49EAE8-5336-48F2-98F3-8B3333775AA5}"/>
              </a:ext>
            </a:extLst>
          </p:cNvPr>
          <p:cNvGrpSpPr/>
          <p:nvPr/>
        </p:nvGrpSpPr>
        <p:grpSpPr>
          <a:xfrm>
            <a:off x="2172957" y="3183861"/>
            <a:ext cx="2194560" cy="1202853"/>
            <a:chOff x="2533250" y="1517762"/>
            <a:chExt cx="2926080" cy="160380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B9C4FDD-D59D-4593-AC62-4B49B0551A52}"/>
                </a:ext>
              </a:extLst>
            </p:cNvPr>
            <p:cNvSpPr txBox="1"/>
            <p:nvPr/>
          </p:nvSpPr>
          <p:spPr>
            <a:xfrm>
              <a:off x="2533250" y="151776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7370304-1B8A-4058-B768-9B7224D5F6BF}"/>
                </a:ext>
              </a:extLst>
            </p:cNvPr>
            <p:cNvSpPr txBox="1"/>
            <p:nvPr/>
          </p:nvSpPr>
          <p:spPr>
            <a:xfrm>
              <a:off x="2533250" y="197253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FCDD312-5EB8-4304-BACC-52763DDBF669}"/>
              </a:ext>
            </a:extLst>
          </p:cNvPr>
          <p:cNvGrpSpPr/>
          <p:nvPr/>
        </p:nvGrpSpPr>
        <p:grpSpPr>
          <a:xfrm>
            <a:off x="2172957" y="4747043"/>
            <a:ext cx="2194560" cy="1202853"/>
            <a:chOff x="2533250" y="1517762"/>
            <a:chExt cx="2926080" cy="160380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30E73D0-10E6-4657-9F41-F659C7B46A99}"/>
                </a:ext>
              </a:extLst>
            </p:cNvPr>
            <p:cNvSpPr txBox="1"/>
            <p:nvPr/>
          </p:nvSpPr>
          <p:spPr>
            <a:xfrm>
              <a:off x="2533250" y="151776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54838F8-0918-4F97-A546-A8EA897E3CCC}"/>
                </a:ext>
              </a:extLst>
            </p:cNvPr>
            <p:cNvSpPr txBox="1"/>
            <p:nvPr/>
          </p:nvSpPr>
          <p:spPr>
            <a:xfrm>
              <a:off x="2533250" y="197253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7" name="Parallelogram 86">
            <a:extLst>
              <a:ext uri="{FF2B5EF4-FFF2-40B4-BE49-F238E27FC236}">
                <a16:creationId xmlns:a16="http://schemas.microsoft.com/office/drawing/2014/main" id="{1C65F147-9E55-4CA5-B43B-7E6FBEC9F510}"/>
              </a:ext>
            </a:extLst>
          </p:cNvPr>
          <p:cNvSpPr/>
          <p:nvPr/>
        </p:nvSpPr>
        <p:spPr>
          <a:xfrm flipH="1">
            <a:off x="4984880" y="1721140"/>
            <a:ext cx="1335910" cy="1001933"/>
          </a:xfrm>
          <a:prstGeom prst="parallelogram">
            <a:avLst>
              <a:gd name="adj" fmla="val 29040"/>
            </a:avLst>
          </a:prstGeom>
          <a:solidFill>
            <a:schemeClr val="accent4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73152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88" name="Parallelogram 87">
            <a:extLst>
              <a:ext uri="{FF2B5EF4-FFF2-40B4-BE49-F238E27FC236}">
                <a16:creationId xmlns:a16="http://schemas.microsoft.com/office/drawing/2014/main" id="{F8D0EA40-4E4C-4874-9902-67055D02673E}"/>
              </a:ext>
            </a:extLst>
          </p:cNvPr>
          <p:cNvSpPr/>
          <p:nvPr/>
        </p:nvSpPr>
        <p:spPr>
          <a:xfrm flipH="1">
            <a:off x="4984880" y="3284321"/>
            <a:ext cx="1335910" cy="1001933"/>
          </a:xfrm>
          <a:prstGeom prst="parallelogram">
            <a:avLst>
              <a:gd name="adj" fmla="val 29040"/>
            </a:avLst>
          </a:prstGeom>
          <a:solidFill>
            <a:schemeClr val="accent5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73152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89" name="Parallelogram 88">
            <a:extLst>
              <a:ext uri="{FF2B5EF4-FFF2-40B4-BE49-F238E27FC236}">
                <a16:creationId xmlns:a16="http://schemas.microsoft.com/office/drawing/2014/main" id="{121707E2-D42C-483B-8EFB-515C578F214B}"/>
              </a:ext>
            </a:extLst>
          </p:cNvPr>
          <p:cNvSpPr/>
          <p:nvPr/>
        </p:nvSpPr>
        <p:spPr>
          <a:xfrm flipH="1">
            <a:off x="4984880" y="4847503"/>
            <a:ext cx="1335910" cy="1001933"/>
          </a:xfrm>
          <a:prstGeom prst="parallelogram">
            <a:avLst>
              <a:gd name="adj" fmla="val 29040"/>
            </a:avLst>
          </a:prstGeom>
          <a:solidFill>
            <a:schemeClr val="accent6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73152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8535C7B-4BD8-4C33-8FCB-0DD02BD625DF}"/>
              </a:ext>
            </a:extLst>
          </p:cNvPr>
          <p:cNvGrpSpPr/>
          <p:nvPr/>
        </p:nvGrpSpPr>
        <p:grpSpPr>
          <a:xfrm>
            <a:off x="6565234" y="1620680"/>
            <a:ext cx="2194560" cy="1202853"/>
            <a:chOff x="2533250" y="1517762"/>
            <a:chExt cx="2926080" cy="160380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15420BF-C4F0-490F-B406-19F614E2CDEC}"/>
                </a:ext>
              </a:extLst>
            </p:cNvPr>
            <p:cNvSpPr txBox="1"/>
            <p:nvPr/>
          </p:nvSpPr>
          <p:spPr>
            <a:xfrm>
              <a:off x="2533250" y="151776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9124B86-FB24-4024-9A76-4B8979AC6585}"/>
                </a:ext>
              </a:extLst>
            </p:cNvPr>
            <p:cNvSpPr txBox="1"/>
            <p:nvPr/>
          </p:nvSpPr>
          <p:spPr>
            <a:xfrm>
              <a:off x="2533250" y="197253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BB009053-4912-4FF0-8767-78640FB23E19}"/>
              </a:ext>
            </a:extLst>
          </p:cNvPr>
          <p:cNvGrpSpPr/>
          <p:nvPr/>
        </p:nvGrpSpPr>
        <p:grpSpPr>
          <a:xfrm>
            <a:off x="6565234" y="3183861"/>
            <a:ext cx="2194560" cy="1202853"/>
            <a:chOff x="2533250" y="1517762"/>
            <a:chExt cx="2926080" cy="160380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414B641-668A-4B7E-9B17-585B7F422156}"/>
                </a:ext>
              </a:extLst>
            </p:cNvPr>
            <p:cNvSpPr txBox="1"/>
            <p:nvPr/>
          </p:nvSpPr>
          <p:spPr>
            <a:xfrm>
              <a:off x="2533250" y="151776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0901018-F1B0-4444-B4A3-AA0AAC618DDD}"/>
                </a:ext>
              </a:extLst>
            </p:cNvPr>
            <p:cNvSpPr txBox="1"/>
            <p:nvPr/>
          </p:nvSpPr>
          <p:spPr>
            <a:xfrm>
              <a:off x="2533250" y="197253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4A81F94-A555-4F46-B939-8E12AE20836A}"/>
              </a:ext>
            </a:extLst>
          </p:cNvPr>
          <p:cNvGrpSpPr/>
          <p:nvPr/>
        </p:nvGrpSpPr>
        <p:grpSpPr>
          <a:xfrm>
            <a:off x="6565234" y="4747043"/>
            <a:ext cx="2194560" cy="1202853"/>
            <a:chOff x="2533250" y="1517762"/>
            <a:chExt cx="2926080" cy="160380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B976CBF-85DB-4AEA-9D3E-2B7DFE77A7DD}"/>
                </a:ext>
              </a:extLst>
            </p:cNvPr>
            <p:cNvSpPr txBox="1"/>
            <p:nvPr/>
          </p:nvSpPr>
          <p:spPr>
            <a:xfrm>
              <a:off x="2533250" y="151776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1B125B5-A88D-4319-8859-F24FEEB4B9F6}"/>
                </a:ext>
              </a:extLst>
            </p:cNvPr>
            <p:cNvSpPr txBox="1"/>
            <p:nvPr/>
          </p:nvSpPr>
          <p:spPr>
            <a:xfrm>
              <a:off x="2533250" y="197253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352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Table of Contents for PowerPoint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5ADA7FB9-7CF6-41EA-9FD2-29D2584F3ACE}"/>
              </a:ext>
            </a:extLst>
          </p:cNvPr>
          <p:cNvSpPr/>
          <p:nvPr/>
        </p:nvSpPr>
        <p:spPr>
          <a:xfrm flipH="1">
            <a:off x="592603" y="1721140"/>
            <a:ext cx="1335910" cy="1001933"/>
          </a:xfrm>
          <a:prstGeom prst="parallelogram">
            <a:avLst>
              <a:gd name="adj" fmla="val 29040"/>
            </a:avLst>
          </a:prstGeom>
          <a:solidFill>
            <a:schemeClr val="accent1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73152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34" name="Parallelogram 33">
            <a:extLst>
              <a:ext uri="{FF2B5EF4-FFF2-40B4-BE49-F238E27FC236}">
                <a16:creationId xmlns:a16="http://schemas.microsoft.com/office/drawing/2014/main" id="{E99177C3-C52B-454D-9B57-9A4C41216AAD}"/>
              </a:ext>
            </a:extLst>
          </p:cNvPr>
          <p:cNvSpPr/>
          <p:nvPr/>
        </p:nvSpPr>
        <p:spPr>
          <a:xfrm flipH="1">
            <a:off x="592603" y="3284321"/>
            <a:ext cx="1335910" cy="1001933"/>
          </a:xfrm>
          <a:prstGeom prst="parallelogram">
            <a:avLst>
              <a:gd name="adj" fmla="val 29040"/>
            </a:avLst>
          </a:prstGeom>
          <a:solidFill>
            <a:schemeClr val="accent2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73152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7D24D740-C9E8-45B8-AD80-7A318435A5C0}"/>
              </a:ext>
            </a:extLst>
          </p:cNvPr>
          <p:cNvSpPr/>
          <p:nvPr/>
        </p:nvSpPr>
        <p:spPr>
          <a:xfrm flipH="1">
            <a:off x="592603" y="4847503"/>
            <a:ext cx="1335910" cy="1001933"/>
          </a:xfrm>
          <a:prstGeom prst="parallelogram">
            <a:avLst>
              <a:gd name="adj" fmla="val 29040"/>
            </a:avLst>
          </a:prstGeom>
          <a:solidFill>
            <a:schemeClr val="accent3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73152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3FB7AFE-9F2B-477F-9E77-C4DC23A50E18}"/>
              </a:ext>
            </a:extLst>
          </p:cNvPr>
          <p:cNvGrpSpPr/>
          <p:nvPr/>
        </p:nvGrpSpPr>
        <p:grpSpPr>
          <a:xfrm>
            <a:off x="2172957" y="1620680"/>
            <a:ext cx="2194560" cy="1202853"/>
            <a:chOff x="2533250" y="1517762"/>
            <a:chExt cx="2926080" cy="16038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70D3AA-F6FB-4207-921F-56F722ED74A3}"/>
                </a:ext>
              </a:extLst>
            </p:cNvPr>
            <p:cNvSpPr txBox="1"/>
            <p:nvPr/>
          </p:nvSpPr>
          <p:spPr>
            <a:xfrm>
              <a:off x="2533250" y="151776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FCC34DD-AAE7-4321-9ADE-519677B80DEB}"/>
                </a:ext>
              </a:extLst>
            </p:cNvPr>
            <p:cNvSpPr txBox="1"/>
            <p:nvPr/>
          </p:nvSpPr>
          <p:spPr>
            <a:xfrm>
              <a:off x="2533250" y="197253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C49EAE8-5336-48F2-98F3-8B3333775AA5}"/>
              </a:ext>
            </a:extLst>
          </p:cNvPr>
          <p:cNvGrpSpPr/>
          <p:nvPr/>
        </p:nvGrpSpPr>
        <p:grpSpPr>
          <a:xfrm>
            <a:off x="2172957" y="3183861"/>
            <a:ext cx="2194560" cy="1202853"/>
            <a:chOff x="2533250" y="1517762"/>
            <a:chExt cx="2926080" cy="160380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B9C4FDD-D59D-4593-AC62-4B49B0551A52}"/>
                </a:ext>
              </a:extLst>
            </p:cNvPr>
            <p:cNvSpPr txBox="1"/>
            <p:nvPr/>
          </p:nvSpPr>
          <p:spPr>
            <a:xfrm>
              <a:off x="2533250" y="151776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7370304-1B8A-4058-B768-9B7224D5F6BF}"/>
                </a:ext>
              </a:extLst>
            </p:cNvPr>
            <p:cNvSpPr txBox="1"/>
            <p:nvPr/>
          </p:nvSpPr>
          <p:spPr>
            <a:xfrm>
              <a:off x="2533250" y="197253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FCDD312-5EB8-4304-BACC-52763DDBF669}"/>
              </a:ext>
            </a:extLst>
          </p:cNvPr>
          <p:cNvGrpSpPr/>
          <p:nvPr/>
        </p:nvGrpSpPr>
        <p:grpSpPr>
          <a:xfrm>
            <a:off x="2172957" y="4747043"/>
            <a:ext cx="2194560" cy="1202853"/>
            <a:chOff x="2533250" y="1517762"/>
            <a:chExt cx="2926080" cy="160380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30E73D0-10E6-4657-9F41-F659C7B46A99}"/>
                </a:ext>
              </a:extLst>
            </p:cNvPr>
            <p:cNvSpPr txBox="1"/>
            <p:nvPr/>
          </p:nvSpPr>
          <p:spPr>
            <a:xfrm>
              <a:off x="2533250" y="151776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54838F8-0918-4F97-A546-A8EA897E3CCC}"/>
                </a:ext>
              </a:extLst>
            </p:cNvPr>
            <p:cNvSpPr txBox="1"/>
            <p:nvPr/>
          </p:nvSpPr>
          <p:spPr>
            <a:xfrm>
              <a:off x="2533250" y="197253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87" name="Parallelogram 86">
            <a:extLst>
              <a:ext uri="{FF2B5EF4-FFF2-40B4-BE49-F238E27FC236}">
                <a16:creationId xmlns:a16="http://schemas.microsoft.com/office/drawing/2014/main" id="{1C65F147-9E55-4CA5-B43B-7E6FBEC9F510}"/>
              </a:ext>
            </a:extLst>
          </p:cNvPr>
          <p:cNvSpPr/>
          <p:nvPr/>
        </p:nvSpPr>
        <p:spPr>
          <a:xfrm flipH="1">
            <a:off x="4984880" y="1721140"/>
            <a:ext cx="1335910" cy="1001933"/>
          </a:xfrm>
          <a:prstGeom prst="parallelogram">
            <a:avLst>
              <a:gd name="adj" fmla="val 29040"/>
            </a:avLst>
          </a:prstGeom>
          <a:solidFill>
            <a:schemeClr val="accent4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73152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88" name="Parallelogram 87">
            <a:extLst>
              <a:ext uri="{FF2B5EF4-FFF2-40B4-BE49-F238E27FC236}">
                <a16:creationId xmlns:a16="http://schemas.microsoft.com/office/drawing/2014/main" id="{F8D0EA40-4E4C-4874-9902-67055D02673E}"/>
              </a:ext>
            </a:extLst>
          </p:cNvPr>
          <p:cNvSpPr/>
          <p:nvPr/>
        </p:nvSpPr>
        <p:spPr>
          <a:xfrm flipH="1">
            <a:off x="4984880" y="3284321"/>
            <a:ext cx="1335910" cy="1001933"/>
          </a:xfrm>
          <a:prstGeom prst="parallelogram">
            <a:avLst>
              <a:gd name="adj" fmla="val 29040"/>
            </a:avLst>
          </a:prstGeom>
          <a:solidFill>
            <a:schemeClr val="accent5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73152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89" name="Parallelogram 88">
            <a:extLst>
              <a:ext uri="{FF2B5EF4-FFF2-40B4-BE49-F238E27FC236}">
                <a16:creationId xmlns:a16="http://schemas.microsoft.com/office/drawing/2014/main" id="{121707E2-D42C-483B-8EFB-515C578F214B}"/>
              </a:ext>
            </a:extLst>
          </p:cNvPr>
          <p:cNvSpPr/>
          <p:nvPr/>
        </p:nvSpPr>
        <p:spPr>
          <a:xfrm flipH="1">
            <a:off x="4984880" y="4847503"/>
            <a:ext cx="1335910" cy="1001933"/>
          </a:xfrm>
          <a:prstGeom prst="parallelogram">
            <a:avLst>
              <a:gd name="adj" fmla="val 29040"/>
            </a:avLst>
          </a:prstGeom>
          <a:solidFill>
            <a:schemeClr val="accent6"/>
          </a:solidFill>
          <a:ln>
            <a:noFill/>
          </a:ln>
          <a:effectLst>
            <a:innerShdw dist="152400" dir="84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73152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8535C7B-4BD8-4C33-8FCB-0DD02BD625DF}"/>
              </a:ext>
            </a:extLst>
          </p:cNvPr>
          <p:cNvGrpSpPr/>
          <p:nvPr/>
        </p:nvGrpSpPr>
        <p:grpSpPr>
          <a:xfrm>
            <a:off x="6565234" y="1620680"/>
            <a:ext cx="2194560" cy="1202853"/>
            <a:chOff x="2533250" y="1517762"/>
            <a:chExt cx="2926080" cy="160380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15420BF-C4F0-490F-B406-19F614E2CDEC}"/>
                </a:ext>
              </a:extLst>
            </p:cNvPr>
            <p:cNvSpPr txBox="1"/>
            <p:nvPr/>
          </p:nvSpPr>
          <p:spPr>
            <a:xfrm>
              <a:off x="2533250" y="151776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9124B86-FB24-4024-9A76-4B8979AC6585}"/>
                </a:ext>
              </a:extLst>
            </p:cNvPr>
            <p:cNvSpPr txBox="1"/>
            <p:nvPr/>
          </p:nvSpPr>
          <p:spPr>
            <a:xfrm>
              <a:off x="2533250" y="197253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BB009053-4912-4FF0-8767-78640FB23E19}"/>
              </a:ext>
            </a:extLst>
          </p:cNvPr>
          <p:cNvGrpSpPr/>
          <p:nvPr/>
        </p:nvGrpSpPr>
        <p:grpSpPr>
          <a:xfrm>
            <a:off x="6565234" y="3183861"/>
            <a:ext cx="2194560" cy="1202853"/>
            <a:chOff x="2533250" y="1517762"/>
            <a:chExt cx="2926080" cy="160380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414B641-668A-4B7E-9B17-585B7F422156}"/>
                </a:ext>
              </a:extLst>
            </p:cNvPr>
            <p:cNvSpPr txBox="1"/>
            <p:nvPr/>
          </p:nvSpPr>
          <p:spPr>
            <a:xfrm>
              <a:off x="2533250" y="151776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0901018-F1B0-4444-B4A3-AA0AAC618DDD}"/>
                </a:ext>
              </a:extLst>
            </p:cNvPr>
            <p:cNvSpPr txBox="1"/>
            <p:nvPr/>
          </p:nvSpPr>
          <p:spPr>
            <a:xfrm>
              <a:off x="2533250" y="197253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4A81F94-A555-4F46-B939-8E12AE20836A}"/>
              </a:ext>
            </a:extLst>
          </p:cNvPr>
          <p:cNvGrpSpPr/>
          <p:nvPr/>
        </p:nvGrpSpPr>
        <p:grpSpPr>
          <a:xfrm>
            <a:off x="6565234" y="4747043"/>
            <a:ext cx="2194560" cy="1202853"/>
            <a:chOff x="2533250" y="1517762"/>
            <a:chExt cx="2926080" cy="160380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B976CBF-85DB-4AEA-9D3E-2B7DFE77A7DD}"/>
                </a:ext>
              </a:extLst>
            </p:cNvPr>
            <p:cNvSpPr txBox="1"/>
            <p:nvPr/>
          </p:nvSpPr>
          <p:spPr>
            <a:xfrm>
              <a:off x="2533250" y="151776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1B125B5-A88D-4319-8859-F24FEEB4B9F6}"/>
                </a:ext>
              </a:extLst>
            </p:cNvPr>
            <p:cNvSpPr txBox="1"/>
            <p:nvPr/>
          </p:nvSpPr>
          <p:spPr>
            <a:xfrm>
              <a:off x="2533250" y="197253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996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10168</TotalTime>
  <Words>528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Table of Contents for PowerPoint</vt:lpstr>
      <vt:lpstr>Simple Table of Contents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Table of Contents for PowerPoint</dc:title>
  <dc:creator>PresentationGO.com</dc:creator>
  <dc:description>© Copyright PresentationGO.com</dc:description>
  <dcterms:created xsi:type="dcterms:W3CDTF">2014-11-26T05:14:11Z</dcterms:created>
  <dcterms:modified xsi:type="dcterms:W3CDTF">2019-04-16T15:55:17Z</dcterms:modified>
  <cp:category>Templates</cp:category>
</cp:coreProperties>
</file>