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7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2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Table of Contents for PowerPoint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ADA7FB9-7CF6-41EA-9FD2-29D2584F3ACE}"/>
              </a:ext>
            </a:extLst>
          </p:cNvPr>
          <p:cNvSpPr/>
          <p:nvPr/>
        </p:nvSpPr>
        <p:spPr>
          <a:xfrm flipH="1">
            <a:off x="838200" y="1624446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tx2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77240" rtlCol="0" anchor="b" anchorCtr="0"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E99177C3-C52B-454D-9B57-9A4C41216AAD}"/>
              </a:ext>
            </a:extLst>
          </p:cNvPr>
          <p:cNvSpPr/>
          <p:nvPr/>
        </p:nvSpPr>
        <p:spPr>
          <a:xfrm flipH="1">
            <a:off x="838200" y="3085494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2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D24D740-C9E8-45B8-AD80-7A318435A5C0}"/>
              </a:ext>
            </a:extLst>
          </p:cNvPr>
          <p:cNvSpPr/>
          <p:nvPr/>
        </p:nvSpPr>
        <p:spPr>
          <a:xfrm flipH="1">
            <a:off x="838200" y="4546541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3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FB7AFE-9F2B-477F-9E77-C4DC23A50E18}"/>
              </a:ext>
            </a:extLst>
          </p:cNvPr>
          <p:cNvGrpSpPr/>
          <p:nvPr/>
        </p:nvGrpSpPr>
        <p:grpSpPr>
          <a:xfrm>
            <a:off x="2571350" y="1551477"/>
            <a:ext cx="2926080" cy="1213953"/>
            <a:chOff x="2533250" y="1589577"/>
            <a:chExt cx="2926080" cy="12139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70D3AA-F6FB-4207-921F-56F722ED74A3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FCC34DD-AAE7-4321-9ADE-519677B80DEB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C49EAE8-5336-48F2-98F3-8B3333775AA5}"/>
              </a:ext>
            </a:extLst>
          </p:cNvPr>
          <p:cNvGrpSpPr/>
          <p:nvPr/>
        </p:nvGrpSpPr>
        <p:grpSpPr>
          <a:xfrm>
            <a:off x="2571350" y="3012524"/>
            <a:ext cx="2926080" cy="1213953"/>
            <a:chOff x="2533250" y="1589577"/>
            <a:chExt cx="2926080" cy="12139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B9C4FDD-D59D-4593-AC62-4B49B0551A52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7370304-1B8A-4058-B768-9B7224D5F6BF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FCDD312-5EB8-4304-BACC-52763DDBF669}"/>
              </a:ext>
            </a:extLst>
          </p:cNvPr>
          <p:cNvGrpSpPr/>
          <p:nvPr/>
        </p:nvGrpSpPr>
        <p:grpSpPr>
          <a:xfrm>
            <a:off x="2571350" y="4473572"/>
            <a:ext cx="2926080" cy="1213953"/>
            <a:chOff x="2533250" y="1589577"/>
            <a:chExt cx="2926080" cy="12139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30E73D0-10E6-4657-9F41-F659C7B46A99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54838F8-0918-4F97-A546-A8EA897E3CCC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7" name="Parallelogram 86">
            <a:extLst>
              <a:ext uri="{FF2B5EF4-FFF2-40B4-BE49-F238E27FC236}">
                <a16:creationId xmlns:a16="http://schemas.microsoft.com/office/drawing/2014/main" id="{1C65F147-9E55-4CA5-B43B-7E6FBEC9F510}"/>
              </a:ext>
            </a:extLst>
          </p:cNvPr>
          <p:cNvSpPr/>
          <p:nvPr/>
        </p:nvSpPr>
        <p:spPr>
          <a:xfrm flipH="1">
            <a:off x="6694570" y="1624446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4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8" name="Parallelogram 87">
            <a:extLst>
              <a:ext uri="{FF2B5EF4-FFF2-40B4-BE49-F238E27FC236}">
                <a16:creationId xmlns:a16="http://schemas.microsoft.com/office/drawing/2014/main" id="{F8D0EA40-4E4C-4874-9902-67055D02673E}"/>
              </a:ext>
            </a:extLst>
          </p:cNvPr>
          <p:cNvSpPr/>
          <p:nvPr/>
        </p:nvSpPr>
        <p:spPr>
          <a:xfrm flipH="1">
            <a:off x="6694570" y="3085494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5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9" name="Parallelogram 88">
            <a:extLst>
              <a:ext uri="{FF2B5EF4-FFF2-40B4-BE49-F238E27FC236}">
                <a16:creationId xmlns:a16="http://schemas.microsoft.com/office/drawing/2014/main" id="{121707E2-D42C-483B-8EFB-515C578F214B}"/>
              </a:ext>
            </a:extLst>
          </p:cNvPr>
          <p:cNvSpPr/>
          <p:nvPr/>
        </p:nvSpPr>
        <p:spPr>
          <a:xfrm flipH="1">
            <a:off x="6694570" y="4546541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6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8535C7B-4BD8-4C33-8FCB-0DD02BD625DF}"/>
              </a:ext>
            </a:extLst>
          </p:cNvPr>
          <p:cNvGrpSpPr/>
          <p:nvPr/>
        </p:nvGrpSpPr>
        <p:grpSpPr>
          <a:xfrm>
            <a:off x="8427720" y="1551477"/>
            <a:ext cx="2926080" cy="1213953"/>
            <a:chOff x="2533250" y="1589577"/>
            <a:chExt cx="2926080" cy="12139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5420BF-C4F0-490F-B406-19F614E2CDEC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9124B86-FB24-4024-9A76-4B8979AC6585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B009053-4912-4FF0-8767-78640FB23E19}"/>
              </a:ext>
            </a:extLst>
          </p:cNvPr>
          <p:cNvGrpSpPr/>
          <p:nvPr/>
        </p:nvGrpSpPr>
        <p:grpSpPr>
          <a:xfrm>
            <a:off x="8427720" y="3012524"/>
            <a:ext cx="2926080" cy="1213953"/>
            <a:chOff x="2533250" y="1589577"/>
            <a:chExt cx="2926080" cy="12139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414B641-668A-4B7E-9B17-585B7F422156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0901018-F1B0-4444-B4A3-AA0AAC618DDD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4A81F94-A555-4F46-B939-8E12AE20836A}"/>
              </a:ext>
            </a:extLst>
          </p:cNvPr>
          <p:cNvGrpSpPr/>
          <p:nvPr/>
        </p:nvGrpSpPr>
        <p:grpSpPr>
          <a:xfrm>
            <a:off x="8427720" y="4473572"/>
            <a:ext cx="2926080" cy="1213953"/>
            <a:chOff x="2533250" y="1589577"/>
            <a:chExt cx="2926080" cy="12139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B976CBF-85DB-4AEA-9D3E-2B7DFE77A7DD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1B125B5-A88D-4319-8859-F24FEEB4B9F6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352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Table of Contents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FB7AFE-9F2B-477F-9E77-C4DC23A50E18}"/>
              </a:ext>
            </a:extLst>
          </p:cNvPr>
          <p:cNvGrpSpPr/>
          <p:nvPr/>
        </p:nvGrpSpPr>
        <p:grpSpPr>
          <a:xfrm>
            <a:off x="2571350" y="1551477"/>
            <a:ext cx="2926080" cy="1213953"/>
            <a:chOff x="2533250" y="1589577"/>
            <a:chExt cx="2926080" cy="12139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70D3AA-F6FB-4207-921F-56F722ED74A3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FCC34DD-AAE7-4321-9ADE-519677B80DEB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C49EAE8-5336-48F2-98F3-8B3333775AA5}"/>
              </a:ext>
            </a:extLst>
          </p:cNvPr>
          <p:cNvGrpSpPr/>
          <p:nvPr/>
        </p:nvGrpSpPr>
        <p:grpSpPr>
          <a:xfrm>
            <a:off x="2571350" y="3012524"/>
            <a:ext cx="2926080" cy="1213953"/>
            <a:chOff x="2533250" y="1589577"/>
            <a:chExt cx="2926080" cy="12139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B9C4FDD-D59D-4593-AC62-4B49B0551A52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7370304-1B8A-4058-B768-9B7224D5F6BF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FCDD312-5EB8-4304-BACC-52763DDBF669}"/>
              </a:ext>
            </a:extLst>
          </p:cNvPr>
          <p:cNvGrpSpPr/>
          <p:nvPr/>
        </p:nvGrpSpPr>
        <p:grpSpPr>
          <a:xfrm>
            <a:off x="2571350" y="4473572"/>
            <a:ext cx="2926080" cy="1213953"/>
            <a:chOff x="2533250" y="1589577"/>
            <a:chExt cx="2926080" cy="12139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30E73D0-10E6-4657-9F41-F659C7B46A99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54838F8-0918-4F97-A546-A8EA897E3CCC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8535C7B-4BD8-4C33-8FCB-0DD02BD625DF}"/>
              </a:ext>
            </a:extLst>
          </p:cNvPr>
          <p:cNvGrpSpPr/>
          <p:nvPr/>
        </p:nvGrpSpPr>
        <p:grpSpPr>
          <a:xfrm>
            <a:off x="8427720" y="1551477"/>
            <a:ext cx="2926080" cy="1213953"/>
            <a:chOff x="2533250" y="1589577"/>
            <a:chExt cx="2926080" cy="12139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5420BF-C4F0-490F-B406-19F614E2CDEC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9124B86-FB24-4024-9A76-4B8979AC6585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B009053-4912-4FF0-8767-78640FB23E19}"/>
              </a:ext>
            </a:extLst>
          </p:cNvPr>
          <p:cNvGrpSpPr/>
          <p:nvPr/>
        </p:nvGrpSpPr>
        <p:grpSpPr>
          <a:xfrm>
            <a:off x="8427720" y="3012524"/>
            <a:ext cx="2926080" cy="1213953"/>
            <a:chOff x="2533250" y="1589577"/>
            <a:chExt cx="2926080" cy="12139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414B641-668A-4B7E-9B17-585B7F422156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0901018-F1B0-4444-B4A3-AA0AAC618DDD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4A81F94-A555-4F46-B939-8E12AE20836A}"/>
              </a:ext>
            </a:extLst>
          </p:cNvPr>
          <p:cNvGrpSpPr/>
          <p:nvPr/>
        </p:nvGrpSpPr>
        <p:grpSpPr>
          <a:xfrm>
            <a:off x="8427720" y="4473572"/>
            <a:ext cx="2926080" cy="1213953"/>
            <a:chOff x="2533250" y="1589577"/>
            <a:chExt cx="2926080" cy="12139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B976CBF-85DB-4AEA-9D3E-2B7DFE77A7DD}"/>
                </a:ext>
              </a:extLst>
            </p:cNvPr>
            <p:cNvSpPr txBox="1"/>
            <p:nvPr/>
          </p:nvSpPr>
          <p:spPr>
            <a:xfrm>
              <a:off x="2533250" y="158957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1B125B5-A88D-4319-8859-F24FEEB4B9F6}"/>
                </a:ext>
              </a:extLst>
            </p:cNvPr>
            <p:cNvSpPr txBox="1"/>
            <p:nvPr/>
          </p:nvSpPr>
          <p:spPr>
            <a:xfrm>
              <a:off x="2533250" y="197253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DE6E9F37-A328-4D3D-A7C9-5AFCD30B81BC}"/>
              </a:ext>
            </a:extLst>
          </p:cNvPr>
          <p:cNvSpPr/>
          <p:nvPr/>
        </p:nvSpPr>
        <p:spPr>
          <a:xfrm flipH="1">
            <a:off x="838200" y="1624446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1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77240" rtlCol="0" anchor="b" anchorCtr="0"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8" name="Parallelogram 27">
            <a:extLst>
              <a:ext uri="{FF2B5EF4-FFF2-40B4-BE49-F238E27FC236}">
                <a16:creationId xmlns:a16="http://schemas.microsoft.com/office/drawing/2014/main" id="{461D977C-CC4B-4AEB-B901-CB854130674F}"/>
              </a:ext>
            </a:extLst>
          </p:cNvPr>
          <p:cNvSpPr/>
          <p:nvPr/>
        </p:nvSpPr>
        <p:spPr>
          <a:xfrm flipH="1">
            <a:off x="838200" y="3085494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2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82DF0AAD-9071-4495-9A3C-CAE0BD6C3F99}"/>
              </a:ext>
            </a:extLst>
          </p:cNvPr>
          <p:cNvSpPr/>
          <p:nvPr/>
        </p:nvSpPr>
        <p:spPr>
          <a:xfrm flipH="1">
            <a:off x="838200" y="4546541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3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E76D9312-748A-4576-8D0A-9B24C7DB5066}"/>
              </a:ext>
            </a:extLst>
          </p:cNvPr>
          <p:cNvSpPr/>
          <p:nvPr/>
        </p:nvSpPr>
        <p:spPr>
          <a:xfrm flipH="1">
            <a:off x="6694570" y="1624446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4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2CA947D0-10DE-40F0-8B7F-6E026E6E0199}"/>
              </a:ext>
            </a:extLst>
          </p:cNvPr>
          <p:cNvSpPr/>
          <p:nvPr/>
        </p:nvSpPr>
        <p:spPr>
          <a:xfrm flipH="1">
            <a:off x="6694570" y="3085494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5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32" name="Parallelogram 31">
            <a:extLst>
              <a:ext uri="{FF2B5EF4-FFF2-40B4-BE49-F238E27FC236}">
                <a16:creationId xmlns:a16="http://schemas.microsoft.com/office/drawing/2014/main" id="{E75B4746-FB21-45E8-ABE2-2CB7C70DA5C7}"/>
              </a:ext>
            </a:extLst>
          </p:cNvPr>
          <p:cNvSpPr/>
          <p:nvPr/>
        </p:nvSpPr>
        <p:spPr>
          <a:xfrm flipH="1">
            <a:off x="6694570" y="4546541"/>
            <a:ext cx="1424022" cy="1068017"/>
          </a:xfrm>
          <a:prstGeom prst="parallelogram">
            <a:avLst>
              <a:gd name="adj" fmla="val 29040"/>
            </a:avLst>
          </a:prstGeom>
          <a:solidFill>
            <a:schemeClr val="accent6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7724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71215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9773</TotalTime>
  <Words>528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Table of Contents for PowerPoint</vt:lpstr>
      <vt:lpstr>Simple Table of Contents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Table of Contents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2019-04-16T15:55:47Z</dcterms:modified>
  <cp:category>Templates</cp:category>
</cp:coreProperties>
</file>