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3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Wireframe Globe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1C81765-6F7A-604C-9DA0-6E3F902AD6E2}"/>
              </a:ext>
            </a:extLst>
          </p:cNvPr>
          <p:cNvSpPr/>
          <p:nvPr/>
        </p:nvSpPr>
        <p:spPr>
          <a:xfrm>
            <a:off x="3850854" y="1183851"/>
            <a:ext cx="4490293" cy="449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0" y="7178"/>
                </a:moveTo>
                <a:lnTo>
                  <a:pt x="20980" y="7178"/>
                </a:lnTo>
                <a:cubicBezTo>
                  <a:pt x="19479" y="3002"/>
                  <a:pt x="15482" y="0"/>
                  <a:pt x="10800" y="0"/>
                </a:cubicBez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9544"/>
                  <a:pt x="21388" y="8320"/>
                  <a:pt x="20980" y="7195"/>
                </a:cubicBezTo>
                <a:lnTo>
                  <a:pt x="20980" y="7178"/>
                </a:lnTo>
                <a:close/>
                <a:moveTo>
                  <a:pt x="702" y="14438"/>
                </a:moveTo>
                <a:lnTo>
                  <a:pt x="3997" y="14438"/>
                </a:lnTo>
                <a:cubicBezTo>
                  <a:pt x="4307" y="15743"/>
                  <a:pt x="4780" y="16934"/>
                  <a:pt x="5384" y="17946"/>
                </a:cubicBezTo>
                <a:lnTo>
                  <a:pt x="2806" y="17946"/>
                </a:lnTo>
                <a:cubicBezTo>
                  <a:pt x="1892" y="16934"/>
                  <a:pt x="1175" y="15743"/>
                  <a:pt x="702" y="14438"/>
                </a:cubicBezTo>
                <a:close/>
                <a:moveTo>
                  <a:pt x="10833" y="7178"/>
                </a:moveTo>
                <a:lnTo>
                  <a:pt x="10833" y="3671"/>
                </a:lnTo>
                <a:lnTo>
                  <a:pt x="13443" y="3671"/>
                </a:lnTo>
                <a:cubicBezTo>
                  <a:pt x="13737" y="4682"/>
                  <a:pt x="13981" y="5873"/>
                  <a:pt x="14128" y="7178"/>
                </a:cubicBezTo>
                <a:lnTo>
                  <a:pt x="10833" y="7178"/>
                </a:lnTo>
                <a:close/>
                <a:moveTo>
                  <a:pt x="14128" y="7260"/>
                </a:moveTo>
                <a:cubicBezTo>
                  <a:pt x="14259" y="8353"/>
                  <a:pt x="14324" y="9544"/>
                  <a:pt x="14324" y="10767"/>
                </a:cubicBezTo>
                <a:lnTo>
                  <a:pt x="10833" y="10767"/>
                </a:lnTo>
                <a:lnTo>
                  <a:pt x="10833" y="7260"/>
                </a:lnTo>
                <a:lnTo>
                  <a:pt x="14128" y="7260"/>
                </a:lnTo>
                <a:close/>
                <a:moveTo>
                  <a:pt x="10833" y="3589"/>
                </a:moveTo>
                <a:lnTo>
                  <a:pt x="10833" y="82"/>
                </a:lnTo>
                <a:cubicBezTo>
                  <a:pt x="11860" y="114"/>
                  <a:pt x="12774" y="1468"/>
                  <a:pt x="13410" y="3589"/>
                </a:cubicBezTo>
                <a:lnTo>
                  <a:pt x="10833" y="3589"/>
                </a:lnTo>
                <a:close/>
                <a:moveTo>
                  <a:pt x="10751" y="3589"/>
                </a:moveTo>
                <a:lnTo>
                  <a:pt x="8173" y="3589"/>
                </a:lnTo>
                <a:cubicBezTo>
                  <a:pt x="8810" y="1468"/>
                  <a:pt x="9740" y="114"/>
                  <a:pt x="10751" y="82"/>
                </a:cubicBezTo>
                <a:lnTo>
                  <a:pt x="10751" y="3589"/>
                </a:lnTo>
                <a:close/>
                <a:moveTo>
                  <a:pt x="10751" y="3671"/>
                </a:moveTo>
                <a:lnTo>
                  <a:pt x="10751" y="7178"/>
                </a:lnTo>
                <a:lnTo>
                  <a:pt x="7456" y="7178"/>
                </a:lnTo>
                <a:cubicBezTo>
                  <a:pt x="7619" y="5873"/>
                  <a:pt x="7847" y="4682"/>
                  <a:pt x="8141" y="3671"/>
                </a:cubicBezTo>
                <a:lnTo>
                  <a:pt x="10751" y="3671"/>
                </a:lnTo>
                <a:close/>
                <a:moveTo>
                  <a:pt x="10751" y="7260"/>
                </a:moveTo>
                <a:lnTo>
                  <a:pt x="10751" y="10767"/>
                </a:lnTo>
                <a:lnTo>
                  <a:pt x="7244" y="10767"/>
                </a:lnTo>
                <a:cubicBezTo>
                  <a:pt x="7244" y="9544"/>
                  <a:pt x="7309" y="8353"/>
                  <a:pt x="7439" y="7260"/>
                </a:cubicBezTo>
                <a:lnTo>
                  <a:pt x="10751" y="7260"/>
                </a:lnTo>
                <a:close/>
                <a:moveTo>
                  <a:pt x="7162" y="10767"/>
                </a:moveTo>
                <a:lnTo>
                  <a:pt x="3654" y="10767"/>
                </a:lnTo>
                <a:cubicBezTo>
                  <a:pt x="3654" y="9544"/>
                  <a:pt x="3801" y="8353"/>
                  <a:pt x="4062" y="7260"/>
                </a:cubicBezTo>
                <a:lnTo>
                  <a:pt x="7374" y="7260"/>
                </a:lnTo>
                <a:cubicBezTo>
                  <a:pt x="7227" y="8353"/>
                  <a:pt x="7162" y="9544"/>
                  <a:pt x="7162" y="10767"/>
                </a:cubicBezTo>
                <a:close/>
                <a:moveTo>
                  <a:pt x="7162" y="10849"/>
                </a:moveTo>
                <a:cubicBezTo>
                  <a:pt x="7162" y="12073"/>
                  <a:pt x="7227" y="13263"/>
                  <a:pt x="7358" y="14356"/>
                </a:cubicBezTo>
                <a:lnTo>
                  <a:pt x="4046" y="14356"/>
                </a:lnTo>
                <a:cubicBezTo>
                  <a:pt x="3785" y="13263"/>
                  <a:pt x="3654" y="12073"/>
                  <a:pt x="3638" y="10849"/>
                </a:cubicBezTo>
                <a:lnTo>
                  <a:pt x="7162" y="10849"/>
                </a:lnTo>
                <a:close/>
                <a:moveTo>
                  <a:pt x="7244" y="10849"/>
                </a:moveTo>
                <a:lnTo>
                  <a:pt x="10751" y="10849"/>
                </a:lnTo>
                <a:lnTo>
                  <a:pt x="10751" y="14356"/>
                </a:lnTo>
                <a:lnTo>
                  <a:pt x="7439" y="14356"/>
                </a:lnTo>
                <a:cubicBezTo>
                  <a:pt x="7309" y="13263"/>
                  <a:pt x="7244" y="12073"/>
                  <a:pt x="7244" y="10849"/>
                </a:cubicBezTo>
                <a:close/>
                <a:moveTo>
                  <a:pt x="10751" y="14438"/>
                </a:moveTo>
                <a:lnTo>
                  <a:pt x="10751" y="17946"/>
                </a:lnTo>
                <a:lnTo>
                  <a:pt x="8141" y="17946"/>
                </a:lnTo>
                <a:cubicBezTo>
                  <a:pt x="7847" y="16934"/>
                  <a:pt x="7602" y="15743"/>
                  <a:pt x="7456" y="14438"/>
                </a:cubicBezTo>
                <a:lnTo>
                  <a:pt x="10751" y="14438"/>
                </a:lnTo>
                <a:close/>
                <a:moveTo>
                  <a:pt x="10751" y="18027"/>
                </a:moveTo>
                <a:lnTo>
                  <a:pt x="10751" y="21535"/>
                </a:lnTo>
                <a:cubicBezTo>
                  <a:pt x="9723" y="21502"/>
                  <a:pt x="8810" y="20148"/>
                  <a:pt x="8173" y="18027"/>
                </a:cubicBezTo>
                <a:lnTo>
                  <a:pt x="10751" y="18027"/>
                </a:lnTo>
                <a:close/>
                <a:moveTo>
                  <a:pt x="10833" y="18027"/>
                </a:moveTo>
                <a:lnTo>
                  <a:pt x="13410" y="18027"/>
                </a:lnTo>
                <a:cubicBezTo>
                  <a:pt x="12774" y="20148"/>
                  <a:pt x="11844" y="21502"/>
                  <a:pt x="10833" y="21535"/>
                </a:cubicBezTo>
                <a:lnTo>
                  <a:pt x="10833" y="18027"/>
                </a:lnTo>
                <a:close/>
                <a:moveTo>
                  <a:pt x="10833" y="17946"/>
                </a:moveTo>
                <a:lnTo>
                  <a:pt x="10833" y="14438"/>
                </a:lnTo>
                <a:lnTo>
                  <a:pt x="14128" y="14438"/>
                </a:lnTo>
                <a:cubicBezTo>
                  <a:pt x="13965" y="15743"/>
                  <a:pt x="13737" y="16934"/>
                  <a:pt x="13443" y="17946"/>
                </a:cubicBezTo>
                <a:lnTo>
                  <a:pt x="10833" y="17946"/>
                </a:lnTo>
                <a:close/>
                <a:moveTo>
                  <a:pt x="10833" y="14356"/>
                </a:moveTo>
                <a:lnTo>
                  <a:pt x="10833" y="10849"/>
                </a:lnTo>
                <a:lnTo>
                  <a:pt x="14340" y="10849"/>
                </a:lnTo>
                <a:cubicBezTo>
                  <a:pt x="14340" y="12073"/>
                  <a:pt x="14275" y="13263"/>
                  <a:pt x="14144" y="14356"/>
                </a:cubicBezTo>
                <a:lnTo>
                  <a:pt x="10833" y="14356"/>
                </a:lnTo>
                <a:close/>
                <a:moveTo>
                  <a:pt x="14422" y="10849"/>
                </a:moveTo>
                <a:lnTo>
                  <a:pt x="17929" y="10849"/>
                </a:lnTo>
                <a:cubicBezTo>
                  <a:pt x="17929" y="12073"/>
                  <a:pt x="17782" y="13263"/>
                  <a:pt x="17521" y="14356"/>
                </a:cubicBezTo>
                <a:lnTo>
                  <a:pt x="14210" y="14356"/>
                </a:lnTo>
                <a:cubicBezTo>
                  <a:pt x="14340" y="13247"/>
                  <a:pt x="14422" y="12073"/>
                  <a:pt x="14422" y="10849"/>
                </a:cubicBezTo>
                <a:close/>
                <a:moveTo>
                  <a:pt x="14422" y="10767"/>
                </a:moveTo>
                <a:cubicBezTo>
                  <a:pt x="14422" y="9544"/>
                  <a:pt x="14356" y="8353"/>
                  <a:pt x="14226" y="7260"/>
                </a:cubicBezTo>
                <a:lnTo>
                  <a:pt x="17538" y="7260"/>
                </a:lnTo>
                <a:cubicBezTo>
                  <a:pt x="17799" y="8353"/>
                  <a:pt x="17929" y="9544"/>
                  <a:pt x="17946" y="10767"/>
                </a:cubicBezTo>
                <a:lnTo>
                  <a:pt x="14422" y="10767"/>
                </a:lnTo>
                <a:close/>
                <a:moveTo>
                  <a:pt x="14210" y="7178"/>
                </a:moveTo>
                <a:cubicBezTo>
                  <a:pt x="14047" y="5873"/>
                  <a:pt x="13818" y="4682"/>
                  <a:pt x="13508" y="3671"/>
                </a:cubicBezTo>
                <a:lnTo>
                  <a:pt x="16102" y="3671"/>
                </a:lnTo>
                <a:cubicBezTo>
                  <a:pt x="16706" y="4682"/>
                  <a:pt x="17179" y="5873"/>
                  <a:pt x="17489" y="7178"/>
                </a:cubicBezTo>
                <a:lnTo>
                  <a:pt x="14210" y="7178"/>
                </a:lnTo>
                <a:close/>
                <a:moveTo>
                  <a:pt x="13492" y="3589"/>
                </a:moveTo>
                <a:cubicBezTo>
                  <a:pt x="12937" y="1746"/>
                  <a:pt x="12170" y="489"/>
                  <a:pt x="11322" y="114"/>
                </a:cubicBezTo>
                <a:cubicBezTo>
                  <a:pt x="13198" y="326"/>
                  <a:pt x="14879" y="1615"/>
                  <a:pt x="16069" y="3589"/>
                </a:cubicBezTo>
                <a:lnTo>
                  <a:pt x="13492" y="3589"/>
                </a:lnTo>
                <a:close/>
                <a:moveTo>
                  <a:pt x="8092" y="3589"/>
                </a:moveTo>
                <a:lnTo>
                  <a:pt x="5514" y="3589"/>
                </a:lnTo>
                <a:cubicBezTo>
                  <a:pt x="6705" y="1615"/>
                  <a:pt x="8385" y="326"/>
                  <a:pt x="10262" y="114"/>
                </a:cubicBezTo>
                <a:cubicBezTo>
                  <a:pt x="9413" y="489"/>
                  <a:pt x="8647" y="1746"/>
                  <a:pt x="8092" y="3589"/>
                </a:cubicBezTo>
                <a:close/>
                <a:moveTo>
                  <a:pt x="8059" y="3671"/>
                </a:moveTo>
                <a:cubicBezTo>
                  <a:pt x="7766" y="4682"/>
                  <a:pt x="7521" y="5873"/>
                  <a:pt x="7358" y="7178"/>
                </a:cubicBezTo>
                <a:lnTo>
                  <a:pt x="4062" y="7178"/>
                </a:lnTo>
                <a:cubicBezTo>
                  <a:pt x="4372" y="5873"/>
                  <a:pt x="4845" y="4682"/>
                  <a:pt x="5449" y="3671"/>
                </a:cubicBezTo>
                <a:lnTo>
                  <a:pt x="8059" y="3671"/>
                </a:lnTo>
                <a:close/>
                <a:moveTo>
                  <a:pt x="3997" y="7178"/>
                </a:moveTo>
                <a:lnTo>
                  <a:pt x="702" y="7178"/>
                </a:lnTo>
                <a:cubicBezTo>
                  <a:pt x="1175" y="5873"/>
                  <a:pt x="1892" y="4682"/>
                  <a:pt x="2790" y="3671"/>
                </a:cubicBezTo>
                <a:lnTo>
                  <a:pt x="5367" y="3671"/>
                </a:lnTo>
                <a:cubicBezTo>
                  <a:pt x="4780" y="4682"/>
                  <a:pt x="4307" y="5873"/>
                  <a:pt x="3997" y="7178"/>
                </a:cubicBezTo>
                <a:close/>
                <a:moveTo>
                  <a:pt x="3964" y="7260"/>
                </a:moveTo>
                <a:cubicBezTo>
                  <a:pt x="3703" y="8353"/>
                  <a:pt x="3573" y="9544"/>
                  <a:pt x="3557" y="10767"/>
                </a:cubicBezTo>
                <a:lnTo>
                  <a:pt x="65" y="10767"/>
                </a:lnTo>
                <a:cubicBezTo>
                  <a:pt x="65" y="9544"/>
                  <a:pt x="277" y="8353"/>
                  <a:pt x="669" y="7260"/>
                </a:cubicBezTo>
                <a:lnTo>
                  <a:pt x="3964" y="7260"/>
                </a:lnTo>
                <a:close/>
                <a:moveTo>
                  <a:pt x="3573" y="10849"/>
                </a:moveTo>
                <a:cubicBezTo>
                  <a:pt x="3573" y="12073"/>
                  <a:pt x="3720" y="13263"/>
                  <a:pt x="3981" y="14356"/>
                </a:cubicBezTo>
                <a:lnTo>
                  <a:pt x="685" y="14356"/>
                </a:lnTo>
                <a:cubicBezTo>
                  <a:pt x="294" y="13263"/>
                  <a:pt x="82" y="12073"/>
                  <a:pt x="82" y="10849"/>
                </a:cubicBezTo>
                <a:lnTo>
                  <a:pt x="3573" y="10849"/>
                </a:lnTo>
                <a:close/>
                <a:moveTo>
                  <a:pt x="4079" y="14438"/>
                </a:moveTo>
                <a:lnTo>
                  <a:pt x="7374" y="14438"/>
                </a:lnTo>
                <a:cubicBezTo>
                  <a:pt x="7537" y="15743"/>
                  <a:pt x="7766" y="16934"/>
                  <a:pt x="8076" y="17946"/>
                </a:cubicBezTo>
                <a:lnTo>
                  <a:pt x="5482" y="17946"/>
                </a:lnTo>
                <a:cubicBezTo>
                  <a:pt x="4862" y="16934"/>
                  <a:pt x="4389" y="15743"/>
                  <a:pt x="4079" y="14438"/>
                </a:cubicBezTo>
                <a:close/>
                <a:moveTo>
                  <a:pt x="8092" y="18027"/>
                </a:moveTo>
                <a:cubicBezTo>
                  <a:pt x="8647" y="19871"/>
                  <a:pt x="9413" y="21127"/>
                  <a:pt x="10262" y="21502"/>
                </a:cubicBezTo>
                <a:cubicBezTo>
                  <a:pt x="8386" y="21290"/>
                  <a:pt x="6705" y="20001"/>
                  <a:pt x="5514" y="18027"/>
                </a:cubicBezTo>
                <a:lnTo>
                  <a:pt x="8092" y="18027"/>
                </a:lnTo>
                <a:close/>
                <a:moveTo>
                  <a:pt x="13492" y="18027"/>
                </a:moveTo>
                <a:lnTo>
                  <a:pt x="16070" y="18027"/>
                </a:lnTo>
                <a:cubicBezTo>
                  <a:pt x="14879" y="20001"/>
                  <a:pt x="13198" y="21290"/>
                  <a:pt x="11322" y="21502"/>
                </a:cubicBezTo>
                <a:cubicBezTo>
                  <a:pt x="12170" y="21127"/>
                  <a:pt x="12937" y="19854"/>
                  <a:pt x="13492" y="18027"/>
                </a:cubicBezTo>
                <a:close/>
                <a:moveTo>
                  <a:pt x="13508" y="17946"/>
                </a:moveTo>
                <a:cubicBezTo>
                  <a:pt x="13802" y="16934"/>
                  <a:pt x="14047" y="15743"/>
                  <a:pt x="14210" y="14438"/>
                </a:cubicBezTo>
                <a:lnTo>
                  <a:pt x="17505" y="14438"/>
                </a:lnTo>
                <a:cubicBezTo>
                  <a:pt x="17195" y="15743"/>
                  <a:pt x="16722" y="16934"/>
                  <a:pt x="16118" y="17946"/>
                </a:cubicBezTo>
                <a:lnTo>
                  <a:pt x="13508" y="17946"/>
                </a:lnTo>
                <a:close/>
                <a:moveTo>
                  <a:pt x="17587" y="14438"/>
                </a:moveTo>
                <a:lnTo>
                  <a:pt x="20882" y="14438"/>
                </a:lnTo>
                <a:cubicBezTo>
                  <a:pt x="20409" y="15743"/>
                  <a:pt x="19691" y="16934"/>
                  <a:pt x="18794" y="17946"/>
                </a:cubicBezTo>
                <a:lnTo>
                  <a:pt x="16216" y="17946"/>
                </a:lnTo>
                <a:cubicBezTo>
                  <a:pt x="16804" y="16918"/>
                  <a:pt x="17277" y="15743"/>
                  <a:pt x="17587" y="14438"/>
                </a:cubicBezTo>
                <a:close/>
                <a:moveTo>
                  <a:pt x="17603" y="14356"/>
                </a:moveTo>
                <a:cubicBezTo>
                  <a:pt x="17864" y="13263"/>
                  <a:pt x="17995" y="12073"/>
                  <a:pt x="18011" y="10849"/>
                </a:cubicBezTo>
                <a:lnTo>
                  <a:pt x="21518" y="10849"/>
                </a:lnTo>
                <a:cubicBezTo>
                  <a:pt x="21518" y="12073"/>
                  <a:pt x="21306" y="13263"/>
                  <a:pt x="20915" y="14356"/>
                </a:cubicBezTo>
                <a:lnTo>
                  <a:pt x="17603" y="14356"/>
                </a:lnTo>
                <a:close/>
                <a:moveTo>
                  <a:pt x="18011" y="10767"/>
                </a:moveTo>
                <a:cubicBezTo>
                  <a:pt x="18011" y="9544"/>
                  <a:pt x="17864" y="8353"/>
                  <a:pt x="17603" y="7260"/>
                </a:cubicBezTo>
                <a:lnTo>
                  <a:pt x="20898" y="7260"/>
                </a:lnTo>
                <a:cubicBezTo>
                  <a:pt x="21290" y="8353"/>
                  <a:pt x="21502" y="9544"/>
                  <a:pt x="21502" y="10767"/>
                </a:cubicBezTo>
                <a:lnTo>
                  <a:pt x="18011" y="10767"/>
                </a:lnTo>
                <a:close/>
                <a:moveTo>
                  <a:pt x="17587" y="7178"/>
                </a:moveTo>
                <a:cubicBezTo>
                  <a:pt x="17277" y="5873"/>
                  <a:pt x="16804" y="4682"/>
                  <a:pt x="16200" y="3671"/>
                </a:cubicBezTo>
                <a:lnTo>
                  <a:pt x="18778" y="3671"/>
                </a:lnTo>
                <a:cubicBezTo>
                  <a:pt x="19691" y="4682"/>
                  <a:pt x="20409" y="5873"/>
                  <a:pt x="20866" y="7178"/>
                </a:cubicBezTo>
                <a:lnTo>
                  <a:pt x="17587" y="7178"/>
                </a:lnTo>
                <a:close/>
                <a:moveTo>
                  <a:pt x="18712" y="3589"/>
                </a:moveTo>
                <a:lnTo>
                  <a:pt x="16151" y="3589"/>
                </a:lnTo>
                <a:cubicBezTo>
                  <a:pt x="15074" y="1811"/>
                  <a:pt x="13622" y="555"/>
                  <a:pt x="11975" y="147"/>
                </a:cubicBezTo>
                <a:cubicBezTo>
                  <a:pt x="14634" y="440"/>
                  <a:pt x="16999" y="1713"/>
                  <a:pt x="18712" y="3589"/>
                </a:cubicBezTo>
                <a:close/>
                <a:moveTo>
                  <a:pt x="9593" y="147"/>
                </a:moveTo>
                <a:cubicBezTo>
                  <a:pt x="7945" y="555"/>
                  <a:pt x="6493" y="1811"/>
                  <a:pt x="5416" y="3589"/>
                </a:cubicBezTo>
                <a:lnTo>
                  <a:pt x="2855" y="3589"/>
                </a:lnTo>
                <a:cubicBezTo>
                  <a:pt x="4568" y="1713"/>
                  <a:pt x="6950" y="440"/>
                  <a:pt x="9593" y="147"/>
                </a:cubicBezTo>
                <a:close/>
                <a:moveTo>
                  <a:pt x="2871" y="18027"/>
                </a:moveTo>
                <a:lnTo>
                  <a:pt x="5433" y="18027"/>
                </a:lnTo>
                <a:cubicBezTo>
                  <a:pt x="6509" y="19805"/>
                  <a:pt x="7961" y="21062"/>
                  <a:pt x="9609" y="21469"/>
                </a:cubicBezTo>
                <a:cubicBezTo>
                  <a:pt x="6950" y="21176"/>
                  <a:pt x="4568" y="19903"/>
                  <a:pt x="2871" y="18027"/>
                </a:cubicBezTo>
                <a:close/>
                <a:moveTo>
                  <a:pt x="11975" y="21469"/>
                </a:moveTo>
                <a:cubicBezTo>
                  <a:pt x="13622" y="21062"/>
                  <a:pt x="15074" y="19805"/>
                  <a:pt x="16151" y="18027"/>
                </a:cubicBezTo>
                <a:lnTo>
                  <a:pt x="18712" y="18027"/>
                </a:lnTo>
                <a:cubicBezTo>
                  <a:pt x="16999" y="19903"/>
                  <a:pt x="14634" y="21176"/>
                  <a:pt x="11975" y="2146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C377868B-D49D-A04B-9367-03DE5D679210}"/>
              </a:ext>
            </a:extLst>
          </p:cNvPr>
          <p:cNvSpPr/>
          <p:nvPr/>
        </p:nvSpPr>
        <p:spPr>
          <a:xfrm>
            <a:off x="5987474" y="1862146"/>
            <a:ext cx="176359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BEE323C-9DE7-D644-8DD2-F5803DB566AE}"/>
              </a:ext>
            </a:extLst>
          </p:cNvPr>
          <p:cNvSpPr/>
          <p:nvPr/>
        </p:nvSpPr>
        <p:spPr>
          <a:xfrm>
            <a:off x="4596975" y="2608267"/>
            <a:ext cx="176359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C11733B3-7C13-8947-B8F7-1A3ABBBA3AB8}"/>
              </a:ext>
            </a:extLst>
          </p:cNvPr>
          <p:cNvSpPr/>
          <p:nvPr/>
        </p:nvSpPr>
        <p:spPr>
          <a:xfrm>
            <a:off x="5241353" y="3354388"/>
            <a:ext cx="176359" cy="1763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02BEB57-88E1-164B-ADC3-45B3519AE3C9}"/>
              </a:ext>
            </a:extLst>
          </p:cNvPr>
          <p:cNvSpPr/>
          <p:nvPr/>
        </p:nvSpPr>
        <p:spPr>
          <a:xfrm>
            <a:off x="6699680" y="4100509"/>
            <a:ext cx="176359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79B9A6E0-4BB8-8940-A9EB-5595A5D35598}"/>
              </a:ext>
            </a:extLst>
          </p:cNvPr>
          <p:cNvSpPr/>
          <p:nvPr/>
        </p:nvSpPr>
        <p:spPr>
          <a:xfrm>
            <a:off x="7377972" y="2608267"/>
            <a:ext cx="176359" cy="1763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614DB13-1142-B141-B969-37A22097E8E2}"/>
              </a:ext>
            </a:extLst>
          </p:cNvPr>
          <p:cNvSpPr/>
          <p:nvPr/>
        </p:nvSpPr>
        <p:spPr>
          <a:xfrm>
            <a:off x="4902207" y="4846630"/>
            <a:ext cx="176359" cy="1763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07A1AE-E843-9BD7-8405-174A459F4976}"/>
              </a:ext>
            </a:extLst>
          </p:cNvPr>
          <p:cNvGrpSpPr/>
          <p:nvPr/>
        </p:nvGrpSpPr>
        <p:grpSpPr>
          <a:xfrm>
            <a:off x="8927481" y="3636471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536E99-5C1C-38A2-786C-02407770A91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281C02-1C8B-69E8-8452-12020B7F84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924ED4F-78C3-0AD4-D373-7FF1129AD9BB}"/>
              </a:ext>
            </a:extLst>
          </p:cNvPr>
          <p:cNvGrpSpPr/>
          <p:nvPr/>
        </p:nvGrpSpPr>
        <p:grpSpPr>
          <a:xfrm>
            <a:off x="338440" y="3636471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CE848AB-9B8B-4DFA-9396-8D714B912B0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8B4225D-F3FA-C822-5BC8-E01CA6AA23F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89C959-134C-2D40-FC49-36215F53DA5E}"/>
              </a:ext>
            </a:extLst>
          </p:cNvPr>
          <p:cNvGrpSpPr/>
          <p:nvPr/>
        </p:nvGrpSpPr>
        <p:grpSpPr>
          <a:xfrm>
            <a:off x="8927481" y="1931377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26A4924-0A7A-8C8B-786B-0F8796F2603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477FDE7-2D91-C81A-B762-EC15E86E5F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981E250-B1B5-A879-F05E-70F5CE92F3C5}"/>
              </a:ext>
            </a:extLst>
          </p:cNvPr>
          <p:cNvGrpSpPr/>
          <p:nvPr/>
        </p:nvGrpSpPr>
        <p:grpSpPr>
          <a:xfrm>
            <a:off x="338440" y="1931377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EA216A-F124-162A-0B45-AFA7D023001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58970B4-0987-E163-5DC1-51118A3B0B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Rounded Rectangle 20">
            <a:extLst>
              <a:ext uri="{FF2B5EF4-FFF2-40B4-BE49-F238E27FC236}">
                <a16:creationId xmlns:a16="http://schemas.microsoft.com/office/drawing/2014/main" id="{2D1C630D-C74D-384F-9BCD-6499341EF3BE}"/>
              </a:ext>
            </a:extLst>
          </p:cNvPr>
          <p:cNvSpPr/>
          <p:nvPr/>
        </p:nvSpPr>
        <p:spPr>
          <a:xfrm>
            <a:off x="8756235" y="3636471"/>
            <a:ext cx="45719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ounded Rectangle 20">
            <a:extLst>
              <a:ext uri="{FF2B5EF4-FFF2-40B4-BE49-F238E27FC236}">
                <a16:creationId xmlns:a16="http://schemas.microsoft.com/office/drawing/2014/main" id="{44AD9778-A5E7-8DCA-3BCF-CA7ECC29AF62}"/>
              </a:ext>
            </a:extLst>
          </p:cNvPr>
          <p:cNvSpPr/>
          <p:nvPr/>
        </p:nvSpPr>
        <p:spPr>
          <a:xfrm>
            <a:off x="3390047" y="3636471"/>
            <a:ext cx="45719" cy="12893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ounded Rectangle 20">
            <a:extLst>
              <a:ext uri="{FF2B5EF4-FFF2-40B4-BE49-F238E27FC236}">
                <a16:creationId xmlns:a16="http://schemas.microsoft.com/office/drawing/2014/main" id="{8CB47A76-0192-5380-681E-3302E409F4DD}"/>
              </a:ext>
            </a:extLst>
          </p:cNvPr>
          <p:cNvSpPr/>
          <p:nvPr/>
        </p:nvSpPr>
        <p:spPr>
          <a:xfrm>
            <a:off x="8756235" y="193137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Rounded Rectangle 20">
            <a:extLst>
              <a:ext uri="{FF2B5EF4-FFF2-40B4-BE49-F238E27FC236}">
                <a16:creationId xmlns:a16="http://schemas.microsoft.com/office/drawing/2014/main" id="{46E718A1-EF79-5BB1-040C-D40370861C14}"/>
              </a:ext>
            </a:extLst>
          </p:cNvPr>
          <p:cNvSpPr/>
          <p:nvPr/>
        </p:nvSpPr>
        <p:spPr>
          <a:xfrm>
            <a:off x="3390047" y="1931377"/>
            <a:ext cx="45719" cy="12893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Wireframe Globe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1C81765-6F7A-604C-9DA0-6E3F902AD6E2}"/>
              </a:ext>
            </a:extLst>
          </p:cNvPr>
          <p:cNvSpPr/>
          <p:nvPr/>
        </p:nvSpPr>
        <p:spPr>
          <a:xfrm>
            <a:off x="3850854" y="1183851"/>
            <a:ext cx="4490293" cy="449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0" y="7178"/>
                </a:moveTo>
                <a:lnTo>
                  <a:pt x="20980" y="7178"/>
                </a:lnTo>
                <a:cubicBezTo>
                  <a:pt x="19479" y="3002"/>
                  <a:pt x="15482" y="0"/>
                  <a:pt x="10800" y="0"/>
                </a:cubicBez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9544"/>
                  <a:pt x="21388" y="8320"/>
                  <a:pt x="20980" y="7195"/>
                </a:cubicBezTo>
                <a:lnTo>
                  <a:pt x="20980" y="7178"/>
                </a:lnTo>
                <a:close/>
                <a:moveTo>
                  <a:pt x="702" y="14438"/>
                </a:moveTo>
                <a:lnTo>
                  <a:pt x="3997" y="14438"/>
                </a:lnTo>
                <a:cubicBezTo>
                  <a:pt x="4307" y="15743"/>
                  <a:pt x="4780" y="16934"/>
                  <a:pt x="5384" y="17946"/>
                </a:cubicBezTo>
                <a:lnTo>
                  <a:pt x="2806" y="17946"/>
                </a:lnTo>
                <a:cubicBezTo>
                  <a:pt x="1892" y="16934"/>
                  <a:pt x="1175" y="15743"/>
                  <a:pt x="702" y="14438"/>
                </a:cubicBezTo>
                <a:close/>
                <a:moveTo>
                  <a:pt x="10833" y="7178"/>
                </a:moveTo>
                <a:lnTo>
                  <a:pt x="10833" y="3671"/>
                </a:lnTo>
                <a:lnTo>
                  <a:pt x="13443" y="3671"/>
                </a:lnTo>
                <a:cubicBezTo>
                  <a:pt x="13737" y="4682"/>
                  <a:pt x="13981" y="5873"/>
                  <a:pt x="14128" y="7178"/>
                </a:cubicBezTo>
                <a:lnTo>
                  <a:pt x="10833" y="7178"/>
                </a:lnTo>
                <a:close/>
                <a:moveTo>
                  <a:pt x="14128" y="7260"/>
                </a:moveTo>
                <a:cubicBezTo>
                  <a:pt x="14259" y="8353"/>
                  <a:pt x="14324" y="9544"/>
                  <a:pt x="14324" y="10767"/>
                </a:cubicBezTo>
                <a:lnTo>
                  <a:pt x="10833" y="10767"/>
                </a:lnTo>
                <a:lnTo>
                  <a:pt x="10833" y="7260"/>
                </a:lnTo>
                <a:lnTo>
                  <a:pt x="14128" y="7260"/>
                </a:lnTo>
                <a:close/>
                <a:moveTo>
                  <a:pt x="10833" y="3589"/>
                </a:moveTo>
                <a:lnTo>
                  <a:pt x="10833" y="82"/>
                </a:lnTo>
                <a:cubicBezTo>
                  <a:pt x="11860" y="114"/>
                  <a:pt x="12774" y="1468"/>
                  <a:pt x="13410" y="3589"/>
                </a:cubicBezTo>
                <a:lnTo>
                  <a:pt x="10833" y="3589"/>
                </a:lnTo>
                <a:close/>
                <a:moveTo>
                  <a:pt x="10751" y="3589"/>
                </a:moveTo>
                <a:lnTo>
                  <a:pt x="8173" y="3589"/>
                </a:lnTo>
                <a:cubicBezTo>
                  <a:pt x="8810" y="1468"/>
                  <a:pt x="9740" y="114"/>
                  <a:pt x="10751" y="82"/>
                </a:cubicBezTo>
                <a:lnTo>
                  <a:pt x="10751" y="3589"/>
                </a:lnTo>
                <a:close/>
                <a:moveTo>
                  <a:pt x="10751" y="3671"/>
                </a:moveTo>
                <a:lnTo>
                  <a:pt x="10751" y="7178"/>
                </a:lnTo>
                <a:lnTo>
                  <a:pt x="7456" y="7178"/>
                </a:lnTo>
                <a:cubicBezTo>
                  <a:pt x="7619" y="5873"/>
                  <a:pt x="7847" y="4682"/>
                  <a:pt x="8141" y="3671"/>
                </a:cubicBezTo>
                <a:lnTo>
                  <a:pt x="10751" y="3671"/>
                </a:lnTo>
                <a:close/>
                <a:moveTo>
                  <a:pt x="10751" y="7260"/>
                </a:moveTo>
                <a:lnTo>
                  <a:pt x="10751" y="10767"/>
                </a:lnTo>
                <a:lnTo>
                  <a:pt x="7244" y="10767"/>
                </a:lnTo>
                <a:cubicBezTo>
                  <a:pt x="7244" y="9544"/>
                  <a:pt x="7309" y="8353"/>
                  <a:pt x="7439" y="7260"/>
                </a:cubicBezTo>
                <a:lnTo>
                  <a:pt x="10751" y="7260"/>
                </a:lnTo>
                <a:close/>
                <a:moveTo>
                  <a:pt x="7162" y="10767"/>
                </a:moveTo>
                <a:lnTo>
                  <a:pt x="3654" y="10767"/>
                </a:lnTo>
                <a:cubicBezTo>
                  <a:pt x="3654" y="9544"/>
                  <a:pt x="3801" y="8353"/>
                  <a:pt x="4062" y="7260"/>
                </a:cubicBezTo>
                <a:lnTo>
                  <a:pt x="7374" y="7260"/>
                </a:lnTo>
                <a:cubicBezTo>
                  <a:pt x="7227" y="8353"/>
                  <a:pt x="7162" y="9544"/>
                  <a:pt x="7162" y="10767"/>
                </a:cubicBezTo>
                <a:close/>
                <a:moveTo>
                  <a:pt x="7162" y="10849"/>
                </a:moveTo>
                <a:cubicBezTo>
                  <a:pt x="7162" y="12073"/>
                  <a:pt x="7227" y="13263"/>
                  <a:pt x="7358" y="14356"/>
                </a:cubicBezTo>
                <a:lnTo>
                  <a:pt x="4046" y="14356"/>
                </a:lnTo>
                <a:cubicBezTo>
                  <a:pt x="3785" y="13263"/>
                  <a:pt x="3654" y="12073"/>
                  <a:pt x="3638" y="10849"/>
                </a:cubicBezTo>
                <a:lnTo>
                  <a:pt x="7162" y="10849"/>
                </a:lnTo>
                <a:close/>
                <a:moveTo>
                  <a:pt x="7244" y="10849"/>
                </a:moveTo>
                <a:lnTo>
                  <a:pt x="10751" y="10849"/>
                </a:lnTo>
                <a:lnTo>
                  <a:pt x="10751" y="14356"/>
                </a:lnTo>
                <a:lnTo>
                  <a:pt x="7439" y="14356"/>
                </a:lnTo>
                <a:cubicBezTo>
                  <a:pt x="7309" y="13263"/>
                  <a:pt x="7244" y="12073"/>
                  <a:pt x="7244" y="10849"/>
                </a:cubicBezTo>
                <a:close/>
                <a:moveTo>
                  <a:pt x="10751" y="14438"/>
                </a:moveTo>
                <a:lnTo>
                  <a:pt x="10751" y="17946"/>
                </a:lnTo>
                <a:lnTo>
                  <a:pt x="8141" y="17946"/>
                </a:lnTo>
                <a:cubicBezTo>
                  <a:pt x="7847" y="16934"/>
                  <a:pt x="7602" y="15743"/>
                  <a:pt x="7456" y="14438"/>
                </a:cubicBezTo>
                <a:lnTo>
                  <a:pt x="10751" y="14438"/>
                </a:lnTo>
                <a:close/>
                <a:moveTo>
                  <a:pt x="10751" y="18027"/>
                </a:moveTo>
                <a:lnTo>
                  <a:pt x="10751" y="21535"/>
                </a:lnTo>
                <a:cubicBezTo>
                  <a:pt x="9723" y="21502"/>
                  <a:pt x="8810" y="20148"/>
                  <a:pt x="8173" y="18027"/>
                </a:cubicBezTo>
                <a:lnTo>
                  <a:pt x="10751" y="18027"/>
                </a:lnTo>
                <a:close/>
                <a:moveTo>
                  <a:pt x="10833" y="18027"/>
                </a:moveTo>
                <a:lnTo>
                  <a:pt x="13410" y="18027"/>
                </a:lnTo>
                <a:cubicBezTo>
                  <a:pt x="12774" y="20148"/>
                  <a:pt x="11844" y="21502"/>
                  <a:pt x="10833" y="21535"/>
                </a:cubicBezTo>
                <a:lnTo>
                  <a:pt x="10833" y="18027"/>
                </a:lnTo>
                <a:close/>
                <a:moveTo>
                  <a:pt x="10833" y="17946"/>
                </a:moveTo>
                <a:lnTo>
                  <a:pt x="10833" y="14438"/>
                </a:lnTo>
                <a:lnTo>
                  <a:pt x="14128" y="14438"/>
                </a:lnTo>
                <a:cubicBezTo>
                  <a:pt x="13965" y="15743"/>
                  <a:pt x="13737" y="16934"/>
                  <a:pt x="13443" y="17946"/>
                </a:cubicBezTo>
                <a:lnTo>
                  <a:pt x="10833" y="17946"/>
                </a:lnTo>
                <a:close/>
                <a:moveTo>
                  <a:pt x="10833" y="14356"/>
                </a:moveTo>
                <a:lnTo>
                  <a:pt x="10833" y="10849"/>
                </a:lnTo>
                <a:lnTo>
                  <a:pt x="14340" y="10849"/>
                </a:lnTo>
                <a:cubicBezTo>
                  <a:pt x="14340" y="12073"/>
                  <a:pt x="14275" y="13263"/>
                  <a:pt x="14144" y="14356"/>
                </a:cubicBezTo>
                <a:lnTo>
                  <a:pt x="10833" y="14356"/>
                </a:lnTo>
                <a:close/>
                <a:moveTo>
                  <a:pt x="14422" y="10849"/>
                </a:moveTo>
                <a:lnTo>
                  <a:pt x="17929" y="10849"/>
                </a:lnTo>
                <a:cubicBezTo>
                  <a:pt x="17929" y="12073"/>
                  <a:pt x="17782" y="13263"/>
                  <a:pt x="17521" y="14356"/>
                </a:cubicBezTo>
                <a:lnTo>
                  <a:pt x="14210" y="14356"/>
                </a:lnTo>
                <a:cubicBezTo>
                  <a:pt x="14340" y="13247"/>
                  <a:pt x="14422" y="12073"/>
                  <a:pt x="14422" y="10849"/>
                </a:cubicBezTo>
                <a:close/>
                <a:moveTo>
                  <a:pt x="14422" y="10767"/>
                </a:moveTo>
                <a:cubicBezTo>
                  <a:pt x="14422" y="9544"/>
                  <a:pt x="14356" y="8353"/>
                  <a:pt x="14226" y="7260"/>
                </a:cubicBezTo>
                <a:lnTo>
                  <a:pt x="17538" y="7260"/>
                </a:lnTo>
                <a:cubicBezTo>
                  <a:pt x="17799" y="8353"/>
                  <a:pt x="17929" y="9544"/>
                  <a:pt x="17946" y="10767"/>
                </a:cubicBezTo>
                <a:lnTo>
                  <a:pt x="14422" y="10767"/>
                </a:lnTo>
                <a:close/>
                <a:moveTo>
                  <a:pt x="14210" y="7178"/>
                </a:moveTo>
                <a:cubicBezTo>
                  <a:pt x="14047" y="5873"/>
                  <a:pt x="13818" y="4682"/>
                  <a:pt x="13508" y="3671"/>
                </a:cubicBezTo>
                <a:lnTo>
                  <a:pt x="16102" y="3671"/>
                </a:lnTo>
                <a:cubicBezTo>
                  <a:pt x="16706" y="4682"/>
                  <a:pt x="17179" y="5873"/>
                  <a:pt x="17489" y="7178"/>
                </a:cubicBezTo>
                <a:lnTo>
                  <a:pt x="14210" y="7178"/>
                </a:lnTo>
                <a:close/>
                <a:moveTo>
                  <a:pt x="13492" y="3589"/>
                </a:moveTo>
                <a:cubicBezTo>
                  <a:pt x="12937" y="1746"/>
                  <a:pt x="12170" y="489"/>
                  <a:pt x="11322" y="114"/>
                </a:cubicBezTo>
                <a:cubicBezTo>
                  <a:pt x="13198" y="326"/>
                  <a:pt x="14879" y="1615"/>
                  <a:pt x="16069" y="3589"/>
                </a:cubicBezTo>
                <a:lnTo>
                  <a:pt x="13492" y="3589"/>
                </a:lnTo>
                <a:close/>
                <a:moveTo>
                  <a:pt x="8092" y="3589"/>
                </a:moveTo>
                <a:lnTo>
                  <a:pt x="5514" y="3589"/>
                </a:lnTo>
                <a:cubicBezTo>
                  <a:pt x="6705" y="1615"/>
                  <a:pt x="8385" y="326"/>
                  <a:pt x="10262" y="114"/>
                </a:cubicBezTo>
                <a:cubicBezTo>
                  <a:pt x="9413" y="489"/>
                  <a:pt x="8647" y="1746"/>
                  <a:pt x="8092" y="3589"/>
                </a:cubicBezTo>
                <a:close/>
                <a:moveTo>
                  <a:pt x="8059" y="3671"/>
                </a:moveTo>
                <a:cubicBezTo>
                  <a:pt x="7766" y="4682"/>
                  <a:pt x="7521" y="5873"/>
                  <a:pt x="7358" y="7178"/>
                </a:cubicBezTo>
                <a:lnTo>
                  <a:pt x="4062" y="7178"/>
                </a:lnTo>
                <a:cubicBezTo>
                  <a:pt x="4372" y="5873"/>
                  <a:pt x="4845" y="4682"/>
                  <a:pt x="5449" y="3671"/>
                </a:cubicBezTo>
                <a:lnTo>
                  <a:pt x="8059" y="3671"/>
                </a:lnTo>
                <a:close/>
                <a:moveTo>
                  <a:pt x="3997" y="7178"/>
                </a:moveTo>
                <a:lnTo>
                  <a:pt x="702" y="7178"/>
                </a:lnTo>
                <a:cubicBezTo>
                  <a:pt x="1175" y="5873"/>
                  <a:pt x="1892" y="4682"/>
                  <a:pt x="2790" y="3671"/>
                </a:cubicBezTo>
                <a:lnTo>
                  <a:pt x="5367" y="3671"/>
                </a:lnTo>
                <a:cubicBezTo>
                  <a:pt x="4780" y="4682"/>
                  <a:pt x="4307" y="5873"/>
                  <a:pt x="3997" y="7178"/>
                </a:cubicBezTo>
                <a:close/>
                <a:moveTo>
                  <a:pt x="3964" y="7260"/>
                </a:moveTo>
                <a:cubicBezTo>
                  <a:pt x="3703" y="8353"/>
                  <a:pt x="3573" y="9544"/>
                  <a:pt x="3557" y="10767"/>
                </a:cubicBezTo>
                <a:lnTo>
                  <a:pt x="65" y="10767"/>
                </a:lnTo>
                <a:cubicBezTo>
                  <a:pt x="65" y="9544"/>
                  <a:pt x="277" y="8353"/>
                  <a:pt x="669" y="7260"/>
                </a:cubicBezTo>
                <a:lnTo>
                  <a:pt x="3964" y="7260"/>
                </a:lnTo>
                <a:close/>
                <a:moveTo>
                  <a:pt x="3573" y="10849"/>
                </a:moveTo>
                <a:cubicBezTo>
                  <a:pt x="3573" y="12073"/>
                  <a:pt x="3720" y="13263"/>
                  <a:pt x="3981" y="14356"/>
                </a:cubicBezTo>
                <a:lnTo>
                  <a:pt x="685" y="14356"/>
                </a:lnTo>
                <a:cubicBezTo>
                  <a:pt x="294" y="13263"/>
                  <a:pt x="82" y="12073"/>
                  <a:pt x="82" y="10849"/>
                </a:cubicBezTo>
                <a:lnTo>
                  <a:pt x="3573" y="10849"/>
                </a:lnTo>
                <a:close/>
                <a:moveTo>
                  <a:pt x="4079" y="14438"/>
                </a:moveTo>
                <a:lnTo>
                  <a:pt x="7374" y="14438"/>
                </a:lnTo>
                <a:cubicBezTo>
                  <a:pt x="7537" y="15743"/>
                  <a:pt x="7766" y="16934"/>
                  <a:pt x="8076" y="17946"/>
                </a:cubicBezTo>
                <a:lnTo>
                  <a:pt x="5482" y="17946"/>
                </a:lnTo>
                <a:cubicBezTo>
                  <a:pt x="4862" y="16934"/>
                  <a:pt x="4389" y="15743"/>
                  <a:pt x="4079" y="14438"/>
                </a:cubicBezTo>
                <a:close/>
                <a:moveTo>
                  <a:pt x="8092" y="18027"/>
                </a:moveTo>
                <a:cubicBezTo>
                  <a:pt x="8647" y="19871"/>
                  <a:pt x="9413" y="21127"/>
                  <a:pt x="10262" y="21502"/>
                </a:cubicBezTo>
                <a:cubicBezTo>
                  <a:pt x="8386" y="21290"/>
                  <a:pt x="6705" y="20001"/>
                  <a:pt x="5514" y="18027"/>
                </a:cubicBezTo>
                <a:lnTo>
                  <a:pt x="8092" y="18027"/>
                </a:lnTo>
                <a:close/>
                <a:moveTo>
                  <a:pt x="13492" y="18027"/>
                </a:moveTo>
                <a:lnTo>
                  <a:pt x="16070" y="18027"/>
                </a:lnTo>
                <a:cubicBezTo>
                  <a:pt x="14879" y="20001"/>
                  <a:pt x="13198" y="21290"/>
                  <a:pt x="11322" y="21502"/>
                </a:cubicBezTo>
                <a:cubicBezTo>
                  <a:pt x="12170" y="21127"/>
                  <a:pt x="12937" y="19854"/>
                  <a:pt x="13492" y="18027"/>
                </a:cubicBezTo>
                <a:close/>
                <a:moveTo>
                  <a:pt x="13508" y="17946"/>
                </a:moveTo>
                <a:cubicBezTo>
                  <a:pt x="13802" y="16934"/>
                  <a:pt x="14047" y="15743"/>
                  <a:pt x="14210" y="14438"/>
                </a:cubicBezTo>
                <a:lnTo>
                  <a:pt x="17505" y="14438"/>
                </a:lnTo>
                <a:cubicBezTo>
                  <a:pt x="17195" y="15743"/>
                  <a:pt x="16722" y="16934"/>
                  <a:pt x="16118" y="17946"/>
                </a:cubicBezTo>
                <a:lnTo>
                  <a:pt x="13508" y="17946"/>
                </a:lnTo>
                <a:close/>
                <a:moveTo>
                  <a:pt x="17587" y="14438"/>
                </a:moveTo>
                <a:lnTo>
                  <a:pt x="20882" y="14438"/>
                </a:lnTo>
                <a:cubicBezTo>
                  <a:pt x="20409" y="15743"/>
                  <a:pt x="19691" y="16934"/>
                  <a:pt x="18794" y="17946"/>
                </a:cubicBezTo>
                <a:lnTo>
                  <a:pt x="16216" y="17946"/>
                </a:lnTo>
                <a:cubicBezTo>
                  <a:pt x="16804" y="16918"/>
                  <a:pt x="17277" y="15743"/>
                  <a:pt x="17587" y="14438"/>
                </a:cubicBezTo>
                <a:close/>
                <a:moveTo>
                  <a:pt x="17603" y="14356"/>
                </a:moveTo>
                <a:cubicBezTo>
                  <a:pt x="17864" y="13263"/>
                  <a:pt x="17995" y="12073"/>
                  <a:pt x="18011" y="10849"/>
                </a:cubicBezTo>
                <a:lnTo>
                  <a:pt x="21518" y="10849"/>
                </a:lnTo>
                <a:cubicBezTo>
                  <a:pt x="21518" y="12073"/>
                  <a:pt x="21306" y="13263"/>
                  <a:pt x="20915" y="14356"/>
                </a:cubicBezTo>
                <a:lnTo>
                  <a:pt x="17603" y="14356"/>
                </a:lnTo>
                <a:close/>
                <a:moveTo>
                  <a:pt x="18011" y="10767"/>
                </a:moveTo>
                <a:cubicBezTo>
                  <a:pt x="18011" y="9544"/>
                  <a:pt x="17864" y="8353"/>
                  <a:pt x="17603" y="7260"/>
                </a:cubicBezTo>
                <a:lnTo>
                  <a:pt x="20898" y="7260"/>
                </a:lnTo>
                <a:cubicBezTo>
                  <a:pt x="21290" y="8353"/>
                  <a:pt x="21502" y="9544"/>
                  <a:pt x="21502" y="10767"/>
                </a:cubicBezTo>
                <a:lnTo>
                  <a:pt x="18011" y="10767"/>
                </a:lnTo>
                <a:close/>
                <a:moveTo>
                  <a:pt x="17587" y="7178"/>
                </a:moveTo>
                <a:cubicBezTo>
                  <a:pt x="17277" y="5873"/>
                  <a:pt x="16804" y="4682"/>
                  <a:pt x="16200" y="3671"/>
                </a:cubicBezTo>
                <a:lnTo>
                  <a:pt x="18778" y="3671"/>
                </a:lnTo>
                <a:cubicBezTo>
                  <a:pt x="19691" y="4682"/>
                  <a:pt x="20409" y="5873"/>
                  <a:pt x="20866" y="7178"/>
                </a:cubicBezTo>
                <a:lnTo>
                  <a:pt x="17587" y="7178"/>
                </a:lnTo>
                <a:close/>
                <a:moveTo>
                  <a:pt x="18712" y="3589"/>
                </a:moveTo>
                <a:lnTo>
                  <a:pt x="16151" y="3589"/>
                </a:lnTo>
                <a:cubicBezTo>
                  <a:pt x="15074" y="1811"/>
                  <a:pt x="13622" y="555"/>
                  <a:pt x="11975" y="147"/>
                </a:cubicBezTo>
                <a:cubicBezTo>
                  <a:pt x="14634" y="440"/>
                  <a:pt x="16999" y="1713"/>
                  <a:pt x="18712" y="3589"/>
                </a:cubicBezTo>
                <a:close/>
                <a:moveTo>
                  <a:pt x="9593" y="147"/>
                </a:moveTo>
                <a:cubicBezTo>
                  <a:pt x="7945" y="555"/>
                  <a:pt x="6493" y="1811"/>
                  <a:pt x="5416" y="3589"/>
                </a:cubicBezTo>
                <a:lnTo>
                  <a:pt x="2855" y="3589"/>
                </a:lnTo>
                <a:cubicBezTo>
                  <a:pt x="4568" y="1713"/>
                  <a:pt x="6950" y="440"/>
                  <a:pt x="9593" y="147"/>
                </a:cubicBezTo>
                <a:close/>
                <a:moveTo>
                  <a:pt x="2871" y="18027"/>
                </a:moveTo>
                <a:lnTo>
                  <a:pt x="5433" y="18027"/>
                </a:lnTo>
                <a:cubicBezTo>
                  <a:pt x="6509" y="19805"/>
                  <a:pt x="7961" y="21062"/>
                  <a:pt x="9609" y="21469"/>
                </a:cubicBezTo>
                <a:cubicBezTo>
                  <a:pt x="6950" y="21176"/>
                  <a:pt x="4568" y="19903"/>
                  <a:pt x="2871" y="18027"/>
                </a:cubicBezTo>
                <a:close/>
                <a:moveTo>
                  <a:pt x="11975" y="21469"/>
                </a:moveTo>
                <a:cubicBezTo>
                  <a:pt x="13622" y="21062"/>
                  <a:pt x="15074" y="19805"/>
                  <a:pt x="16151" y="18027"/>
                </a:cubicBezTo>
                <a:lnTo>
                  <a:pt x="18712" y="18027"/>
                </a:lnTo>
                <a:cubicBezTo>
                  <a:pt x="16999" y="19903"/>
                  <a:pt x="14634" y="21176"/>
                  <a:pt x="11975" y="2146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C377868B-D49D-A04B-9367-03DE5D679210}"/>
              </a:ext>
            </a:extLst>
          </p:cNvPr>
          <p:cNvSpPr/>
          <p:nvPr/>
        </p:nvSpPr>
        <p:spPr>
          <a:xfrm>
            <a:off x="5987474" y="1862146"/>
            <a:ext cx="176359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BEE323C-9DE7-D644-8DD2-F5803DB566AE}"/>
              </a:ext>
            </a:extLst>
          </p:cNvPr>
          <p:cNvSpPr/>
          <p:nvPr/>
        </p:nvSpPr>
        <p:spPr>
          <a:xfrm>
            <a:off x="4596975" y="2608267"/>
            <a:ext cx="176359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C11733B3-7C13-8947-B8F7-1A3ABBBA3AB8}"/>
              </a:ext>
            </a:extLst>
          </p:cNvPr>
          <p:cNvSpPr/>
          <p:nvPr/>
        </p:nvSpPr>
        <p:spPr>
          <a:xfrm>
            <a:off x="5241353" y="3354388"/>
            <a:ext cx="176359" cy="17635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02BEB57-88E1-164B-ADC3-45B3519AE3C9}"/>
              </a:ext>
            </a:extLst>
          </p:cNvPr>
          <p:cNvSpPr/>
          <p:nvPr/>
        </p:nvSpPr>
        <p:spPr>
          <a:xfrm>
            <a:off x="6699680" y="4100509"/>
            <a:ext cx="176359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79B9A6E0-4BB8-8940-A9EB-5595A5D35598}"/>
              </a:ext>
            </a:extLst>
          </p:cNvPr>
          <p:cNvSpPr/>
          <p:nvPr/>
        </p:nvSpPr>
        <p:spPr>
          <a:xfrm>
            <a:off x="7377972" y="2608267"/>
            <a:ext cx="176359" cy="1763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614DB13-1142-B141-B969-37A22097E8E2}"/>
              </a:ext>
            </a:extLst>
          </p:cNvPr>
          <p:cNvSpPr/>
          <p:nvPr/>
        </p:nvSpPr>
        <p:spPr>
          <a:xfrm>
            <a:off x="4902207" y="4846630"/>
            <a:ext cx="176359" cy="1763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07A1AE-E843-9BD7-8405-174A459F4976}"/>
              </a:ext>
            </a:extLst>
          </p:cNvPr>
          <p:cNvGrpSpPr/>
          <p:nvPr/>
        </p:nvGrpSpPr>
        <p:grpSpPr>
          <a:xfrm>
            <a:off x="8927481" y="3636471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536E99-5C1C-38A2-786C-02407770A91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281C02-1C8B-69E8-8452-12020B7F84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924ED4F-78C3-0AD4-D373-7FF1129AD9BB}"/>
              </a:ext>
            </a:extLst>
          </p:cNvPr>
          <p:cNvGrpSpPr/>
          <p:nvPr/>
        </p:nvGrpSpPr>
        <p:grpSpPr>
          <a:xfrm>
            <a:off x="338440" y="3636471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CE848AB-9B8B-4DFA-9396-8D714B912B0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8B4225D-F3FA-C822-5BC8-E01CA6AA23F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89C959-134C-2D40-FC49-36215F53DA5E}"/>
              </a:ext>
            </a:extLst>
          </p:cNvPr>
          <p:cNvGrpSpPr/>
          <p:nvPr/>
        </p:nvGrpSpPr>
        <p:grpSpPr>
          <a:xfrm>
            <a:off x="8927481" y="1931377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26A4924-0A7A-8C8B-786B-0F8796F2603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477FDE7-2D91-C81A-B762-EC15E86E5F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981E250-B1B5-A879-F05E-70F5CE92F3C5}"/>
              </a:ext>
            </a:extLst>
          </p:cNvPr>
          <p:cNvGrpSpPr/>
          <p:nvPr/>
        </p:nvGrpSpPr>
        <p:grpSpPr>
          <a:xfrm>
            <a:off x="338440" y="1931377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EA216A-F124-162A-0B45-AFA7D023001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58970B4-0987-E163-5DC1-51118A3B0B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Rounded Rectangle 20">
            <a:extLst>
              <a:ext uri="{FF2B5EF4-FFF2-40B4-BE49-F238E27FC236}">
                <a16:creationId xmlns:a16="http://schemas.microsoft.com/office/drawing/2014/main" id="{2D1C630D-C74D-384F-9BCD-6499341EF3BE}"/>
              </a:ext>
            </a:extLst>
          </p:cNvPr>
          <p:cNvSpPr/>
          <p:nvPr/>
        </p:nvSpPr>
        <p:spPr>
          <a:xfrm>
            <a:off x="8756235" y="3636471"/>
            <a:ext cx="45719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ounded Rectangle 20">
            <a:extLst>
              <a:ext uri="{FF2B5EF4-FFF2-40B4-BE49-F238E27FC236}">
                <a16:creationId xmlns:a16="http://schemas.microsoft.com/office/drawing/2014/main" id="{44AD9778-A5E7-8DCA-3BCF-CA7ECC29AF62}"/>
              </a:ext>
            </a:extLst>
          </p:cNvPr>
          <p:cNvSpPr/>
          <p:nvPr/>
        </p:nvSpPr>
        <p:spPr>
          <a:xfrm>
            <a:off x="3390047" y="3636471"/>
            <a:ext cx="45719" cy="12893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ounded Rectangle 20">
            <a:extLst>
              <a:ext uri="{FF2B5EF4-FFF2-40B4-BE49-F238E27FC236}">
                <a16:creationId xmlns:a16="http://schemas.microsoft.com/office/drawing/2014/main" id="{8CB47A76-0192-5380-681E-3302E409F4DD}"/>
              </a:ext>
            </a:extLst>
          </p:cNvPr>
          <p:cNvSpPr/>
          <p:nvPr/>
        </p:nvSpPr>
        <p:spPr>
          <a:xfrm>
            <a:off x="8756235" y="1931377"/>
            <a:ext cx="45719" cy="128930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Rounded Rectangle 20">
            <a:extLst>
              <a:ext uri="{FF2B5EF4-FFF2-40B4-BE49-F238E27FC236}">
                <a16:creationId xmlns:a16="http://schemas.microsoft.com/office/drawing/2014/main" id="{46E718A1-EF79-5BB1-040C-D40370861C14}"/>
              </a:ext>
            </a:extLst>
          </p:cNvPr>
          <p:cNvSpPr/>
          <p:nvPr/>
        </p:nvSpPr>
        <p:spPr>
          <a:xfrm>
            <a:off x="3390047" y="193137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3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Wireframe Globe – Slide Template</vt:lpstr>
      <vt:lpstr>Simple Wireframe Globe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Wireframe Globe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2022-08-19T18:45:28Z</dcterms:modified>
  <cp:category>Graphics &amp; Metaphors</cp:category>
</cp:coreProperties>
</file>