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1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Wave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49C3C82F-39E5-4F3F-A91E-C2A08CDCB3F8}"/>
              </a:ext>
            </a:extLst>
          </p:cNvPr>
          <p:cNvSpPr/>
          <p:nvPr/>
        </p:nvSpPr>
        <p:spPr>
          <a:xfrm>
            <a:off x="1030191" y="3586013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5B638828-9485-400B-A710-83E0AB613D13}"/>
              </a:ext>
            </a:extLst>
          </p:cNvPr>
          <p:cNvSpPr/>
          <p:nvPr/>
        </p:nvSpPr>
        <p:spPr>
          <a:xfrm>
            <a:off x="2867921" y="3586013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57A1A5-0424-4780-8822-78A9B8BCFB41}"/>
              </a:ext>
            </a:extLst>
          </p:cNvPr>
          <p:cNvSpPr/>
          <p:nvPr/>
        </p:nvSpPr>
        <p:spPr>
          <a:xfrm>
            <a:off x="4692800" y="3586013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C254F3D-9CF8-4C67-ABB1-E8666BA4233F}"/>
              </a:ext>
            </a:extLst>
          </p:cNvPr>
          <p:cNvSpPr/>
          <p:nvPr/>
        </p:nvSpPr>
        <p:spPr>
          <a:xfrm>
            <a:off x="6517678" y="3586013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3EDC0E5-FE50-41D7-B782-B52F59377872}"/>
              </a:ext>
            </a:extLst>
          </p:cNvPr>
          <p:cNvSpPr/>
          <p:nvPr/>
        </p:nvSpPr>
        <p:spPr>
          <a:xfrm>
            <a:off x="1955482" y="2596467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FE32FE06-0B51-4FE2-A81C-8D25297EAA89}"/>
              </a:ext>
            </a:extLst>
          </p:cNvPr>
          <p:cNvSpPr/>
          <p:nvPr/>
        </p:nvSpPr>
        <p:spPr>
          <a:xfrm>
            <a:off x="3780361" y="2596467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128E442-D699-4103-BD1F-2866C6EE3D53}"/>
              </a:ext>
            </a:extLst>
          </p:cNvPr>
          <p:cNvSpPr/>
          <p:nvPr/>
        </p:nvSpPr>
        <p:spPr>
          <a:xfrm>
            <a:off x="5605239" y="2596467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90FA806-B31E-43C5-8DC2-ED88B45DB924}"/>
              </a:ext>
            </a:extLst>
          </p:cNvPr>
          <p:cNvSpPr/>
          <p:nvPr/>
        </p:nvSpPr>
        <p:spPr>
          <a:xfrm>
            <a:off x="7430119" y="2596467"/>
            <a:ext cx="683690" cy="683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7E4C46F-D999-439E-8631-036A2703CB95}"/>
              </a:ext>
            </a:extLst>
          </p:cNvPr>
          <p:cNvSpPr/>
          <p:nvPr/>
        </p:nvSpPr>
        <p:spPr>
          <a:xfrm>
            <a:off x="650683" y="3431799"/>
            <a:ext cx="379115" cy="619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6" y="0"/>
                </a:moveTo>
                <a:lnTo>
                  <a:pt x="0" y="10979"/>
                </a:lnTo>
                <a:lnTo>
                  <a:pt x="483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BE0F3A-8820-4CED-9576-565CBE923AD8}"/>
              </a:ext>
            </a:extLst>
          </p:cNvPr>
          <p:cNvSpPr/>
          <p:nvPr/>
        </p:nvSpPr>
        <p:spPr>
          <a:xfrm>
            <a:off x="8122803" y="2814936"/>
            <a:ext cx="363691" cy="618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28" y="21600"/>
                </a:moveTo>
                <a:lnTo>
                  <a:pt x="21600" y="11137"/>
                </a:lnTo>
                <a:lnTo>
                  <a:pt x="18471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C9DBB50-BA85-43F6-AF1D-B2FD9D8F144F}"/>
              </a:ext>
            </a:extLst>
          </p:cNvPr>
          <p:cNvSpPr/>
          <p:nvPr/>
        </p:nvSpPr>
        <p:spPr>
          <a:xfrm>
            <a:off x="1574199" y="2809399"/>
            <a:ext cx="521763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89" y="21600"/>
                </a:lnTo>
                <a:lnTo>
                  <a:pt x="21600" y="16284"/>
                </a:lnTo>
                <a:lnTo>
                  <a:pt x="218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4FF4D99-95E8-440E-A9F3-D46210796E4A}"/>
              </a:ext>
            </a:extLst>
          </p:cNvPr>
          <p:cNvSpPr/>
          <p:nvPr/>
        </p:nvSpPr>
        <p:spPr>
          <a:xfrm>
            <a:off x="3406391" y="2809399"/>
            <a:ext cx="523047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588DFAB-1E20-4E9E-8AD5-8B4584EF13B3}"/>
              </a:ext>
            </a:extLst>
          </p:cNvPr>
          <p:cNvSpPr/>
          <p:nvPr/>
        </p:nvSpPr>
        <p:spPr>
          <a:xfrm>
            <a:off x="5231270" y="2809399"/>
            <a:ext cx="523047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0A6DC2B-233E-459D-9E9C-274620D2F15C}"/>
              </a:ext>
            </a:extLst>
          </p:cNvPr>
          <p:cNvSpPr/>
          <p:nvPr/>
        </p:nvSpPr>
        <p:spPr>
          <a:xfrm>
            <a:off x="7056148" y="2809399"/>
            <a:ext cx="523047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8C444ED-312D-416B-BC7F-BC912E29D543}"/>
              </a:ext>
            </a:extLst>
          </p:cNvPr>
          <p:cNvSpPr/>
          <p:nvPr/>
        </p:nvSpPr>
        <p:spPr>
          <a:xfrm>
            <a:off x="6143709" y="2809399"/>
            <a:ext cx="523050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0B25628-8F84-49F9-8405-6B56B5CF3844}"/>
              </a:ext>
            </a:extLst>
          </p:cNvPr>
          <p:cNvSpPr/>
          <p:nvPr/>
        </p:nvSpPr>
        <p:spPr>
          <a:xfrm>
            <a:off x="4318830" y="2809399"/>
            <a:ext cx="523047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EDB2032-2473-44A5-947E-D12AAB4EFF23}"/>
              </a:ext>
            </a:extLst>
          </p:cNvPr>
          <p:cNvSpPr/>
          <p:nvPr/>
        </p:nvSpPr>
        <p:spPr>
          <a:xfrm>
            <a:off x="2486637" y="2809399"/>
            <a:ext cx="523047" cy="1237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D072211-286C-4CC6-B6F0-FCF9244CED25}"/>
              </a:ext>
            </a:extLst>
          </p:cNvPr>
          <p:cNvSpPr/>
          <p:nvPr/>
        </p:nvSpPr>
        <p:spPr>
          <a:xfrm>
            <a:off x="514857" y="374022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EC3BDD99-FF94-4AD3-AD8F-9CA7DE00ADD0}"/>
              </a:ext>
            </a:extLst>
          </p:cNvPr>
          <p:cNvSpPr/>
          <p:nvPr/>
        </p:nvSpPr>
        <p:spPr>
          <a:xfrm>
            <a:off x="2352587" y="374022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463B651-446B-4D2C-9226-5B63E46157DB}"/>
              </a:ext>
            </a:extLst>
          </p:cNvPr>
          <p:cNvSpPr/>
          <p:nvPr/>
        </p:nvSpPr>
        <p:spPr>
          <a:xfrm>
            <a:off x="4177466" y="374022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D6FEC3BC-C35E-48A7-AC24-7268B1539F26}"/>
              </a:ext>
            </a:extLst>
          </p:cNvPr>
          <p:cNvSpPr/>
          <p:nvPr/>
        </p:nvSpPr>
        <p:spPr>
          <a:xfrm>
            <a:off x="6002344" y="374022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405C45D-B474-4A1A-8262-6C2A0F281002}"/>
              </a:ext>
            </a:extLst>
          </p:cNvPr>
          <p:cNvSpPr/>
          <p:nvPr/>
        </p:nvSpPr>
        <p:spPr>
          <a:xfrm>
            <a:off x="6914784" y="179968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76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7B6BDABF-5F48-4BA9-B44A-8B7C5C6A7C6F}"/>
              </a:ext>
            </a:extLst>
          </p:cNvPr>
          <p:cNvSpPr/>
          <p:nvPr/>
        </p:nvSpPr>
        <p:spPr>
          <a:xfrm>
            <a:off x="5089905" y="179968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5A3C6C7-2EDD-4F9F-AB78-5502DBFE5185}"/>
              </a:ext>
            </a:extLst>
          </p:cNvPr>
          <p:cNvSpPr/>
          <p:nvPr/>
        </p:nvSpPr>
        <p:spPr>
          <a:xfrm>
            <a:off x="3265027" y="179968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CEFF9A4-B82F-43DA-823B-FF5CBC2BDC73}"/>
              </a:ext>
            </a:extLst>
          </p:cNvPr>
          <p:cNvSpPr/>
          <p:nvPr/>
        </p:nvSpPr>
        <p:spPr>
          <a:xfrm>
            <a:off x="1440148" y="1799689"/>
            <a:ext cx="1714359" cy="1326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8EF3808-BE4A-4C8B-B793-9AAC5BA26EF6}"/>
              </a:ext>
            </a:extLst>
          </p:cNvPr>
          <p:cNvSpPr/>
          <p:nvPr/>
        </p:nvSpPr>
        <p:spPr>
          <a:xfrm>
            <a:off x="630520" y="3418946"/>
            <a:ext cx="561799" cy="1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205" y="21600"/>
                </a:moveTo>
                <a:lnTo>
                  <a:pt x="345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5" y="0"/>
                </a:cubicBezTo>
                <a:lnTo>
                  <a:pt x="21205" y="0"/>
                </a:lnTo>
                <a:cubicBezTo>
                  <a:pt x="21403" y="0"/>
                  <a:pt x="21551" y="4628"/>
                  <a:pt x="21551" y="10800"/>
                </a:cubicBezTo>
                <a:cubicBezTo>
                  <a:pt x="21600" y="16972"/>
                  <a:pt x="21403" y="21600"/>
                  <a:pt x="21205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1FC44AE-DC3E-4C11-AD8F-3A076BEBF8D7}"/>
              </a:ext>
            </a:extLst>
          </p:cNvPr>
          <p:cNvSpPr/>
          <p:nvPr/>
        </p:nvSpPr>
        <p:spPr>
          <a:xfrm>
            <a:off x="7968589" y="3418946"/>
            <a:ext cx="561599" cy="1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4" y="21600"/>
                </a:moveTo>
                <a:lnTo>
                  <a:pt x="346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6" y="0"/>
                </a:cubicBezTo>
                <a:lnTo>
                  <a:pt x="21254" y="0"/>
                </a:lnTo>
                <a:cubicBezTo>
                  <a:pt x="21452" y="0"/>
                  <a:pt x="21600" y="4628"/>
                  <a:pt x="21600" y="10800"/>
                </a:cubicBezTo>
                <a:cubicBezTo>
                  <a:pt x="21600" y="16972"/>
                  <a:pt x="21452" y="21600"/>
                  <a:pt x="21254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8966E2-8E54-4AB5-9C99-7C30C4FA632A}"/>
              </a:ext>
            </a:extLst>
          </p:cNvPr>
          <p:cNvSpPr txBox="1"/>
          <p:nvPr/>
        </p:nvSpPr>
        <p:spPr>
          <a:xfrm>
            <a:off x="1662783" y="1396597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942923-8133-46F6-841B-13D13237B9F2}"/>
              </a:ext>
            </a:extLst>
          </p:cNvPr>
          <p:cNvSpPr txBox="1"/>
          <p:nvPr/>
        </p:nvSpPr>
        <p:spPr>
          <a:xfrm>
            <a:off x="1662783" y="2095330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F64F25-2C20-4028-AD4B-55965C6DE6B3}"/>
              </a:ext>
            </a:extLst>
          </p:cNvPr>
          <p:cNvSpPr txBox="1"/>
          <p:nvPr/>
        </p:nvSpPr>
        <p:spPr>
          <a:xfrm>
            <a:off x="3487661" y="1396597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C22DFC-F83C-4891-8AF3-C9F0BA5E7157}"/>
              </a:ext>
            </a:extLst>
          </p:cNvPr>
          <p:cNvSpPr txBox="1"/>
          <p:nvPr/>
        </p:nvSpPr>
        <p:spPr>
          <a:xfrm>
            <a:off x="3487661" y="2095330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3D9631-CD48-458B-AB3B-2B41725BC758}"/>
              </a:ext>
            </a:extLst>
          </p:cNvPr>
          <p:cNvSpPr txBox="1"/>
          <p:nvPr/>
        </p:nvSpPr>
        <p:spPr>
          <a:xfrm>
            <a:off x="5312541" y="1396597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1DBAC2-BDD3-4080-953B-EA761C6DE4C3}"/>
              </a:ext>
            </a:extLst>
          </p:cNvPr>
          <p:cNvSpPr txBox="1"/>
          <p:nvPr/>
        </p:nvSpPr>
        <p:spPr>
          <a:xfrm>
            <a:off x="5312541" y="2095330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4973CE-C6A1-4396-8E01-F94A48A3478B}"/>
              </a:ext>
            </a:extLst>
          </p:cNvPr>
          <p:cNvSpPr txBox="1"/>
          <p:nvPr/>
        </p:nvSpPr>
        <p:spPr>
          <a:xfrm>
            <a:off x="7137419" y="1396597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7BE5F5-8DD7-4AAB-A858-4BB1E0E7D598}"/>
              </a:ext>
            </a:extLst>
          </p:cNvPr>
          <p:cNvSpPr txBox="1"/>
          <p:nvPr/>
        </p:nvSpPr>
        <p:spPr>
          <a:xfrm>
            <a:off x="7137419" y="2095330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60B783-39F6-4DB8-BC4D-C11DBCA95712}"/>
              </a:ext>
            </a:extLst>
          </p:cNvPr>
          <p:cNvSpPr txBox="1"/>
          <p:nvPr/>
        </p:nvSpPr>
        <p:spPr>
          <a:xfrm>
            <a:off x="737493" y="4161301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B7D72B-9F7A-44E1-8E0A-FD2872A479FA}"/>
              </a:ext>
            </a:extLst>
          </p:cNvPr>
          <p:cNvSpPr txBox="1"/>
          <p:nvPr/>
        </p:nvSpPr>
        <p:spPr>
          <a:xfrm>
            <a:off x="2575222" y="4161301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5428B2-373C-4E1D-A759-EEBA80AE2AF3}"/>
              </a:ext>
            </a:extLst>
          </p:cNvPr>
          <p:cNvSpPr txBox="1"/>
          <p:nvPr/>
        </p:nvSpPr>
        <p:spPr>
          <a:xfrm>
            <a:off x="4400102" y="4161301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41397E-00F1-46D6-9228-672CD8A847A6}"/>
              </a:ext>
            </a:extLst>
          </p:cNvPr>
          <p:cNvSpPr txBox="1"/>
          <p:nvPr/>
        </p:nvSpPr>
        <p:spPr>
          <a:xfrm>
            <a:off x="6224980" y="4161301"/>
            <a:ext cx="1269086" cy="590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6B1B0B-A000-4C6A-BCA4-B024A7872C34}"/>
              </a:ext>
            </a:extLst>
          </p:cNvPr>
          <p:cNvSpPr txBox="1"/>
          <p:nvPr/>
        </p:nvSpPr>
        <p:spPr>
          <a:xfrm>
            <a:off x="737493" y="5092071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85C0D8-4AFB-4941-85CD-2545AAB6F984}"/>
              </a:ext>
            </a:extLst>
          </p:cNvPr>
          <p:cNvSpPr txBox="1"/>
          <p:nvPr/>
        </p:nvSpPr>
        <p:spPr>
          <a:xfrm>
            <a:off x="2575222" y="5092071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4DC927E-2F17-4158-9C65-1A51AF1AD3B2}"/>
              </a:ext>
            </a:extLst>
          </p:cNvPr>
          <p:cNvSpPr txBox="1"/>
          <p:nvPr/>
        </p:nvSpPr>
        <p:spPr>
          <a:xfrm>
            <a:off x="4400102" y="5092071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C6E79D-FA48-42D7-9A95-4199E855BF12}"/>
              </a:ext>
            </a:extLst>
          </p:cNvPr>
          <p:cNvSpPr txBox="1"/>
          <p:nvPr/>
        </p:nvSpPr>
        <p:spPr>
          <a:xfrm>
            <a:off x="6224980" y="5092071"/>
            <a:ext cx="1269086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71246376-0F4C-43C9-8315-13CC33A39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65825" y="2739304"/>
            <a:ext cx="512761" cy="512761"/>
          </a:xfrm>
          <a:prstGeom prst="rect">
            <a:avLst/>
          </a:prstGeom>
        </p:spPr>
      </p:pic>
      <p:pic>
        <p:nvPicPr>
          <p:cNvPr id="47" name="Graphic 46" descr="Boardroom outline">
            <a:extLst>
              <a:ext uri="{FF2B5EF4-FFF2-40B4-BE49-F238E27FC236}">
                <a16:creationId xmlns:a16="http://schemas.microsoft.com/office/drawing/2014/main" id="{1CCFAD8E-C3D8-4F06-835D-C37A4A91EF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01599" y="2711335"/>
            <a:ext cx="540730" cy="540730"/>
          </a:xfrm>
          <a:prstGeom prst="rect">
            <a:avLst/>
          </a:prstGeom>
        </p:spPr>
      </p:pic>
      <p:pic>
        <p:nvPicPr>
          <p:cNvPr id="48" name="Graphic 47" descr="Checklist outline">
            <a:extLst>
              <a:ext uri="{FF2B5EF4-FFF2-40B4-BE49-F238E27FC236}">
                <a16:creationId xmlns:a16="http://schemas.microsoft.com/office/drawing/2014/main" id="{067D3C97-A8E9-40B2-8CC6-827C83B97C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89901" y="3633055"/>
            <a:ext cx="489488" cy="489488"/>
          </a:xfrm>
          <a:prstGeom prst="rect">
            <a:avLst/>
          </a:prstGeom>
        </p:spPr>
      </p:pic>
      <p:pic>
        <p:nvPicPr>
          <p:cNvPr id="49" name="Graphic 48" descr="Customer review outline">
            <a:extLst>
              <a:ext uri="{FF2B5EF4-FFF2-40B4-BE49-F238E27FC236}">
                <a16:creationId xmlns:a16="http://schemas.microsoft.com/office/drawing/2014/main" id="{53103561-E7AD-44E8-B84D-05D66E3253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4721" y="3652453"/>
            <a:ext cx="470090" cy="470090"/>
          </a:xfrm>
          <a:prstGeom prst="rect">
            <a:avLst/>
          </a:prstGeom>
        </p:spPr>
      </p:pic>
      <p:pic>
        <p:nvPicPr>
          <p:cNvPr id="50" name="Graphic 49" descr="Handshake outline">
            <a:extLst>
              <a:ext uri="{FF2B5EF4-FFF2-40B4-BE49-F238E27FC236}">
                <a16:creationId xmlns:a16="http://schemas.microsoft.com/office/drawing/2014/main" id="{BCAB55E4-A110-475F-AF36-AD63B109CC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13896" y="3606262"/>
            <a:ext cx="516282" cy="516282"/>
          </a:xfrm>
          <a:prstGeom prst="rect">
            <a:avLst/>
          </a:prstGeom>
        </p:spPr>
      </p:pic>
      <p:pic>
        <p:nvPicPr>
          <p:cNvPr id="51" name="Graphic 50" descr="Postit Notes outline">
            <a:extLst>
              <a:ext uri="{FF2B5EF4-FFF2-40B4-BE49-F238E27FC236}">
                <a16:creationId xmlns:a16="http://schemas.microsoft.com/office/drawing/2014/main" id="{011A2850-C750-4D0B-9CA0-78194E586D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27972" y="2813839"/>
            <a:ext cx="438226" cy="438226"/>
          </a:xfrm>
          <a:prstGeom prst="rect">
            <a:avLst/>
          </a:prstGeom>
        </p:spPr>
      </p:pic>
      <p:pic>
        <p:nvPicPr>
          <p:cNvPr id="52" name="Graphic 51" descr="Target Audience outline">
            <a:extLst>
              <a:ext uri="{FF2B5EF4-FFF2-40B4-BE49-F238E27FC236}">
                <a16:creationId xmlns:a16="http://schemas.microsoft.com/office/drawing/2014/main" id="{14F746E7-1CFE-4966-B39A-88310AE361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03142" y="3609781"/>
            <a:ext cx="512762" cy="512762"/>
          </a:xfrm>
          <a:prstGeom prst="rect">
            <a:avLst/>
          </a:prstGeom>
        </p:spPr>
      </p:pic>
      <p:pic>
        <p:nvPicPr>
          <p:cNvPr id="53" name="Graphic 52" descr="Bar graph with downward trend outline">
            <a:extLst>
              <a:ext uri="{FF2B5EF4-FFF2-40B4-BE49-F238E27FC236}">
                <a16:creationId xmlns:a16="http://schemas.microsoft.com/office/drawing/2014/main" id="{7C5AE69B-1041-41F8-8C01-6C18BCDE80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54208" y="2765826"/>
            <a:ext cx="486240" cy="48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Wave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49C3C82F-39E5-4F3F-A91E-C2A08CDCB3F8}"/>
              </a:ext>
            </a:extLst>
          </p:cNvPr>
          <p:cNvSpPr/>
          <p:nvPr/>
        </p:nvSpPr>
        <p:spPr>
          <a:xfrm>
            <a:off x="1029630" y="3586038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5B638828-9485-400B-A710-83E0AB613D13}"/>
              </a:ext>
            </a:extLst>
          </p:cNvPr>
          <p:cNvSpPr/>
          <p:nvPr/>
        </p:nvSpPr>
        <p:spPr>
          <a:xfrm>
            <a:off x="2867651" y="3586038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57A1A5-0424-4780-8822-78A9B8BCFB41}"/>
              </a:ext>
            </a:extLst>
          </p:cNvPr>
          <p:cNvSpPr/>
          <p:nvPr/>
        </p:nvSpPr>
        <p:spPr>
          <a:xfrm>
            <a:off x="4692819" y="3586038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C254F3D-9CF8-4C67-ABB1-E8666BA4233F}"/>
              </a:ext>
            </a:extLst>
          </p:cNvPr>
          <p:cNvSpPr/>
          <p:nvPr/>
        </p:nvSpPr>
        <p:spPr>
          <a:xfrm>
            <a:off x="6517987" y="3586038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3EDC0E5-FE50-41D7-B782-B52F59377872}"/>
              </a:ext>
            </a:extLst>
          </p:cNvPr>
          <p:cNvSpPr/>
          <p:nvPr/>
        </p:nvSpPr>
        <p:spPr>
          <a:xfrm>
            <a:off x="1955067" y="2596335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FE32FE06-0B51-4FE2-A81C-8D25297EAA89}"/>
              </a:ext>
            </a:extLst>
          </p:cNvPr>
          <p:cNvSpPr/>
          <p:nvPr/>
        </p:nvSpPr>
        <p:spPr>
          <a:xfrm>
            <a:off x="3780236" y="2596335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128E442-D699-4103-BD1F-2866C6EE3D53}"/>
              </a:ext>
            </a:extLst>
          </p:cNvPr>
          <p:cNvSpPr/>
          <p:nvPr/>
        </p:nvSpPr>
        <p:spPr>
          <a:xfrm>
            <a:off x="5605403" y="2596335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90FA806-B31E-43C5-8DC2-ED88B45DB924}"/>
              </a:ext>
            </a:extLst>
          </p:cNvPr>
          <p:cNvSpPr/>
          <p:nvPr/>
        </p:nvSpPr>
        <p:spPr>
          <a:xfrm>
            <a:off x="7430571" y="2596335"/>
            <a:ext cx="683799" cy="6837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7E4C46F-D999-439E-8631-036A2703CB95}"/>
              </a:ext>
            </a:extLst>
          </p:cNvPr>
          <p:cNvSpPr/>
          <p:nvPr/>
        </p:nvSpPr>
        <p:spPr>
          <a:xfrm>
            <a:off x="650062" y="3431799"/>
            <a:ext cx="379175" cy="619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6" y="0"/>
                </a:moveTo>
                <a:lnTo>
                  <a:pt x="0" y="10979"/>
                </a:lnTo>
                <a:lnTo>
                  <a:pt x="483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BE0F3A-8820-4CED-9576-565CBE923AD8}"/>
              </a:ext>
            </a:extLst>
          </p:cNvPr>
          <p:cNvSpPr/>
          <p:nvPr/>
        </p:nvSpPr>
        <p:spPr>
          <a:xfrm>
            <a:off x="8123366" y="2814839"/>
            <a:ext cx="363749" cy="618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28" y="21600"/>
                </a:moveTo>
                <a:lnTo>
                  <a:pt x="21600" y="11137"/>
                </a:lnTo>
                <a:lnTo>
                  <a:pt x="18471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C9DBB50-BA85-43F6-AF1D-B2FD9D8F144F}"/>
              </a:ext>
            </a:extLst>
          </p:cNvPr>
          <p:cNvSpPr/>
          <p:nvPr/>
        </p:nvSpPr>
        <p:spPr>
          <a:xfrm>
            <a:off x="1573724" y="2809301"/>
            <a:ext cx="521846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89" y="21600"/>
                </a:lnTo>
                <a:lnTo>
                  <a:pt x="21600" y="16284"/>
                </a:lnTo>
                <a:lnTo>
                  <a:pt x="218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4FF4D99-95E8-440E-A9F3-D46210796E4A}"/>
              </a:ext>
            </a:extLst>
          </p:cNvPr>
          <p:cNvSpPr/>
          <p:nvPr/>
        </p:nvSpPr>
        <p:spPr>
          <a:xfrm>
            <a:off x="3406206" y="2809301"/>
            <a:ext cx="523130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588DFAB-1E20-4E9E-8AD5-8B4584EF13B3}"/>
              </a:ext>
            </a:extLst>
          </p:cNvPr>
          <p:cNvSpPr/>
          <p:nvPr/>
        </p:nvSpPr>
        <p:spPr>
          <a:xfrm>
            <a:off x="5231375" y="2809301"/>
            <a:ext cx="523130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0A6DC2B-233E-459D-9E9C-274620D2F15C}"/>
              </a:ext>
            </a:extLst>
          </p:cNvPr>
          <p:cNvSpPr/>
          <p:nvPr/>
        </p:nvSpPr>
        <p:spPr>
          <a:xfrm>
            <a:off x="7056542" y="2809301"/>
            <a:ext cx="523130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8C444ED-312D-416B-BC7F-BC912E29D543}"/>
              </a:ext>
            </a:extLst>
          </p:cNvPr>
          <p:cNvSpPr/>
          <p:nvPr/>
        </p:nvSpPr>
        <p:spPr>
          <a:xfrm>
            <a:off x="6143958" y="2809301"/>
            <a:ext cx="523133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0B25628-8F84-49F9-8405-6B56B5CF3844}"/>
              </a:ext>
            </a:extLst>
          </p:cNvPr>
          <p:cNvSpPr/>
          <p:nvPr/>
        </p:nvSpPr>
        <p:spPr>
          <a:xfrm>
            <a:off x="4318790" y="2809301"/>
            <a:ext cx="523130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EDB2032-2473-44A5-947E-D12AAB4EFF23}"/>
              </a:ext>
            </a:extLst>
          </p:cNvPr>
          <p:cNvSpPr/>
          <p:nvPr/>
        </p:nvSpPr>
        <p:spPr>
          <a:xfrm>
            <a:off x="2486306" y="2809301"/>
            <a:ext cx="523130" cy="12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D072211-286C-4CC6-B6F0-FCF9244CED25}"/>
              </a:ext>
            </a:extLst>
          </p:cNvPr>
          <p:cNvSpPr/>
          <p:nvPr/>
        </p:nvSpPr>
        <p:spPr>
          <a:xfrm>
            <a:off x="514214" y="3740278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EC3BDD99-FF94-4AD3-AD8F-9CA7DE00ADD0}"/>
              </a:ext>
            </a:extLst>
          </p:cNvPr>
          <p:cNvSpPr/>
          <p:nvPr/>
        </p:nvSpPr>
        <p:spPr>
          <a:xfrm>
            <a:off x="2352235" y="3740278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463B651-446B-4D2C-9226-5B63E46157DB}"/>
              </a:ext>
            </a:extLst>
          </p:cNvPr>
          <p:cNvSpPr/>
          <p:nvPr/>
        </p:nvSpPr>
        <p:spPr>
          <a:xfrm>
            <a:off x="4177404" y="3740278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D6FEC3BC-C35E-48A7-AC24-7268B1539F26}"/>
              </a:ext>
            </a:extLst>
          </p:cNvPr>
          <p:cNvSpPr/>
          <p:nvPr/>
        </p:nvSpPr>
        <p:spPr>
          <a:xfrm>
            <a:off x="6002571" y="3740278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405C45D-B474-4A1A-8262-6C2A0F281002}"/>
              </a:ext>
            </a:extLst>
          </p:cNvPr>
          <p:cNvSpPr/>
          <p:nvPr/>
        </p:nvSpPr>
        <p:spPr>
          <a:xfrm>
            <a:off x="6915156" y="1799431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76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7B6BDABF-5F48-4BA9-B44A-8B7C5C6A7C6F}"/>
              </a:ext>
            </a:extLst>
          </p:cNvPr>
          <p:cNvSpPr/>
          <p:nvPr/>
        </p:nvSpPr>
        <p:spPr>
          <a:xfrm>
            <a:off x="5089987" y="1799431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5A3C6C7-2EDD-4F9F-AB78-5502DBFE5185}"/>
              </a:ext>
            </a:extLst>
          </p:cNvPr>
          <p:cNvSpPr/>
          <p:nvPr/>
        </p:nvSpPr>
        <p:spPr>
          <a:xfrm>
            <a:off x="3264820" y="1799431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CEFF9A4-B82F-43DA-823B-FF5CBC2BDC73}"/>
              </a:ext>
            </a:extLst>
          </p:cNvPr>
          <p:cNvSpPr/>
          <p:nvPr/>
        </p:nvSpPr>
        <p:spPr>
          <a:xfrm>
            <a:off x="1439651" y="1799431"/>
            <a:ext cx="1714630" cy="132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8EF3808-BE4A-4C8B-B793-9AAC5BA26EF6}"/>
              </a:ext>
            </a:extLst>
          </p:cNvPr>
          <p:cNvSpPr/>
          <p:nvPr/>
        </p:nvSpPr>
        <p:spPr>
          <a:xfrm>
            <a:off x="629895" y="3418945"/>
            <a:ext cx="561888" cy="17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205" y="21600"/>
                </a:moveTo>
                <a:lnTo>
                  <a:pt x="345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5" y="0"/>
                </a:cubicBezTo>
                <a:lnTo>
                  <a:pt x="21205" y="0"/>
                </a:lnTo>
                <a:cubicBezTo>
                  <a:pt x="21403" y="0"/>
                  <a:pt x="21551" y="4628"/>
                  <a:pt x="21551" y="10800"/>
                </a:cubicBezTo>
                <a:cubicBezTo>
                  <a:pt x="21600" y="16972"/>
                  <a:pt x="21403" y="21600"/>
                  <a:pt x="21205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1FC44AE-DC3E-4C11-AD8F-3A076BEBF8D7}"/>
              </a:ext>
            </a:extLst>
          </p:cNvPr>
          <p:cNvSpPr/>
          <p:nvPr/>
        </p:nvSpPr>
        <p:spPr>
          <a:xfrm>
            <a:off x="7969127" y="3418945"/>
            <a:ext cx="561688" cy="17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4" y="21600"/>
                </a:moveTo>
                <a:lnTo>
                  <a:pt x="346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6" y="0"/>
                </a:cubicBezTo>
                <a:lnTo>
                  <a:pt x="21254" y="0"/>
                </a:lnTo>
                <a:cubicBezTo>
                  <a:pt x="21452" y="0"/>
                  <a:pt x="21600" y="4628"/>
                  <a:pt x="21600" y="10800"/>
                </a:cubicBezTo>
                <a:cubicBezTo>
                  <a:pt x="21600" y="16972"/>
                  <a:pt x="21452" y="21600"/>
                  <a:pt x="21254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8966E2-8E54-4AB5-9C99-7C30C4FA632A}"/>
              </a:ext>
            </a:extLst>
          </p:cNvPr>
          <p:cNvSpPr txBox="1"/>
          <p:nvPr/>
        </p:nvSpPr>
        <p:spPr>
          <a:xfrm>
            <a:off x="1662322" y="1396333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942923-8133-46F6-841B-13D13237B9F2}"/>
              </a:ext>
            </a:extLst>
          </p:cNvPr>
          <p:cNvSpPr txBox="1"/>
          <p:nvPr/>
        </p:nvSpPr>
        <p:spPr>
          <a:xfrm>
            <a:off x="1662322" y="2095118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F64F25-2C20-4028-AD4B-55965C6DE6B3}"/>
              </a:ext>
            </a:extLst>
          </p:cNvPr>
          <p:cNvSpPr txBox="1"/>
          <p:nvPr/>
        </p:nvSpPr>
        <p:spPr>
          <a:xfrm>
            <a:off x="3487490" y="1396333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C22DFC-F83C-4891-8AF3-C9F0BA5E7157}"/>
              </a:ext>
            </a:extLst>
          </p:cNvPr>
          <p:cNvSpPr txBox="1"/>
          <p:nvPr/>
        </p:nvSpPr>
        <p:spPr>
          <a:xfrm>
            <a:off x="3487490" y="2095118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3D9631-CD48-458B-AB3B-2B41725BC758}"/>
              </a:ext>
            </a:extLst>
          </p:cNvPr>
          <p:cNvSpPr txBox="1"/>
          <p:nvPr/>
        </p:nvSpPr>
        <p:spPr>
          <a:xfrm>
            <a:off x="5312658" y="1396333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1DBAC2-BDD3-4080-953B-EA761C6DE4C3}"/>
              </a:ext>
            </a:extLst>
          </p:cNvPr>
          <p:cNvSpPr txBox="1"/>
          <p:nvPr/>
        </p:nvSpPr>
        <p:spPr>
          <a:xfrm>
            <a:off x="5312658" y="2095118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4973CE-C6A1-4396-8E01-F94A48A3478B}"/>
              </a:ext>
            </a:extLst>
          </p:cNvPr>
          <p:cNvSpPr txBox="1"/>
          <p:nvPr/>
        </p:nvSpPr>
        <p:spPr>
          <a:xfrm>
            <a:off x="7137825" y="1396333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7BE5F5-8DD7-4AAB-A858-4BB1E0E7D598}"/>
              </a:ext>
            </a:extLst>
          </p:cNvPr>
          <p:cNvSpPr txBox="1"/>
          <p:nvPr/>
        </p:nvSpPr>
        <p:spPr>
          <a:xfrm>
            <a:off x="7137825" y="2095118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60B783-39F6-4DB8-BC4D-C11DBCA95712}"/>
              </a:ext>
            </a:extLst>
          </p:cNvPr>
          <p:cNvSpPr txBox="1"/>
          <p:nvPr/>
        </p:nvSpPr>
        <p:spPr>
          <a:xfrm>
            <a:off x="736885" y="4161417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B7D72B-9F7A-44E1-8E0A-FD2872A479FA}"/>
              </a:ext>
            </a:extLst>
          </p:cNvPr>
          <p:cNvSpPr txBox="1"/>
          <p:nvPr/>
        </p:nvSpPr>
        <p:spPr>
          <a:xfrm>
            <a:off x="2574906" y="4161417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5428B2-373C-4E1D-A759-EEBA80AE2AF3}"/>
              </a:ext>
            </a:extLst>
          </p:cNvPr>
          <p:cNvSpPr txBox="1"/>
          <p:nvPr/>
        </p:nvSpPr>
        <p:spPr>
          <a:xfrm>
            <a:off x="4400074" y="4161417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/>
              <a:t>Lorem ipsum dolor sit amet, nibh est. A magna maecenas.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41397E-00F1-46D6-9228-672CD8A847A6}"/>
              </a:ext>
            </a:extLst>
          </p:cNvPr>
          <p:cNvSpPr txBox="1"/>
          <p:nvPr/>
        </p:nvSpPr>
        <p:spPr>
          <a:xfrm>
            <a:off x="6225242" y="4161417"/>
            <a:ext cx="1269287" cy="5905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6B1B0B-A000-4C6A-BCA4-B024A7872C34}"/>
              </a:ext>
            </a:extLst>
          </p:cNvPr>
          <p:cNvSpPr txBox="1"/>
          <p:nvPr/>
        </p:nvSpPr>
        <p:spPr>
          <a:xfrm>
            <a:off x="736885" y="5092335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85C0D8-4AFB-4941-85CD-2545AAB6F984}"/>
              </a:ext>
            </a:extLst>
          </p:cNvPr>
          <p:cNvSpPr txBox="1"/>
          <p:nvPr/>
        </p:nvSpPr>
        <p:spPr>
          <a:xfrm>
            <a:off x="2574906" y="5092335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4DC927E-2F17-4158-9C65-1A51AF1AD3B2}"/>
              </a:ext>
            </a:extLst>
          </p:cNvPr>
          <p:cNvSpPr txBox="1"/>
          <p:nvPr/>
        </p:nvSpPr>
        <p:spPr>
          <a:xfrm>
            <a:off x="4400074" y="5092335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C6E79D-FA48-42D7-9A95-4199E855BF12}"/>
              </a:ext>
            </a:extLst>
          </p:cNvPr>
          <p:cNvSpPr txBox="1"/>
          <p:nvPr/>
        </p:nvSpPr>
        <p:spPr>
          <a:xfrm>
            <a:off x="6225242" y="5092335"/>
            <a:ext cx="126928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tx2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71246376-0F4C-43C9-8315-13CC33A39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65713" y="2739195"/>
            <a:ext cx="512842" cy="512842"/>
          </a:xfrm>
          <a:prstGeom prst="rect">
            <a:avLst/>
          </a:prstGeom>
        </p:spPr>
      </p:pic>
      <p:pic>
        <p:nvPicPr>
          <p:cNvPr id="47" name="Graphic 46" descr="Boardroom outline">
            <a:extLst>
              <a:ext uri="{FF2B5EF4-FFF2-40B4-BE49-F238E27FC236}">
                <a16:creationId xmlns:a16="http://schemas.microsoft.com/office/drawing/2014/main" id="{1CCFAD8E-C3D8-4F06-835D-C37A4A91EF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02063" y="2711221"/>
            <a:ext cx="540816" cy="540816"/>
          </a:xfrm>
          <a:prstGeom prst="rect">
            <a:avLst/>
          </a:prstGeom>
        </p:spPr>
      </p:pic>
      <p:pic>
        <p:nvPicPr>
          <p:cNvPr id="48" name="Graphic 47" descr="Checklist outline">
            <a:extLst>
              <a:ext uri="{FF2B5EF4-FFF2-40B4-BE49-F238E27FC236}">
                <a16:creationId xmlns:a16="http://schemas.microsoft.com/office/drawing/2014/main" id="{067D3C97-A8E9-40B2-8CC6-827C83B97C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89935" y="3633088"/>
            <a:ext cx="489565" cy="489565"/>
          </a:xfrm>
          <a:prstGeom prst="rect">
            <a:avLst/>
          </a:prstGeom>
        </p:spPr>
      </p:pic>
      <p:pic>
        <p:nvPicPr>
          <p:cNvPr id="49" name="Graphic 48" descr="Customer review outline">
            <a:extLst>
              <a:ext uri="{FF2B5EF4-FFF2-40B4-BE49-F238E27FC236}">
                <a16:creationId xmlns:a16="http://schemas.microsoft.com/office/drawing/2014/main" id="{53103561-E7AD-44E8-B84D-05D66E3253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4468" y="3652489"/>
            <a:ext cx="470164" cy="470164"/>
          </a:xfrm>
          <a:prstGeom prst="rect">
            <a:avLst/>
          </a:prstGeom>
        </p:spPr>
      </p:pic>
      <p:pic>
        <p:nvPicPr>
          <p:cNvPr id="50" name="Graphic 49" descr="Handshake outline">
            <a:extLst>
              <a:ext uri="{FF2B5EF4-FFF2-40B4-BE49-F238E27FC236}">
                <a16:creationId xmlns:a16="http://schemas.microsoft.com/office/drawing/2014/main" id="{BCAB55E4-A110-475F-AF36-AD63B109CC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13348" y="3606290"/>
            <a:ext cx="516363" cy="516363"/>
          </a:xfrm>
          <a:prstGeom prst="rect">
            <a:avLst/>
          </a:prstGeom>
        </p:spPr>
      </p:pic>
      <p:pic>
        <p:nvPicPr>
          <p:cNvPr id="51" name="Graphic 50" descr="Postit Notes outline">
            <a:extLst>
              <a:ext uri="{FF2B5EF4-FFF2-40B4-BE49-F238E27FC236}">
                <a16:creationId xmlns:a16="http://schemas.microsoft.com/office/drawing/2014/main" id="{011A2850-C750-4D0B-9CA0-78194E586D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28155" y="2813742"/>
            <a:ext cx="438295" cy="438295"/>
          </a:xfrm>
          <a:prstGeom prst="rect">
            <a:avLst/>
          </a:prstGeom>
        </p:spPr>
      </p:pic>
      <p:pic>
        <p:nvPicPr>
          <p:cNvPr id="52" name="Graphic 51" descr="Target Audience outline">
            <a:extLst>
              <a:ext uri="{FF2B5EF4-FFF2-40B4-BE49-F238E27FC236}">
                <a16:creationId xmlns:a16="http://schemas.microsoft.com/office/drawing/2014/main" id="{14F746E7-1CFE-4966-B39A-88310AE361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03464" y="3609809"/>
            <a:ext cx="512844" cy="512844"/>
          </a:xfrm>
          <a:prstGeom prst="rect">
            <a:avLst/>
          </a:prstGeom>
        </p:spPr>
      </p:pic>
      <p:pic>
        <p:nvPicPr>
          <p:cNvPr id="53" name="Graphic 52" descr="Bar graph with downward trend outline">
            <a:extLst>
              <a:ext uri="{FF2B5EF4-FFF2-40B4-BE49-F238E27FC236}">
                <a16:creationId xmlns:a16="http://schemas.microsoft.com/office/drawing/2014/main" id="{7C5AE69B-1041-41F8-8C01-6C18BCDE80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53809" y="2765721"/>
            <a:ext cx="486317" cy="48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5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297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Sine Wave Process – Slide Template</vt:lpstr>
      <vt:lpstr>Sine Wave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Wave Process</dc:title>
  <dc:creator>PresentationGO.com</dc:creator>
  <dc:description>© Copyright PresentationGO.com</dc:description>
  <dcterms:created xsi:type="dcterms:W3CDTF">2014-11-26T05:14:11Z</dcterms:created>
  <dcterms:modified xsi:type="dcterms:W3CDTF">2021-05-11T19:35:02Z</dcterms:modified>
  <cp:category>Charts &amp; Diagrams</cp:category>
</cp:coreProperties>
</file>