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1" r:id="rId4"/>
    <p:sldId id="352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902" y="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12/10/2019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3820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2778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Autofit/>
          </a:bodyPr>
          <a:lstStyle/>
          <a:p>
            <a:r>
              <a:rPr lang="en-US" dirty="0"/>
              <a:t>Sine Wave Process – Slide Template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116DC34-FC7E-4570-8F12-BD33DFFDA12C}"/>
              </a:ext>
            </a:extLst>
          </p:cNvPr>
          <p:cNvGrpSpPr/>
          <p:nvPr/>
        </p:nvGrpSpPr>
        <p:grpSpPr>
          <a:xfrm>
            <a:off x="830729" y="2475043"/>
            <a:ext cx="7482542" cy="2169261"/>
            <a:chOff x="830729" y="2629290"/>
            <a:chExt cx="7482542" cy="2169261"/>
          </a:xfrm>
        </p:grpSpPr>
        <p:cxnSp>
          <p:nvCxnSpPr>
            <p:cNvPr id="33" name="Connector: Curved 32">
              <a:extLst>
                <a:ext uri="{FF2B5EF4-FFF2-40B4-BE49-F238E27FC236}">
                  <a16:creationId xmlns:a16="http://schemas.microsoft.com/office/drawing/2014/main" id="{8D5B1F35-7F4E-405D-8051-62BD46424B5B}"/>
                </a:ext>
              </a:extLst>
            </p:cNvPr>
            <p:cNvCxnSpPr>
              <a:stCxn id="38" idx="6"/>
              <a:endCxn id="39" idx="2"/>
            </p:cNvCxnSpPr>
            <p:nvPr/>
          </p:nvCxnSpPr>
          <p:spPr>
            <a:xfrm flipV="1">
              <a:off x="1057695" y="2742773"/>
              <a:ext cx="809545" cy="1942295"/>
            </a:xfrm>
            <a:prstGeom prst="curvedConnector3">
              <a:avLst/>
            </a:prstGeom>
            <a:ln w="571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Connector: Curved 33">
              <a:extLst>
                <a:ext uri="{FF2B5EF4-FFF2-40B4-BE49-F238E27FC236}">
                  <a16:creationId xmlns:a16="http://schemas.microsoft.com/office/drawing/2014/main" id="{74687FC4-6EE4-46AE-AC67-434AEFFD47E2}"/>
                </a:ext>
              </a:extLst>
            </p:cNvPr>
            <p:cNvCxnSpPr>
              <a:stCxn id="39" idx="6"/>
              <a:endCxn id="40" idx="2"/>
            </p:cNvCxnSpPr>
            <p:nvPr/>
          </p:nvCxnSpPr>
          <p:spPr>
            <a:xfrm>
              <a:off x="2094206" y="2742773"/>
              <a:ext cx="809545" cy="1942295"/>
            </a:xfrm>
            <a:prstGeom prst="curvedConnector3">
              <a:avLst/>
            </a:prstGeom>
            <a:ln w="571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Connector: Curved 34">
              <a:extLst>
                <a:ext uri="{FF2B5EF4-FFF2-40B4-BE49-F238E27FC236}">
                  <a16:creationId xmlns:a16="http://schemas.microsoft.com/office/drawing/2014/main" id="{592CC1C1-1EC7-4DF6-A788-7B60411D4F9E}"/>
                </a:ext>
              </a:extLst>
            </p:cNvPr>
            <p:cNvCxnSpPr>
              <a:stCxn id="40" idx="6"/>
              <a:endCxn id="41" idx="2"/>
            </p:cNvCxnSpPr>
            <p:nvPr/>
          </p:nvCxnSpPr>
          <p:spPr>
            <a:xfrm flipV="1">
              <a:off x="3130717" y="2837952"/>
              <a:ext cx="809544" cy="1847116"/>
            </a:xfrm>
            <a:prstGeom prst="curvedConnector3">
              <a:avLst/>
            </a:prstGeom>
            <a:ln w="571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Connector: Curved 35">
              <a:extLst>
                <a:ext uri="{FF2B5EF4-FFF2-40B4-BE49-F238E27FC236}">
                  <a16:creationId xmlns:a16="http://schemas.microsoft.com/office/drawing/2014/main" id="{C469DCB8-6414-408D-8DC4-6B70AEF696F2}"/>
                </a:ext>
              </a:extLst>
            </p:cNvPr>
            <p:cNvCxnSpPr>
              <a:stCxn id="41" idx="6"/>
              <a:endCxn id="42" idx="2"/>
            </p:cNvCxnSpPr>
            <p:nvPr/>
          </p:nvCxnSpPr>
          <p:spPr>
            <a:xfrm>
              <a:off x="4167227" y="2837952"/>
              <a:ext cx="809546" cy="1843456"/>
            </a:xfrm>
            <a:prstGeom prst="curvedConnector3">
              <a:avLst/>
            </a:prstGeom>
            <a:ln w="571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Connector: Curved 36">
              <a:extLst>
                <a:ext uri="{FF2B5EF4-FFF2-40B4-BE49-F238E27FC236}">
                  <a16:creationId xmlns:a16="http://schemas.microsoft.com/office/drawing/2014/main" id="{1027C20A-8635-4C3C-ACD7-A230FEE8386B}"/>
                </a:ext>
              </a:extLst>
            </p:cNvPr>
            <p:cNvCxnSpPr>
              <a:stCxn id="42" idx="6"/>
              <a:endCxn id="73" idx="2"/>
            </p:cNvCxnSpPr>
            <p:nvPr/>
          </p:nvCxnSpPr>
          <p:spPr>
            <a:xfrm flipV="1">
              <a:off x="5203739" y="2889202"/>
              <a:ext cx="809544" cy="1792206"/>
            </a:xfrm>
            <a:prstGeom prst="curvedConnector3">
              <a:avLst/>
            </a:prstGeom>
            <a:ln w="571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05C4EFB5-C7ED-4F69-97C6-009C473E15C0}"/>
                </a:ext>
              </a:extLst>
            </p:cNvPr>
            <p:cNvSpPr/>
            <p:nvPr/>
          </p:nvSpPr>
          <p:spPr>
            <a:xfrm>
              <a:off x="830729" y="4571585"/>
              <a:ext cx="226966" cy="226966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8706C546-B862-42BC-9C59-9BEF55ACBC7E}"/>
                </a:ext>
              </a:extLst>
            </p:cNvPr>
            <p:cNvSpPr/>
            <p:nvPr/>
          </p:nvSpPr>
          <p:spPr>
            <a:xfrm>
              <a:off x="1867240" y="2629290"/>
              <a:ext cx="226966" cy="226966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C5680E5D-EC20-4088-90F2-04972B52D685}"/>
                </a:ext>
              </a:extLst>
            </p:cNvPr>
            <p:cNvSpPr/>
            <p:nvPr/>
          </p:nvSpPr>
          <p:spPr>
            <a:xfrm>
              <a:off x="2903751" y="4571585"/>
              <a:ext cx="226966" cy="226966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A124BAF1-44B2-4FE0-85F9-1DCF4F9D837B}"/>
                </a:ext>
              </a:extLst>
            </p:cNvPr>
            <p:cNvSpPr/>
            <p:nvPr/>
          </p:nvSpPr>
          <p:spPr>
            <a:xfrm>
              <a:off x="3940261" y="2724469"/>
              <a:ext cx="226966" cy="226966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BD10621B-AADD-4316-AC72-1200FF9D823E}"/>
                </a:ext>
              </a:extLst>
            </p:cNvPr>
            <p:cNvSpPr/>
            <p:nvPr/>
          </p:nvSpPr>
          <p:spPr>
            <a:xfrm>
              <a:off x="4976773" y="4567925"/>
              <a:ext cx="226966" cy="226966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73" name="Oval 72">
              <a:extLst>
                <a:ext uri="{FF2B5EF4-FFF2-40B4-BE49-F238E27FC236}">
                  <a16:creationId xmlns:a16="http://schemas.microsoft.com/office/drawing/2014/main" id="{53C62FCB-7F78-4A7E-9EAE-155AFC6DE8E4}"/>
                </a:ext>
              </a:extLst>
            </p:cNvPr>
            <p:cNvSpPr/>
            <p:nvPr/>
          </p:nvSpPr>
          <p:spPr>
            <a:xfrm>
              <a:off x="6013283" y="2775719"/>
              <a:ext cx="226966" cy="226966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80" name="Oval 79">
              <a:extLst>
                <a:ext uri="{FF2B5EF4-FFF2-40B4-BE49-F238E27FC236}">
                  <a16:creationId xmlns:a16="http://schemas.microsoft.com/office/drawing/2014/main" id="{3F2ABDAD-22FE-4DDC-AAFB-F7D85F654AE5}"/>
                </a:ext>
              </a:extLst>
            </p:cNvPr>
            <p:cNvSpPr/>
            <p:nvPr/>
          </p:nvSpPr>
          <p:spPr>
            <a:xfrm>
              <a:off x="7049795" y="4567925"/>
              <a:ext cx="226966" cy="226966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cxnSp>
          <p:nvCxnSpPr>
            <p:cNvPr id="81" name="Connector: Curved 80">
              <a:extLst>
                <a:ext uri="{FF2B5EF4-FFF2-40B4-BE49-F238E27FC236}">
                  <a16:creationId xmlns:a16="http://schemas.microsoft.com/office/drawing/2014/main" id="{D2AE2745-2224-4514-926B-D1D49631D731}"/>
                </a:ext>
              </a:extLst>
            </p:cNvPr>
            <p:cNvCxnSpPr>
              <a:cxnSpLocks/>
              <a:stCxn id="73" idx="6"/>
              <a:endCxn id="80" idx="2"/>
            </p:cNvCxnSpPr>
            <p:nvPr/>
          </p:nvCxnSpPr>
          <p:spPr>
            <a:xfrm>
              <a:off x="6240249" y="2889202"/>
              <a:ext cx="809546" cy="1792206"/>
            </a:xfrm>
            <a:prstGeom prst="curvedConnector3">
              <a:avLst>
                <a:gd name="adj1" fmla="val 50000"/>
              </a:avLst>
            </a:prstGeom>
            <a:ln w="571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4D66872A-0976-4CB0-9326-9BC03E0D4340}"/>
                </a:ext>
              </a:extLst>
            </p:cNvPr>
            <p:cNvSpPr/>
            <p:nvPr/>
          </p:nvSpPr>
          <p:spPr>
            <a:xfrm>
              <a:off x="8086305" y="2775719"/>
              <a:ext cx="226966" cy="226966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cxnSp>
          <p:nvCxnSpPr>
            <p:cNvPr id="83" name="Connector: Curved 82">
              <a:extLst>
                <a:ext uri="{FF2B5EF4-FFF2-40B4-BE49-F238E27FC236}">
                  <a16:creationId xmlns:a16="http://schemas.microsoft.com/office/drawing/2014/main" id="{E8C58483-B3A1-4D05-A753-9EDD797CD73D}"/>
                </a:ext>
              </a:extLst>
            </p:cNvPr>
            <p:cNvCxnSpPr>
              <a:cxnSpLocks/>
              <a:stCxn id="80" idx="6"/>
              <a:endCxn id="82" idx="2"/>
            </p:cNvCxnSpPr>
            <p:nvPr/>
          </p:nvCxnSpPr>
          <p:spPr>
            <a:xfrm flipV="1">
              <a:off x="7276761" y="2889202"/>
              <a:ext cx="809544" cy="1792206"/>
            </a:xfrm>
            <a:prstGeom prst="curvedConnector3">
              <a:avLst>
                <a:gd name="adj1" fmla="val 50000"/>
              </a:avLst>
            </a:prstGeom>
            <a:ln w="571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64A68FB9-7A4F-4AFC-B1B7-C94C977D25DF}"/>
              </a:ext>
            </a:extLst>
          </p:cNvPr>
          <p:cNvGrpSpPr/>
          <p:nvPr/>
        </p:nvGrpSpPr>
        <p:grpSpPr>
          <a:xfrm>
            <a:off x="1197632" y="1221535"/>
            <a:ext cx="1566182" cy="1152280"/>
            <a:chOff x="332936" y="2596989"/>
            <a:chExt cx="2937088" cy="1536372"/>
          </a:xfrm>
        </p:grpSpPr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FF7D4989-1700-4F1B-99C6-1F86C81C53C9}"/>
                </a:ext>
              </a:extLst>
            </p:cNvPr>
            <p:cNvSpPr txBox="1"/>
            <p:nvPr/>
          </p:nvSpPr>
          <p:spPr>
            <a:xfrm>
              <a:off x="332936" y="2596989"/>
              <a:ext cx="2937088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9DE54D49-A783-4A21-9FA4-E1A7706D6336}"/>
                </a:ext>
              </a:extLst>
            </p:cNvPr>
            <p:cNvSpPr txBox="1"/>
            <p:nvPr/>
          </p:nvSpPr>
          <p:spPr>
            <a:xfrm>
              <a:off x="340732" y="3086922"/>
              <a:ext cx="2929292" cy="104643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proin.</a:t>
              </a:r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37796A74-95C5-4EE2-BBBB-3D121345D0FC}"/>
              </a:ext>
            </a:extLst>
          </p:cNvPr>
          <p:cNvGrpSpPr/>
          <p:nvPr/>
        </p:nvGrpSpPr>
        <p:grpSpPr>
          <a:xfrm>
            <a:off x="2234143" y="4745532"/>
            <a:ext cx="1566182" cy="1152280"/>
            <a:chOff x="332936" y="2596989"/>
            <a:chExt cx="2937088" cy="1536372"/>
          </a:xfrm>
        </p:grpSpPr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381E0BC5-F115-4D6D-86B2-ADA6619508EE}"/>
                </a:ext>
              </a:extLst>
            </p:cNvPr>
            <p:cNvSpPr txBox="1"/>
            <p:nvPr/>
          </p:nvSpPr>
          <p:spPr>
            <a:xfrm>
              <a:off x="332936" y="2596989"/>
              <a:ext cx="2937088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903D9BF9-F25F-4721-AEB7-6AB9CF0A44E5}"/>
                </a:ext>
              </a:extLst>
            </p:cNvPr>
            <p:cNvSpPr txBox="1"/>
            <p:nvPr/>
          </p:nvSpPr>
          <p:spPr>
            <a:xfrm>
              <a:off x="340732" y="3086922"/>
              <a:ext cx="2929292" cy="104643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proin.</a:t>
              </a:r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60EE6468-8990-440C-890A-BD0EA69DC1EB}"/>
              </a:ext>
            </a:extLst>
          </p:cNvPr>
          <p:cNvGrpSpPr/>
          <p:nvPr/>
        </p:nvGrpSpPr>
        <p:grpSpPr>
          <a:xfrm>
            <a:off x="4307165" y="4745532"/>
            <a:ext cx="1566182" cy="1152280"/>
            <a:chOff x="332936" y="2596989"/>
            <a:chExt cx="2937088" cy="1536372"/>
          </a:xfrm>
        </p:grpSpPr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8E15A17D-8BCE-4F22-B121-792136DEA970}"/>
                </a:ext>
              </a:extLst>
            </p:cNvPr>
            <p:cNvSpPr txBox="1"/>
            <p:nvPr/>
          </p:nvSpPr>
          <p:spPr>
            <a:xfrm>
              <a:off x="332936" y="2596989"/>
              <a:ext cx="2937088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BA86F17D-DD36-4CE0-A1BF-2B96188B67F0}"/>
                </a:ext>
              </a:extLst>
            </p:cNvPr>
            <p:cNvSpPr txBox="1"/>
            <p:nvPr/>
          </p:nvSpPr>
          <p:spPr>
            <a:xfrm>
              <a:off x="340732" y="3086922"/>
              <a:ext cx="2929292" cy="104643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proin.</a:t>
              </a:r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DEB83C98-9718-4D38-AA88-D2DB57A014CF}"/>
              </a:ext>
            </a:extLst>
          </p:cNvPr>
          <p:cNvGrpSpPr/>
          <p:nvPr/>
        </p:nvGrpSpPr>
        <p:grpSpPr>
          <a:xfrm>
            <a:off x="6380187" y="4745532"/>
            <a:ext cx="1566182" cy="1152280"/>
            <a:chOff x="332936" y="2596989"/>
            <a:chExt cx="2937088" cy="1536372"/>
          </a:xfrm>
        </p:grpSpPr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0AC7A4CD-9815-441D-8E85-9FA57EE51C9F}"/>
                </a:ext>
              </a:extLst>
            </p:cNvPr>
            <p:cNvSpPr txBox="1"/>
            <p:nvPr/>
          </p:nvSpPr>
          <p:spPr>
            <a:xfrm>
              <a:off x="332936" y="2596989"/>
              <a:ext cx="2937088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82A0093B-7A04-4DD4-B6D5-FA2AABF3A6EE}"/>
                </a:ext>
              </a:extLst>
            </p:cNvPr>
            <p:cNvSpPr txBox="1"/>
            <p:nvPr/>
          </p:nvSpPr>
          <p:spPr>
            <a:xfrm>
              <a:off x="340732" y="3086922"/>
              <a:ext cx="2929292" cy="104643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proin.</a:t>
              </a:r>
            </a:p>
          </p:txBody>
        </p:sp>
      </p:grpSp>
      <p:grpSp>
        <p:nvGrpSpPr>
          <p:cNvPr id="93" name="Group 92">
            <a:extLst>
              <a:ext uri="{FF2B5EF4-FFF2-40B4-BE49-F238E27FC236}">
                <a16:creationId xmlns:a16="http://schemas.microsoft.com/office/drawing/2014/main" id="{5BB18094-77F8-4DD5-AEE3-40BFDD67E055}"/>
              </a:ext>
            </a:extLst>
          </p:cNvPr>
          <p:cNvGrpSpPr/>
          <p:nvPr/>
        </p:nvGrpSpPr>
        <p:grpSpPr>
          <a:xfrm>
            <a:off x="3270654" y="1221534"/>
            <a:ext cx="1566182" cy="1152280"/>
            <a:chOff x="332936" y="2596989"/>
            <a:chExt cx="2937088" cy="1536372"/>
          </a:xfrm>
        </p:grpSpPr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DA6638AF-AD15-4BDE-B898-4D19AC07FF05}"/>
                </a:ext>
              </a:extLst>
            </p:cNvPr>
            <p:cNvSpPr txBox="1"/>
            <p:nvPr/>
          </p:nvSpPr>
          <p:spPr>
            <a:xfrm>
              <a:off x="332936" y="2596989"/>
              <a:ext cx="2937088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3EEFC7D9-E216-4915-A676-896717EB1245}"/>
                </a:ext>
              </a:extLst>
            </p:cNvPr>
            <p:cNvSpPr txBox="1"/>
            <p:nvPr/>
          </p:nvSpPr>
          <p:spPr>
            <a:xfrm>
              <a:off x="340732" y="3086922"/>
              <a:ext cx="2929292" cy="104643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proin.</a:t>
              </a:r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2F50E38C-34B0-4B13-BB1B-71A10BB0BF0C}"/>
              </a:ext>
            </a:extLst>
          </p:cNvPr>
          <p:cNvGrpSpPr/>
          <p:nvPr/>
        </p:nvGrpSpPr>
        <p:grpSpPr>
          <a:xfrm>
            <a:off x="5343676" y="1221534"/>
            <a:ext cx="1566182" cy="1152280"/>
            <a:chOff x="332936" y="2596989"/>
            <a:chExt cx="2937088" cy="1536372"/>
          </a:xfrm>
        </p:grpSpPr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579F3858-3003-4E51-A4AB-7F622F41C5ED}"/>
                </a:ext>
              </a:extLst>
            </p:cNvPr>
            <p:cNvSpPr txBox="1"/>
            <p:nvPr/>
          </p:nvSpPr>
          <p:spPr>
            <a:xfrm>
              <a:off x="332936" y="2596989"/>
              <a:ext cx="2937088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904491AA-144E-449A-B424-0EE7B5B6E865}"/>
                </a:ext>
              </a:extLst>
            </p:cNvPr>
            <p:cNvSpPr txBox="1"/>
            <p:nvPr/>
          </p:nvSpPr>
          <p:spPr>
            <a:xfrm>
              <a:off x="340732" y="3086922"/>
              <a:ext cx="2929292" cy="104643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755821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Autofit/>
          </a:bodyPr>
          <a:lstStyle/>
          <a:p>
            <a:r>
              <a:rPr lang="en-US" dirty="0"/>
              <a:t>Sine Wave Process – Slide Template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116DC34-FC7E-4570-8F12-BD33DFFDA12C}"/>
              </a:ext>
            </a:extLst>
          </p:cNvPr>
          <p:cNvGrpSpPr/>
          <p:nvPr/>
        </p:nvGrpSpPr>
        <p:grpSpPr>
          <a:xfrm>
            <a:off x="830729" y="2475043"/>
            <a:ext cx="7482542" cy="2169261"/>
            <a:chOff x="830729" y="2629290"/>
            <a:chExt cx="7482542" cy="2169261"/>
          </a:xfrm>
        </p:grpSpPr>
        <p:cxnSp>
          <p:nvCxnSpPr>
            <p:cNvPr id="33" name="Connector: Curved 32">
              <a:extLst>
                <a:ext uri="{FF2B5EF4-FFF2-40B4-BE49-F238E27FC236}">
                  <a16:creationId xmlns:a16="http://schemas.microsoft.com/office/drawing/2014/main" id="{8D5B1F35-7F4E-405D-8051-62BD46424B5B}"/>
                </a:ext>
              </a:extLst>
            </p:cNvPr>
            <p:cNvCxnSpPr>
              <a:stCxn id="38" idx="6"/>
              <a:endCxn id="39" idx="2"/>
            </p:cNvCxnSpPr>
            <p:nvPr/>
          </p:nvCxnSpPr>
          <p:spPr>
            <a:xfrm flipV="1">
              <a:off x="1057695" y="2742773"/>
              <a:ext cx="809545" cy="1942295"/>
            </a:xfrm>
            <a:prstGeom prst="curvedConnector3">
              <a:avLst/>
            </a:prstGeom>
            <a:ln w="571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Connector: Curved 33">
              <a:extLst>
                <a:ext uri="{FF2B5EF4-FFF2-40B4-BE49-F238E27FC236}">
                  <a16:creationId xmlns:a16="http://schemas.microsoft.com/office/drawing/2014/main" id="{74687FC4-6EE4-46AE-AC67-434AEFFD47E2}"/>
                </a:ext>
              </a:extLst>
            </p:cNvPr>
            <p:cNvCxnSpPr>
              <a:stCxn id="39" idx="6"/>
              <a:endCxn id="40" idx="2"/>
            </p:cNvCxnSpPr>
            <p:nvPr/>
          </p:nvCxnSpPr>
          <p:spPr>
            <a:xfrm>
              <a:off x="2094206" y="2742773"/>
              <a:ext cx="809545" cy="1942295"/>
            </a:xfrm>
            <a:prstGeom prst="curvedConnector3">
              <a:avLst/>
            </a:prstGeom>
            <a:ln w="571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Connector: Curved 34">
              <a:extLst>
                <a:ext uri="{FF2B5EF4-FFF2-40B4-BE49-F238E27FC236}">
                  <a16:creationId xmlns:a16="http://schemas.microsoft.com/office/drawing/2014/main" id="{592CC1C1-1EC7-4DF6-A788-7B60411D4F9E}"/>
                </a:ext>
              </a:extLst>
            </p:cNvPr>
            <p:cNvCxnSpPr>
              <a:stCxn id="40" idx="6"/>
              <a:endCxn id="41" idx="2"/>
            </p:cNvCxnSpPr>
            <p:nvPr/>
          </p:nvCxnSpPr>
          <p:spPr>
            <a:xfrm flipV="1">
              <a:off x="3130717" y="2837952"/>
              <a:ext cx="809544" cy="1847116"/>
            </a:xfrm>
            <a:prstGeom prst="curvedConnector3">
              <a:avLst/>
            </a:prstGeom>
            <a:ln w="571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Connector: Curved 35">
              <a:extLst>
                <a:ext uri="{FF2B5EF4-FFF2-40B4-BE49-F238E27FC236}">
                  <a16:creationId xmlns:a16="http://schemas.microsoft.com/office/drawing/2014/main" id="{C469DCB8-6414-408D-8DC4-6B70AEF696F2}"/>
                </a:ext>
              </a:extLst>
            </p:cNvPr>
            <p:cNvCxnSpPr>
              <a:stCxn id="41" idx="6"/>
              <a:endCxn id="42" idx="2"/>
            </p:cNvCxnSpPr>
            <p:nvPr/>
          </p:nvCxnSpPr>
          <p:spPr>
            <a:xfrm>
              <a:off x="4167227" y="2837952"/>
              <a:ext cx="809546" cy="1843456"/>
            </a:xfrm>
            <a:prstGeom prst="curvedConnector3">
              <a:avLst/>
            </a:prstGeom>
            <a:ln w="571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Connector: Curved 36">
              <a:extLst>
                <a:ext uri="{FF2B5EF4-FFF2-40B4-BE49-F238E27FC236}">
                  <a16:creationId xmlns:a16="http://schemas.microsoft.com/office/drawing/2014/main" id="{1027C20A-8635-4C3C-ACD7-A230FEE8386B}"/>
                </a:ext>
              </a:extLst>
            </p:cNvPr>
            <p:cNvCxnSpPr>
              <a:stCxn id="42" idx="6"/>
              <a:endCxn id="73" idx="2"/>
            </p:cNvCxnSpPr>
            <p:nvPr/>
          </p:nvCxnSpPr>
          <p:spPr>
            <a:xfrm flipV="1">
              <a:off x="5203739" y="2889202"/>
              <a:ext cx="809544" cy="1792206"/>
            </a:xfrm>
            <a:prstGeom prst="curvedConnector3">
              <a:avLst/>
            </a:prstGeom>
            <a:ln w="571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05C4EFB5-C7ED-4F69-97C6-009C473E15C0}"/>
                </a:ext>
              </a:extLst>
            </p:cNvPr>
            <p:cNvSpPr/>
            <p:nvPr/>
          </p:nvSpPr>
          <p:spPr>
            <a:xfrm>
              <a:off x="830729" y="4571585"/>
              <a:ext cx="226966" cy="226966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8706C546-B862-42BC-9C59-9BEF55ACBC7E}"/>
                </a:ext>
              </a:extLst>
            </p:cNvPr>
            <p:cNvSpPr/>
            <p:nvPr/>
          </p:nvSpPr>
          <p:spPr>
            <a:xfrm>
              <a:off x="1867240" y="2629290"/>
              <a:ext cx="226966" cy="226966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C5680E5D-EC20-4088-90F2-04972B52D685}"/>
                </a:ext>
              </a:extLst>
            </p:cNvPr>
            <p:cNvSpPr/>
            <p:nvPr/>
          </p:nvSpPr>
          <p:spPr>
            <a:xfrm>
              <a:off x="2903751" y="4571585"/>
              <a:ext cx="226966" cy="226966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A124BAF1-44B2-4FE0-85F9-1DCF4F9D837B}"/>
                </a:ext>
              </a:extLst>
            </p:cNvPr>
            <p:cNvSpPr/>
            <p:nvPr/>
          </p:nvSpPr>
          <p:spPr>
            <a:xfrm>
              <a:off x="3940261" y="2724469"/>
              <a:ext cx="226966" cy="226966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BD10621B-AADD-4316-AC72-1200FF9D823E}"/>
                </a:ext>
              </a:extLst>
            </p:cNvPr>
            <p:cNvSpPr/>
            <p:nvPr/>
          </p:nvSpPr>
          <p:spPr>
            <a:xfrm>
              <a:off x="4976773" y="4567925"/>
              <a:ext cx="226966" cy="226966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73" name="Oval 72">
              <a:extLst>
                <a:ext uri="{FF2B5EF4-FFF2-40B4-BE49-F238E27FC236}">
                  <a16:creationId xmlns:a16="http://schemas.microsoft.com/office/drawing/2014/main" id="{53C62FCB-7F78-4A7E-9EAE-155AFC6DE8E4}"/>
                </a:ext>
              </a:extLst>
            </p:cNvPr>
            <p:cNvSpPr/>
            <p:nvPr/>
          </p:nvSpPr>
          <p:spPr>
            <a:xfrm>
              <a:off x="6013283" y="2775719"/>
              <a:ext cx="226966" cy="226966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80" name="Oval 79">
              <a:extLst>
                <a:ext uri="{FF2B5EF4-FFF2-40B4-BE49-F238E27FC236}">
                  <a16:creationId xmlns:a16="http://schemas.microsoft.com/office/drawing/2014/main" id="{3F2ABDAD-22FE-4DDC-AAFB-F7D85F654AE5}"/>
                </a:ext>
              </a:extLst>
            </p:cNvPr>
            <p:cNvSpPr/>
            <p:nvPr/>
          </p:nvSpPr>
          <p:spPr>
            <a:xfrm>
              <a:off x="7049795" y="4567925"/>
              <a:ext cx="226966" cy="226966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cxnSp>
          <p:nvCxnSpPr>
            <p:cNvPr id="81" name="Connector: Curved 80">
              <a:extLst>
                <a:ext uri="{FF2B5EF4-FFF2-40B4-BE49-F238E27FC236}">
                  <a16:creationId xmlns:a16="http://schemas.microsoft.com/office/drawing/2014/main" id="{D2AE2745-2224-4514-926B-D1D49631D731}"/>
                </a:ext>
              </a:extLst>
            </p:cNvPr>
            <p:cNvCxnSpPr>
              <a:cxnSpLocks/>
              <a:stCxn id="73" idx="6"/>
              <a:endCxn id="80" idx="2"/>
            </p:cNvCxnSpPr>
            <p:nvPr/>
          </p:nvCxnSpPr>
          <p:spPr>
            <a:xfrm>
              <a:off x="6240249" y="2889202"/>
              <a:ext cx="809546" cy="1792206"/>
            </a:xfrm>
            <a:prstGeom prst="curvedConnector3">
              <a:avLst>
                <a:gd name="adj1" fmla="val 50000"/>
              </a:avLst>
            </a:prstGeom>
            <a:ln w="571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4D66872A-0976-4CB0-9326-9BC03E0D4340}"/>
                </a:ext>
              </a:extLst>
            </p:cNvPr>
            <p:cNvSpPr/>
            <p:nvPr/>
          </p:nvSpPr>
          <p:spPr>
            <a:xfrm>
              <a:off x="8086305" y="2775719"/>
              <a:ext cx="226966" cy="226966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cxnSp>
          <p:nvCxnSpPr>
            <p:cNvPr id="83" name="Connector: Curved 82">
              <a:extLst>
                <a:ext uri="{FF2B5EF4-FFF2-40B4-BE49-F238E27FC236}">
                  <a16:creationId xmlns:a16="http://schemas.microsoft.com/office/drawing/2014/main" id="{E8C58483-B3A1-4D05-A753-9EDD797CD73D}"/>
                </a:ext>
              </a:extLst>
            </p:cNvPr>
            <p:cNvCxnSpPr>
              <a:cxnSpLocks/>
              <a:stCxn id="80" idx="6"/>
              <a:endCxn id="82" idx="2"/>
            </p:cNvCxnSpPr>
            <p:nvPr/>
          </p:nvCxnSpPr>
          <p:spPr>
            <a:xfrm flipV="1">
              <a:off x="7276761" y="2889202"/>
              <a:ext cx="809544" cy="1792206"/>
            </a:xfrm>
            <a:prstGeom prst="curvedConnector3">
              <a:avLst>
                <a:gd name="adj1" fmla="val 50000"/>
              </a:avLst>
            </a:prstGeom>
            <a:ln w="571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64A68FB9-7A4F-4AFC-B1B7-C94C977D25DF}"/>
              </a:ext>
            </a:extLst>
          </p:cNvPr>
          <p:cNvGrpSpPr/>
          <p:nvPr/>
        </p:nvGrpSpPr>
        <p:grpSpPr>
          <a:xfrm>
            <a:off x="1197632" y="1221535"/>
            <a:ext cx="1566182" cy="1152280"/>
            <a:chOff x="332936" y="2596989"/>
            <a:chExt cx="2937088" cy="1536372"/>
          </a:xfrm>
        </p:grpSpPr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FF7D4989-1700-4F1B-99C6-1F86C81C53C9}"/>
                </a:ext>
              </a:extLst>
            </p:cNvPr>
            <p:cNvSpPr txBox="1"/>
            <p:nvPr/>
          </p:nvSpPr>
          <p:spPr>
            <a:xfrm>
              <a:off x="332936" y="2596989"/>
              <a:ext cx="2937088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9DE54D49-A783-4A21-9FA4-E1A7706D6336}"/>
                </a:ext>
              </a:extLst>
            </p:cNvPr>
            <p:cNvSpPr txBox="1"/>
            <p:nvPr/>
          </p:nvSpPr>
          <p:spPr>
            <a:xfrm>
              <a:off x="340732" y="3086922"/>
              <a:ext cx="2929292" cy="104643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proin.</a:t>
              </a:r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37796A74-95C5-4EE2-BBBB-3D121345D0FC}"/>
              </a:ext>
            </a:extLst>
          </p:cNvPr>
          <p:cNvGrpSpPr/>
          <p:nvPr/>
        </p:nvGrpSpPr>
        <p:grpSpPr>
          <a:xfrm>
            <a:off x="2234143" y="4745532"/>
            <a:ext cx="1566182" cy="1152280"/>
            <a:chOff x="332936" y="2596989"/>
            <a:chExt cx="2937088" cy="1536372"/>
          </a:xfrm>
        </p:grpSpPr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381E0BC5-F115-4D6D-86B2-ADA6619508EE}"/>
                </a:ext>
              </a:extLst>
            </p:cNvPr>
            <p:cNvSpPr txBox="1"/>
            <p:nvPr/>
          </p:nvSpPr>
          <p:spPr>
            <a:xfrm>
              <a:off x="332936" y="2596989"/>
              <a:ext cx="2937088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903D9BF9-F25F-4721-AEB7-6AB9CF0A44E5}"/>
                </a:ext>
              </a:extLst>
            </p:cNvPr>
            <p:cNvSpPr txBox="1"/>
            <p:nvPr/>
          </p:nvSpPr>
          <p:spPr>
            <a:xfrm>
              <a:off x="340732" y="3086922"/>
              <a:ext cx="2929292" cy="104643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proin.</a:t>
              </a:r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60EE6468-8990-440C-890A-BD0EA69DC1EB}"/>
              </a:ext>
            </a:extLst>
          </p:cNvPr>
          <p:cNvGrpSpPr/>
          <p:nvPr/>
        </p:nvGrpSpPr>
        <p:grpSpPr>
          <a:xfrm>
            <a:off x="4307165" y="4745532"/>
            <a:ext cx="1566182" cy="1152280"/>
            <a:chOff x="332936" y="2596989"/>
            <a:chExt cx="2937088" cy="1536372"/>
          </a:xfrm>
        </p:grpSpPr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8E15A17D-8BCE-4F22-B121-792136DEA970}"/>
                </a:ext>
              </a:extLst>
            </p:cNvPr>
            <p:cNvSpPr txBox="1"/>
            <p:nvPr/>
          </p:nvSpPr>
          <p:spPr>
            <a:xfrm>
              <a:off x="332936" y="2596989"/>
              <a:ext cx="2937088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BA86F17D-DD36-4CE0-A1BF-2B96188B67F0}"/>
                </a:ext>
              </a:extLst>
            </p:cNvPr>
            <p:cNvSpPr txBox="1"/>
            <p:nvPr/>
          </p:nvSpPr>
          <p:spPr>
            <a:xfrm>
              <a:off x="340732" y="3086922"/>
              <a:ext cx="2929292" cy="104643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proin.</a:t>
              </a:r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DEB83C98-9718-4D38-AA88-D2DB57A014CF}"/>
              </a:ext>
            </a:extLst>
          </p:cNvPr>
          <p:cNvGrpSpPr/>
          <p:nvPr/>
        </p:nvGrpSpPr>
        <p:grpSpPr>
          <a:xfrm>
            <a:off x="6380187" y="4745532"/>
            <a:ext cx="1566182" cy="1152280"/>
            <a:chOff x="332936" y="2596989"/>
            <a:chExt cx="2937088" cy="1536372"/>
          </a:xfrm>
        </p:grpSpPr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0AC7A4CD-9815-441D-8E85-9FA57EE51C9F}"/>
                </a:ext>
              </a:extLst>
            </p:cNvPr>
            <p:cNvSpPr txBox="1"/>
            <p:nvPr/>
          </p:nvSpPr>
          <p:spPr>
            <a:xfrm>
              <a:off x="332936" y="2596989"/>
              <a:ext cx="2937088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82A0093B-7A04-4DD4-B6D5-FA2AABF3A6EE}"/>
                </a:ext>
              </a:extLst>
            </p:cNvPr>
            <p:cNvSpPr txBox="1"/>
            <p:nvPr/>
          </p:nvSpPr>
          <p:spPr>
            <a:xfrm>
              <a:off x="340732" y="3086922"/>
              <a:ext cx="2929292" cy="104643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proin.</a:t>
              </a:r>
            </a:p>
          </p:txBody>
        </p:sp>
      </p:grpSp>
      <p:grpSp>
        <p:nvGrpSpPr>
          <p:cNvPr id="93" name="Group 92">
            <a:extLst>
              <a:ext uri="{FF2B5EF4-FFF2-40B4-BE49-F238E27FC236}">
                <a16:creationId xmlns:a16="http://schemas.microsoft.com/office/drawing/2014/main" id="{5BB18094-77F8-4DD5-AEE3-40BFDD67E055}"/>
              </a:ext>
            </a:extLst>
          </p:cNvPr>
          <p:cNvGrpSpPr/>
          <p:nvPr/>
        </p:nvGrpSpPr>
        <p:grpSpPr>
          <a:xfrm>
            <a:off x="3270654" y="1221534"/>
            <a:ext cx="1566182" cy="1152280"/>
            <a:chOff x="332936" y="2596989"/>
            <a:chExt cx="2937088" cy="1536372"/>
          </a:xfrm>
        </p:grpSpPr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DA6638AF-AD15-4BDE-B898-4D19AC07FF05}"/>
                </a:ext>
              </a:extLst>
            </p:cNvPr>
            <p:cNvSpPr txBox="1"/>
            <p:nvPr/>
          </p:nvSpPr>
          <p:spPr>
            <a:xfrm>
              <a:off x="332936" y="2596989"/>
              <a:ext cx="2937088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3EEFC7D9-E216-4915-A676-896717EB1245}"/>
                </a:ext>
              </a:extLst>
            </p:cNvPr>
            <p:cNvSpPr txBox="1"/>
            <p:nvPr/>
          </p:nvSpPr>
          <p:spPr>
            <a:xfrm>
              <a:off x="340732" y="3086922"/>
              <a:ext cx="2929292" cy="104643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proin.</a:t>
              </a:r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2F50E38C-34B0-4B13-BB1B-71A10BB0BF0C}"/>
              </a:ext>
            </a:extLst>
          </p:cNvPr>
          <p:cNvGrpSpPr/>
          <p:nvPr/>
        </p:nvGrpSpPr>
        <p:grpSpPr>
          <a:xfrm>
            <a:off x="5343676" y="1221534"/>
            <a:ext cx="1566182" cy="1152280"/>
            <a:chOff x="332936" y="2596989"/>
            <a:chExt cx="2937088" cy="1536372"/>
          </a:xfrm>
        </p:grpSpPr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579F3858-3003-4E51-A4AB-7F622F41C5ED}"/>
                </a:ext>
              </a:extLst>
            </p:cNvPr>
            <p:cNvSpPr txBox="1"/>
            <p:nvPr/>
          </p:nvSpPr>
          <p:spPr>
            <a:xfrm>
              <a:off x="332936" y="2596989"/>
              <a:ext cx="2937088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904491AA-144E-449A-B424-0EE7B5B6E865}"/>
                </a:ext>
              </a:extLst>
            </p:cNvPr>
            <p:cNvSpPr txBox="1"/>
            <p:nvPr/>
          </p:nvSpPr>
          <p:spPr>
            <a:xfrm>
              <a:off x="340732" y="3086922"/>
              <a:ext cx="2929292" cy="104643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670753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10265</TotalTime>
  <Words>441</Words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Sine Wave Process – Slide Template</vt:lpstr>
      <vt:lpstr>Sine Wave Process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Sine Wave Process</dc:title>
  <dc:creator>PresentationGO.com</dc:creator>
  <dc:description>© Copyright PresentationGO.com</dc:description>
  <dcterms:created xsi:type="dcterms:W3CDTF">2014-11-26T05:14:11Z</dcterms:created>
  <dcterms:modified xsi:type="dcterms:W3CDTF">2019-12-11T04:21:10Z</dcterms:modified>
  <cp:category>Charts &amp; Diagrams</cp:category>
</cp:coreProperties>
</file>