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13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Sine Wave Process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49C3C82F-39E5-4F3F-A91E-C2A08CDCB3F8}"/>
              </a:ext>
            </a:extLst>
          </p:cNvPr>
          <p:cNvSpPr/>
          <p:nvPr/>
        </p:nvSpPr>
        <p:spPr>
          <a:xfrm>
            <a:off x="2034124" y="3604385"/>
            <a:ext cx="784081" cy="784079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5B638828-9485-400B-A710-83E0AB613D13}"/>
              </a:ext>
            </a:extLst>
          </p:cNvPr>
          <p:cNvSpPr/>
          <p:nvPr/>
        </p:nvSpPr>
        <p:spPr>
          <a:xfrm>
            <a:off x="4141700" y="3604385"/>
            <a:ext cx="784081" cy="784079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9257A1A5-0424-4780-8822-78A9B8BCFB41}"/>
              </a:ext>
            </a:extLst>
          </p:cNvPr>
          <p:cNvSpPr/>
          <p:nvPr/>
        </p:nvSpPr>
        <p:spPr>
          <a:xfrm>
            <a:off x="6234538" y="3604385"/>
            <a:ext cx="784081" cy="784079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2C254F3D-9CF8-4C67-ABB1-E8666BA4233F}"/>
              </a:ext>
            </a:extLst>
          </p:cNvPr>
          <p:cNvSpPr/>
          <p:nvPr/>
        </p:nvSpPr>
        <p:spPr>
          <a:xfrm>
            <a:off x="8327376" y="3604385"/>
            <a:ext cx="784081" cy="784079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63EDC0E5-FE50-41D7-B782-B52F59377872}"/>
              </a:ext>
            </a:extLst>
          </p:cNvPr>
          <p:cNvSpPr/>
          <p:nvPr/>
        </p:nvSpPr>
        <p:spPr>
          <a:xfrm>
            <a:off x="3095281" y="2469536"/>
            <a:ext cx="784081" cy="784079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FE32FE06-0B51-4FE2-A81C-8D25297EAA89}"/>
              </a:ext>
            </a:extLst>
          </p:cNvPr>
          <p:cNvSpPr/>
          <p:nvPr/>
        </p:nvSpPr>
        <p:spPr>
          <a:xfrm>
            <a:off x="5188119" y="2469536"/>
            <a:ext cx="784081" cy="784079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6128E442-D699-4103-BD1F-2866C6EE3D53}"/>
              </a:ext>
            </a:extLst>
          </p:cNvPr>
          <p:cNvSpPr/>
          <p:nvPr/>
        </p:nvSpPr>
        <p:spPr>
          <a:xfrm>
            <a:off x="7280957" y="2469536"/>
            <a:ext cx="784081" cy="784079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790FA806-B31E-43C5-8DC2-ED88B45DB924}"/>
              </a:ext>
            </a:extLst>
          </p:cNvPr>
          <p:cNvSpPr/>
          <p:nvPr/>
        </p:nvSpPr>
        <p:spPr>
          <a:xfrm>
            <a:off x="9373795" y="2469536"/>
            <a:ext cx="784081" cy="784079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D7E4C46F-D999-439E-8631-036A2703CB95}"/>
              </a:ext>
            </a:extLst>
          </p:cNvPr>
          <p:cNvSpPr/>
          <p:nvPr/>
        </p:nvSpPr>
        <p:spPr>
          <a:xfrm>
            <a:off x="1598891" y="3427526"/>
            <a:ext cx="434782" cy="7103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006" y="0"/>
                </a:moveTo>
                <a:lnTo>
                  <a:pt x="0" y="10979"/>
                </a:lnTo>
                <a:lnTo>
                  <a:pt x="4832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A8BE0F3A-8820-4CED-9576-565CBE923AD8}"/>
              </a:ext>
            </a:extLst>
          </p:cNvPr>
          <p:cNvSpPr/>
          <p:nvPr/>
        </p:nvSpPr>
        <p:spPr>
          <a:xfrm>
            <a:off x="10168192" y="2720086"/>
            <a:ext cx="417094" cy="708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128" y="21600"/>
                </a:moveTo>
                <a:lnTo>
                  <a:pt x="21600" y="11137"/>
                </a:lnTo>
                <a:lnTo>
                  <a:pt x="18471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8C9DBB50-BA85-43F6-AF1D-B2FD9D8F144F}"/>
              </a:ext>
            </a:extLst>
          </p:cNvPr>
          <p:cNvSpPr/>
          <p:nvPr/>
        </p:nvSpPr>
        <p:spPr>
          <a:xfrm>
            <a:off x="2658011" y="2713736"/>
            <a:ext cx="598377" cy="1419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563"/>
                </a:moveTo>
                <a:lnTo>
                  <a:pt x="18089" y="21600"/>
                </a:lnTo>
                <a:lnTo>
                  <a:pt x="21600" y="16284"/>
                </a:lnTo>
                <a:lnTo>
                  <a:pt x="2181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F4FF4D99-95E8-440E-A9F3-D46210796E4A}"/>
              </a:ext>
            </a:extLst>
          </p:cNvPr>
          <p:cNvSpPr/>
          <p:nvPr/>
        </p:nvSpPr>
        <p:spPr>
          <a:xfrm>
            <a:off x="4759237" y="2713736"/>
            <a:ext cx="599849" cy="1419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563"/>
                </a:moveTo>
                <a:lnTo>
                  <a:pt x="18044" y="21600"/>
                </a:lnTo>
                <a:lnTo>
                  <a:pt x="21600" y="16284"/>
                </a:lnTo>
                <a:lnTo>
                  <a:pt x="2176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1588DFAB-1E20-4E9E-8AD5-8B4584EF13B3}"/>
              </a:ext>
            </a:extLst>
          </p:cNvPr>
          <p:cNvSpPr/>
          <p:nvPr/>
        </p:nvSpPr>
        <p:spPr>
          <a:xfrm>
            <a:off x="6852075" y="2713736"/>
            <a:ext cx="599849" cy="1419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563"/>
                </a:moveTo>
                <a:lnTo>
                  <a:pt x="18044" y="21600"/>
                </a:lnTo>
                <a:lnTo>
                  <a:pt x="21600" y="16284"/>
                </a:lnTo>
                <a:lnTo>
                  <a:pt x="2176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E0A6DC2B-233E-459D-9E9C-274620D2F15C}"/>
              </a:ext>
            </a:extLst>
          </p:cNvPr>
          <p:cNvSpPr/>
          <p:nvPr/>
        </p:nvSpPr>
        <p:spPr>
          <a:xfrm>
            <a:off x="8944913" y="2713736"/>
            <a:ext cx="599849" cy="1419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563"/>
                </a:moveTo>
                <a:lnTo>
                  <a:pt x="18044" y="21600"/>
                </a:lnTo>
                <a:lnTo>
                  <a:pt x="21600" y="16284"/>
                </a:lnTo>
                <a:lnTo>
                  <a:pt x="2176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38C444ED-312D-416B-BC7F-BC912E29D543}"/>
              </a:ext>
            </a:extLst>
          </p:cNvPr>
          <p:cNvSpPr/>
          <p:nvPr/>
        </p:nvSpPr>
        <p:spPr>
          <a:xfrm>
            <a:off x="7898494" y="2713736"/>
            <a:ext cx="599853" cy="1419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563"/>
                </a:moveTo>
                <a:lnTo>
                  <a:pt x="3556" y="21600"/>
                </a:lnTo>
                <a:lnTo>
                  <a:pt x="0" y="16284"/>
                </a:lnTo>
                <a:lnTo>
                  <a:pt x="19424" y="0"/>
                </a:ln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00B25628-8F84-49F9-8405-6B56B5CF3844}"/>
              </a:ext>
            </a:extLst>
          </p:cNvPr>
          <p:cNvSpPr/>
          <p:nvPr/>
        </p:nvSpPr>
        <p:spPr>
          <a:xfrm>
            <a:off x="5805656" y="2713736"/>
            <a:ext cx="599849" cy="1419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563"/>
                </a:moveTo>
                <a:lnTo>
                  <a:pt x="3556" y="21600"/>
                </a:lnTo>
                <a:lnTo>
                  <a:pt x="0" y="16284"/>
                </a:lnTo>
                <a:lnTo>
                  <a:pt x="19424" y="0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3EDB2032-2473-44A5-947E-D12AAB4EFF23}"/>
              </a:ext>
            </a:extLst>
          </p:cNvPr>
          <p:cNvSpPr/>
          <p:nvPr/>
        </p:nvSpPr>
        <p:spPr>
          <a:xfrm>
            <a:off x="3704429" y="2713736"/>
            <a:ext cx="599849" cy="1419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563"/>
                </a:moveTo>
                <a:lnTo>
                  <a:pt x="3556" y="21600"/>
                </a:lnTo>
                <a:lnTo>
                  <a:pt x="0" y="16284"/>
                </a:lnTo>
                <a:lnTo>
                  <a:pt x="19424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5D072211-286C-4CC6-B6F0-FCF9244CED25}"/>
              </a:ext>
            </a:extLst>
          </p:cNvPr>
          <p:cNvSpPr/>
          <p:nvPr/>
        </p:nvSpPr>
        <p:spPr>
          <a:xfrm>
            <a:off x="1443120" y="3781245"/>
            <a:ext cx="1966089" cy="1520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6" y="6342"/>
                </a:moveTo>
                <a:cubicBezTo>
                  <a:pt x="7027" y="6342"/>
                  <a:pt x="3692" y="3830"/>
                  <a:pt x="1765" y="0"/>
                </a:cubicBezTo>
                <a:cubicBezTo>
                  <a:pt x="648" y="2198"/>
                  <a:pt x="0" y="4814"/>
                  <a:pt x="0" y="7640"/>
                </a:cubicBezTo>
                <a:cubicBezTo>
                  <a:pt x="0" y="15363"/>
                  <a:pt x="4841" y="21600"/>
                  <a:pt x="10800" y="21600"/>
                </a:cubicBezTo>
                <a:cubicBezTo>
                  <a:pt x="16775" y="21600"/>
                  <a:pt x="21600" y="15342"/>
                  <a:pt x="21600" y="7640"/>
                </a:cubicBezTo>
                <a:cubicBezTo>
                  <a:pt x="21600" y="4814"/>
                  <a:pt x="20952" y="2198"/>
                  <a:pt x="19835" y="0"/>
                </a:cubicBezTo>
                <a:cubicBezTo>
                  <a:pt x="17924" y="3830"/>
                  <a:pt x="14605" y="6342"/>
                  <a:pt x="10816" y="634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EC3BDD99-FF94-4AD3-AD8F-9CA7DE00ADD0}"/>
              </a:ext>
            </a:extLst>
          </p:cNvPr>
          <p:cNvSpPr/>
          <p:nvPr/>
        </p:nvSpPr>
        <p:spPr>
          <a:xfrm>
            <a:off x="3550696" y="3781245"/>
            <a:ext cx="1966089" cy="1520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6" y="6342"/>
                </a:moveTo>
                <a:cubicBezTo>
                  <a:pt x="7027" y="6342"/>
                  <a:pt x="3692" y="3830"/>
                  <a:pt x="1765" y="0"/>
                </a:cubicBezTo>
                <a:cubicBezTo>
                  <a:pt x="648" y="2198"/>
                  <a:pt x="0" y="4814"/>
                  <a:pt x="0" y="7640"/>
                </a:cubicBezTo>
                <a:cubicBezTo>
                  <a:pt x="0" y="15363"/>
                  <a:pt x="4841" y="21600"/>
                  <a:pt x="10800" y="21600"/>
                </a:cubicBezTo>
                <a:cubicBezTo>
                  <a:pt x="16775" y="21600"/>
                  <a:pt x="21600" y="15342"/>
                  <a:pt x="21600" y="7640"/>
                </a:cubicBezTo>
                <a:cubicBezTo>
                  <a:pt x="21600" y="4814"/>
                  <a:pt x="20952" y="2198"/>
                  <a:pt x="19835" y="0"/>
                </a:cubicBezTo>
                <a:cubicBezTo>
                  <a:pt x="17924" y="3830"/>
                  <a:pt x="14605" y="6342"/>
                  <a:pt x="10816" y="634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2463B651-446B-4D2C-9226-5B63E46157DB}"/>
              </a:ext>
            </a:extLst>
          </p:cNvPr>
          <p:cNvSpPr/>
          <p:nvPr/>
        </p:nvSpPr>
        <p:spPr>
          <a:xfrm>
            <a:off x="5643534" y="3781245"/>
            <a:ext cx="1966089" cy="1520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6" y="6342"/>
                </a:moveTo>
                <a:cubicBezTo>
                  <a:pt x="7027" y="6342"/>
                  <a:pt x="3692" y="3830"/>
                  <a:pt x="1765" y="0"/>
                </a:cubicBezTo>
                <a:cubicBezTo>
                  <a:pt x="648" y="2198"/>
                  <a:pt x="0" y="4814"/>
                  <a:pt x="0" y="7640"/>
                </a:cubicBezTo>
                <a:cubicBezTo>
                  <a:pt x="0" y="15363"/>
                  <a:pt x="4841" y="21600"/>
                  <a:pt x="10800" y="21600"/>
                </a:cubicBezTo>
                <a:cubicBezTo>
                  <a:pt x="16775" y="21600"/>
                  <a:pt x="21600" y="15342"/>
                  <a:pt x="21600" y="7640"/>
                </a:cubicBezTo>
                <a:cubicBezTo>
                  <a:pt x="21600" y="4814"/>
                  <a:pt x="20952" y="2198"/>
                  <a:pt x="19835" y="0"/>
                </a:cubicBezTo>
                <a:cubicBezTo>
                  <a:pt x="17941" y="3830"/>
                  <a:pt x="14605" y="6342"/>
                  <a:pt x="10816" y="634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D6FEC3BC-C35E-48A7-AC24-7268B1539F26}"/>
              </a:ext>
            </a:extLst>
          </p:cNvPr>
          <p:cNvSpPr/>
          <p:nvPr/>
        </p:nvSpPr>
        <p:spPr>
          <a:xfrm>
            <a:off x="7736372" y="3781245"/>
            <a:ext cx="1966089" cy="1520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6" y="6342"/>
                </a:moveTo>
                <a:cubicBezTo>
                  <a:pt x="7027" y="6342"/>
                  <a:pt x="3692" y="3830"/>
                  <a:pt x="1765" y="0"/>
                </a:cubicBezTo>
                <a:cubicBezTo>
                  <a:pt x="648" y="2198"/>
                  <a:pt x="0" y="4814"/>
                  <a:pt x="0" y="7640"/>
                </a:cubicBezTo>
                <a:cubicBezTo>
                  <a:pt x="0" y="15363"/>
                  <a:pt x="4841" y="21600"/>
                  <a:pt x="10800" y="21600"/>
                </a:cubicBezTo>
                <a:cubicBezTo>
                  <a:pt x="16775" y="21600"/>
                  <a:pt x="21600" y="15342"/>
                  <a:pt x="21600" y="7640"/>
                </a:cubicBezTo>
                <a:cubicBezTo>
                  <a:pt x="21600" y="4814"/>
                  <a:pt x="20952" y="2198"/>
                  <a:pt x="19835" y="0"/>
                </a:cubicBezTo>
                <a:cubicBezTo>
                  <a:pt x="17941" y="3830"/>
                  <a:pt x="14605" y="6342"/>
                  <a:pt x="10816" y="6342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E405C45D-B474-4A1A-8262-6C2A0F281002}"/>
              </a:ext>
            </a:extLst>
          </p:cNvPr>
          <p:cNvSpPr/>
          <p:nvPr/>
        </p:nvSpPr>
        <p:spPr>
          <a:xfrm>
            <a:off x="8782791" y="1555762"/>
            <a:ext cx="1966089" cy="1520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84" y="15258"/>
                </a:moveTo>
                <a:cubicBezTo>
                  <a:pt x="14573" y="15258"/>
                  <a:pt x="17908" y="17770"/>
                  <a:pt x="19835" y="21600"/>
                </a:cubicBezTo>
                <a:cubicBezTo>
                  <a:pt x="20952" y="19402"/>
                  <a:pt x="21600" y="16786"/>
                  <a:pt x="21600" y="13960"/>
                </a:cubicBezTo>
                <a:cubicBezTo>
                  <a:pt x="21600" y="6237"/>
                  <a:pt x="16759" y="0"/>
                  <a:pt x="10800" y="0"/>
                </a:cubicBezTo>
                <a:cubicBezTo>
                  <a:pt x="4825" y="0"/>
                  <a:pt x="0" y="6258"/>
                  <a:pt x="0" y="13960"/>
                </a:cubicBezTo>
                <a:cubicBezTo>
                  <a:pt x="0" y="16786"/>
                  <a:pt x="648" y="19402"/>
                  <a:pt x="1765" y="21600"/>
                </a:cubicBezTo>
                <a:cubicBezTo>
                  <a:pt x="3676" y="17791"/>
                  <a:pt x="6995" y="15258"/>
                  <a:pt x="10784" y="15258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7B6BDABF-5F48-4BA9-B44A-8B7C5C6A7C6F}"/>
              </a:ext>
            </a:extLst>
          </p:cNvPr>
          <p:cNvSpPr/>
          <p:nvPr/>
        </p:nvSpPr>
        <p:spPr>
          <a:xfrm>
            <a:off x="6689953" y="1555762"/>
            <a:ext cx="1966089" cy="1520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84" y="15258"/>
                </a:moveTo>
                <a:cubicBezTo>
                  <a:pt x="14573" y="15258"/>
                  <a:pt x="17908" y="17770"/>
                  <a:pt x="19835" y="21600"/>
                </a:cubicBezTo>
                <a:cubicBezTo>
                  <a:pt x="20952" y="19402"/>
                  <a:pt x="21600" y="16786"/>
                  <a:pt x="21600" y="13960"/>
                </a:cubicBezTo>
                <a:cubicBezTo>
                  <a:pt x="21600" y="6237"/>
                  <a:pt x="16759" y="0"/>
                  <a:pt x="10800" y="0"/>
                </a:cubicBezTo>
                <a:cubicBezTo>
                  <a:pt x="4825" y="0"/>
                  <a:pt x="0" y="6258"/>
                  <a:pt x="0" y="13960"/>
                </a:cubicBezTo>
                <a:cubicBezTo>
                  <a:pt x="0" y="16786"/>
                  <a:pt x="648" y="19402"/>
                  <a:pt x="1765" y="21600"/>
                </a:cubicBezTo>
                <a:cubicBezTo>
                  <a:pt x="3659" y="17791"/>
                  <a:pt x="6995" y="15258"/>
                  <a:pt x="10784" y="15258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45A3C6C7-2EDD-4F9F-AB78-5502DBFE5185}"/>
              </a:ext>
            </a:extLst>
          </p:cNvPr>
          <p:cNvSpPr/>
          <p:nvPr/>
        </p:nvSpPr>
        <p:spPr>
          <a:xfrm>
            <a:off x="4597115" y="1555762"/>
            <a:ext cx="1966089" cy="1520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84" y="15258"/>
                </a:moveTo>
                <a:cubicBezTo>
                  <a:pt x="14573" y="15258"/>
                  <a:pt x="17908" y="17770"/>
                  <a:pt x="19835" y="21600"/>
                </a:cubicBezTo>
                <a:cubicBezTo>
                  <a:pt x="20952" y="19402"/>
                  <a:pt x="21600" y="16786"/>
                  <a:pt x="21600" y="13960"/>
                </a:cubicBezTo>
                <a:cubicBezTo>
                  <a:pt x="21600" y="6237"/>
                  <a:pt x="16759" y="0"/>
                  <a:pt x="10800" y="0"/>
                </a:cubicBezTo>
                <a:cubicBezTo>
                  <a:pt x="4825" y="0"/>
                  <a:pt x="0" y="6258"/>
                  <a:pt x="0" y="13960"/>
                </a:cubicBezTo>
                <a:cubicBezTo>
                  <a:pt x="0" y="16786"/>
                  <a:pt x="648" y="19402"/>
                  <a:pt x="1765" y="21600"/>
                </a:cubicBezTo>
                <a:cubicBezTo>
                  <a:pt x="3659" y="17791"/>
                  <a:pt x="6995" y="15258"/>
                  <a:pt x="10784" y="1525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BCEFF9A4-B82F-43DA-823B-FF5CBC2BDC73}"/>
              </a:ext>
            </a:extLst>
          </p:cNvPr>
          <p:cNvSpPr/>
          <p:nvPr/>
        </p:nvSpPr>
        <p:spPr>
          <a:xfrm>
            <a:off x="2504277" y="1555762"/>
            <a:ext cx="1966089" cy="1520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84" y="15258"/>
                </a:moveTo>
                <a:cubicBezTo>
                  <a:pt x="14573" y="15258"/>
                  <a:pt x="17908" y="17770"/>
                  <a:pt x="19835" y="21600"/>
                </a:cubicBezTo>
                <a:cubicBezTo>
                  <a:pt x="20952" y="19402"/>
                  <a:pt x="21600" y="16786"/>
                  <a:pt x="21600" y="13960"/>
                </a:cubicBezTo>
                <a:cubicBezTo>
                  <a:pt x="21600" y="6237"/>
                  <a:pt x="16759" y="0"/>
                  <a:pt x="10800" y="0"/>
                </a:cubicBezTo>
                <a:cubicBezTo>
                  <a:pt x="4825" y="0"/>
                  <a:pt x="0" y="6258"/>
                  <a:pt x="0" y="13960"/>
                </a:cubicBezTo>
                <a:cubicBezTo>
                  <a:pt x="0" y="16786"/>
                  <a:pt x="648" y="19402"/>
                  <a:pt x="1765" y="21600"/>
                </a:cubicBezTo>
                <a:cubicBezTo>
                  <a:pt x="3659" y="17791"/>
                  <a:pt x="6995" y="15258"/>
                  <a:pt x="10784" y="1525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18EF3808-BE4A-4C8B-B793-9AAC5BA26EF6}"/>
              </a:ext>
            </a:extLst>
          </p:cNvPr>
          <p:cNvSpPr/>
          <p:nvPr/>
        </p:nvSpPr>
        <p:spPr>
          <a:xfrm>
            <a:off x="1575766" y="3412786"/>
            <a:ext cx="644292" cy="20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600" extrusionOk="0">
                <a:moveTo>
                  <a:pt x="21205" y="21600"/>
                </a:moveTo>
                <a:lnTo>
                  <a:pt x="345" y="21600"/>
                </a:lnTo>
                <a:cubicBezTo>
                  <a:pt x="148" y="21600"/>
                  <a:pt x="0" y="16972"/>
                  <a:pt x="0" y="10800"/>
                </a:cubicBezTo>
                <a:cubicBezTo>
                  <a:pt x="0" y="4628"/>
                  <a:pt x="148" y="0"/>
                  <a:pt x="345" y="0"/>
                </a:cubicBezTo>
                <a:lnTo>
                  <a:pt x="21205" y="0"/>
                </a:lnTo>
                <a:cubicBezTo>
                  <a:pt x="21403" y="0"/>
                  <a:pt x="21551" y="4628"/>
                  <a:pt x="21551" y="10800"/>
                </a:cubicBezTo>
                <a:cubicBezTo>
                  <a:pt x="21600" y="16972"/>
                  <a:pt x="21403" y="21600"/>
                  <a:pt x="21205" y="216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E1FC44AE-DC3E-4C11-AD8F-3A076BEBF8D7}"/>
              </a:ext>
            </a:extLst>
          </p:cNvPr>
          <p:cNvSpPr/>
          <p:nvPr/>
        </p:nvSpPr>
        <p:spPr>
          <a:xfrm>
            <a:off x="9991333" y="3412786"/>
            <a:ext cx="644062" cy="20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54" y="21600"/>
                </a:moveTo>
                <a:lnTo>
                  <a:pt x="346" y="21600"/>
                </a:lnTo>
                <a:cubicBezTo>
                  <a:pt x="148" y="21600"/>
                  <a:pt x="0" y="16972"/>
                  <a:pt x="0" y="10800"/>
                </a:cubicBezTo>
                <a:cubicBezTo>
                  <a:pt x="0" y="4628"/>
                  <a:pt x="148" y="0"/>
                  <a:pt x="346" y="0"/>
                </a:cubicBezTo>
                <a:lnTo>
                  <a:pt x="21254" y="0"/>
                </a:lnTo>
                <a:cubicBezTo>
                  <a:pt x="21452" y="0"/>
                  <a:pt x="21600" y="4628"/>
                  <a:pt x="21600" y="10800"/>
                </a:cubicBezTo>
                <a:cubicBezTo>
                  <a:pt x="21600" y="16972"/>
                  <a:pt x="21452" y="21600"/>
                  <a:pt x="21254" y="216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D8966E2-8E54-4AB5-9C99-7C30C4FA632A}"/>
              </a:ext>
            </a:extLst>
          </p:cNvPr>
          <p:cNvSpPr txBox="1"/>
          <p:nvPr/>
        </p:nvSpPr>
        <p:spPr>
          <a:xfrm>
            <a:off x="2759604" y="1116935"/>
            <a:ext cx="1455434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accent2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F942923-8133-46F6-841B-13D13237B9F2}"/>
              </a:ext>
            </a:extLst>
          </p:cNvPr>
          <p:cNvSpPr txBox="1"/>
          <p:nvPr/>
        </p:nvSpPr>
        <p:spPr>
          <a:xfrm>
            <a:off x="2759604" y="1894814"/>
            <a:ext cx="1455434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/>
              <a:t>Lorem ipsum dolor sit amet, nibh est. A magna maecenas.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2F64F25-2C20-4028-AD4B-55965C6DE6B3}"/>
              </a:ext>
            </a:extLst>
          </p:cNvPr>
          <p:cNvSpPr txBox="1"/>
          <p:nvPr/>
        </p:nvSpPr>
        <p:spPr>
          <a:xfrm>
            <a:off x="4852442" y="1116935"/>
            <a:ext cx="1455434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accent6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5C22DFC-F83C-4891-8AF3-C9F0BA5E7157}"/>
              </a:ext>
            </a:extLst>
          </p:cNvPr>
          <p:cNvSpPr txBox="1"/>
          <p:nvPr/>
        </p:nvSpPr>
        <p:spPr>
          <a:xfrm>
            <a:off x="4852442" y="1894814"/>
            <a:ext cx="1455434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/>
              <a:t>Lorem ipsum dolor sit amet, nibh est. A magna maecenas.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E3D9631-CD48-458B-AB3B-2B41725BC758}"/>
              </a:ext>
            </a:extLst>
          </p:cNvPr>
          <p:cNvSpPr txBox="1"/>
          <p:nvPr/>
        </p:nvSpPr>
        <p:spPr>
          <a:xfrm>
            <a:off x="6945280" y="1116935"/>
            <a:ext cx="1455434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A1DBAC2-BDD3-4080-953B-EA761C6DE4C3}"/>
              </a:ext>
            </a:extLst>
          </p:cNvPr>
          <p:cNvSpPr txBox="1"/>
          <p:nvPr/>
        </p:nvSpPr>
        <p:spPr>
          <a:xfrm>
            <a:off x="6945280" y="1894814"/>
            <a:ext cx="1455434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/>
              <a:t>Lorem ipsum dolor sit amet, nibh est. A magna maecenas.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C4973CE-C6A1-4396-8E01-F94A48A3478B}"/>
              </a:ext>
            </a:extLst>
          </p:cNvPr>
          <p:cNvSpPr txBox="1"/>
          <p:nvPr/>
        </p:nvSpPr>
        <p:spPr>
          <a:xfrm>
            <a:off x="9038118" y="1116935"/>
            <a:ext cx="1455434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07BE5F5-8DD7-4AAB-A858-4BB1E0E7D598}"/>
              </a:ext>
            </a:extLst>
          </p:cNvPr>
          <p:cNvSpPr txBox="1"/>
          <p:nvPr/>
        </p:nvSpPr>
        <p:spPr>
          <a:xfrm>
            <a:off x="9038118" y="1894814"/>
            <a:ext cx="1455434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/>
                </a:solidFill>
              </a:rPr>
              <a:t>Lorem ipsum dolor sit amet, nibh est. A magna maecenas.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060B783-39F6-4DB8-BC4D-C11DBCA95712}"/>
              </a:ext>
            </a:extLst>
          </p:cNvPr>
          <p:cNvSpPr txBox="1"/>
          <p:nvPr/>
        </p:nvSpPr>
        <p:spPr>
          <a:xfrm>
            <a:off x="1698447" y="4264147"/>
            <a:ext cx="1455434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/>
                </a:solidFill>
              </a:rPr>
              <a:t>Lorem ipsum dolor sit amet, nibh est. A magna maecenas.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BB7D72B-9F7A-44E1-8E0A-FD2872A479FA}"/>
              </a:ext>
            </a:extLst>
          </p:cNvPr>
          <p:cNvSpPr txBox="1"/>
          <p:nvPr/>
        </p:nvSpPr>
        <p:spPr>
          <a:xfrm>
            <a:off x="3806023" y="4264147"/>
            <a:ext cx="1455434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/>
              <a:t>Lorem ipsum dolor sit amet, nibh est. A magna maecenas.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05428B2-373C-4E1D-A759-EEBA80AE2AF3}"/>
              </a:ext>
            </a:extLst>
          </p:cNvPr>
          <p:cNvSpPr txBox="1"/>
          <p:nvPr/>
        </p:nvSpPr>
        <p:spPr>
          <a:xfrm>
            <a:off x="5898861" y="4264147"/>
            <a:ext cx="1455434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/>
              <a:t>Lorem ipsum dolor sit amet, nibh est. A magna maecenas.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841397E-00F1-46D6-9228-672CD8A847A6}"/>
              </a:ext>
            </a:extLst>
          </p:cNvPr>
          <p:cNvSpPr txBox="1"/>
          <p:nvPr/>
        </p:nvSpPr>
        <p:spPr>
          <a:xfrm>
            <a:off x="7991699" y="4264147"/>
            <a:ext cx="1455434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/>
                </a:solidFill>
              </a:rPr>
              <a:t>Lorem ipsum dolor sit amet, nibh est. A magna maecenas.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B6B1B0B-A000-4C6A-BCA4-B024A7872C34}"/>
              </a:ext>
            </a:extLst>
          </p:cNvPr>
          <p:cNvSpPr txBox="1"/>
          <p:nvPr/>
        </p:nvSpPr>
        <p:spPr>
          <a:xfrm>
            <a:off x="1698447" y="5362364"/>
            <a:ext cx="1455434" cy="40011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2000" b="1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185C0D8-4AFB-4941-85CD-2545AAB6F984}"/>
              </a:ext>
            </a:extLst>
          </p:cNvPr>
          <p:cNvSpPr txBox="1"/>
          <p:nvPr/>
        </p:nvSpPr>
        <p:spPr>
          <a:xfrm>
            <a:off x="3806023" y="5362364"/>
            <a:ext cx="1455434" cy="40011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2000" b="1" noProof="1">
                <a:solidFill>
                  <a:schemeClr val="accent4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4DC927E-2F17-4158-9C65-1A51AF1AD3B2}"/>
              </a:ext>
            </a:extLst>
          </p:cNvPr>
          <p:cNvSpPr txBox="1"/>
          <p:nvPr/>
        </p:nvSpPr>
        <p:spPr>
          <a:xfrm>
            <a:off x="5898861" y="5362364"/>
            <a:ext cx="1455434" cy="40011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2000" b="1" noProof="1">
                <a:solidFill>
                  <a:schemeClr val="accent3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8C6E79D-FA48-42D7-9A95-4199E855BF12}"/>
              </a:ext>
            </a:extLst>
          </p:cNvPr>
          <p:cNvSpPr txBox="1"/>
          <p:nvPr/>
        </p:nvSpPr>
        <p:spPr>
          <a:xfrm>
            <a:off x="7991699" y="5362364"/>
            <a:ext cx="1455434" cy="40011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2000" b="1" noProof="1">
                <a:solidFill>
                  <a:schemeClr val="tx2"/>
                </a:solidFill>
              </a:rPr>
              <a:t>Lorem Ipsum</a:t>
            </a:r>
          </a:p>
        </p:txBody>
      </p:sp>
      <p:pic>
        <p:nvPicPr>
          <p:cNvPr id="46" name="Graphic 45" descr="Bar graph with upward trend outline">
            <a:extLst>
              <a:ext uri="{FF2B5EF4-FFF2-40B4-BE49-F238E27FC236}">
                <a16:creationId xmlns:a16="http://schemas.microsoft.com/office/drawing/2014/main" id="{71246376-0F4C-43C9-8315-13CC33A39E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86133" y="2633347"/>
            <a:ext cx="588053" cy="588053"/>
          </a:xfrm>
          <a:prstGeom prst="rect">
            <a:avLst/>
          </a:prstGeom>
        </p:spPr>
      </p:pic>
      <p:pic>
        <p:nvPicPr>
          <p:cNvPr id="47" name="Graphic 46" descr="Boardroom outline">
            <a:extLst>
              <a:ext uri="{FF2B5EF4-FFF2-40B4-BE49-F238E27FC236}">
                <a16:creationId xmlns:a16="http://schemas.microsoft.com/office/drawing/2014/main" id="{1CCFAD8E-C3D8-4F06-835D-C37A4A91EF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455771" y="2601271"/>
            <a:ext cx="620129" cy="620129"/>
          </a:xfrm>
          <a:prstGeom prst="rect">
            <a:avLst/>
          </a:prstGeom>
        </p:spPr>
      </p:pic>
      <p:pic>
        <p:nvPicPr>
          <p:cNvPr id="48" name="Graphic 47" descr="Checklist outline">
            <a:extLst>
              <a:ext uri="{FF2B5EF4-FFF2-40B4-BE49-F238E27FC236}">
                <a16:creationId xmlns:a16="http://schemas.microsoft.com/office/drawing/2014/main" id="{067D3C97-A8E9-40B2-8CC6-827C83B97CE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45897" y="3658335"/>
            <a:ext cx="561362" cy="561362"/>
          </a:xfrm>
          <a:prstGeom prst="rect">
            <a:avLst/>
          </a:prstGeom>
        </p:spPr>
      </p:pic>
      <p:pic>
        <p:nvPicPr>
          <p:cNvPr id="49" name="Graphic 48" descr="Customer review outline">
            <a:extLst>
              <a:ext uri="{FF2B5EF4-FFF2-40B4-BE49-F238E27FC236}">
                <a16:creationId xmlns:a16="http://schemas.microsoft.com/office/drawing/2014/main" id="{53103561-E7AD-44E8-B84D-05D66E32532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64182" y="3680581"/>
            <a:ext cx="539116" cy="539116"/>
          </a:xfrm>
          <a:prstGeom prst="rect">
            <a:avLst/>
          </a:prstGeom>
        </p:spPr>
      </p:pic>
      <p:pic>
        <p:nvPicPr>
          <p:cNvPr id="50" name="Graphic 49" descr="Handshake outline">
            <a:extLst>
              <a:ext uri="{FF2B5EF4-FFF2-40B4-BE49-F238E27FC236}">
                <a16:creationId xmlns:a16="http://schemas.microsoft.com/office/drawing/2014/main" id="{BCAB55E4-A110-475F-AF36-AD63B109CCF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30119" y="3627606"/>
            <a:ext cx="592091" cy="592091"/>
          </a:xfrm>
          <a:prstGeom prst="rect">
            <a:avLst/>
          </a:prstGeom>
        </p:spPr>
      </p:pic>
      <p:pic>
        <p:nvPicPr>
          <p:cNvPr id="51" name="Graphic 50" descr="Postit Notes outline">
            <a:extLst>
              <a:ext uri="{FF2B5EF4-FFF2-40B4-BE49-F238E27FC236}">
                <a16:creationId xmlns:a16="http://schemas.microsoft.com/office/drawing/2014/main" id="{011A2850-C750-4D0B-9CA0-78194E586D6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421711" y="2718827"/>
            <a:ext cx="502573" cy="502573"/>
          </a:xfrm>
          <a:prstGeom prst="rect">
            <a:avLst/>
          </a:prstGeom>
        </p:spPr>
      </p:pic>
      <p:pic>
        <p:nvPicPr>
          <p:cNvPr id="52" name="Graphic 51" descr="Target Audience outline">
            <a:extLst>
              <a:ext uri="{FF2B5EF4-FFF2-40B4-BE49-F238E27FC236}">
                <a16:creationId xmlns:a16="http://schemas.microsoft.com/office/drawing/2014/main" id="{14F746E7-1CFE-4966-B39A-88310AE361D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425389" y="3631643"/>
            <a:ext cx="588054" cy="588054"/>
          </a:xfrm>
          <a:prstGeom prst="rect">
            <a:avLst/>
          </a:prstGeom>
        </p:spPr>
      </p:pic>
      <p:pic>
        <p:nvPicPr>
          <p:cNvPr id="53" name="Graphic 52" descr="Bar graph with downward trend outline">
            <a:extLst>
              <a:ext uri="{FF2B5EF4-FFF2-40B4-BE49-F238E27FC236}">
                <a16:creationId xmlns:a16="http://schemas.microsoft.com/office/drawing/2014/main" id="{7C5AE69B-1041-41F8-8C01-6C18BCDE802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208503" y="2663763"/>
            <a:ext cx="557637" cy="55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Sine Wave Process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49C3C82F-39E5-4F3F-A91E-C2A08CDCB3F8}"/>
              </a:ext>
            </a:extLst>
          </p:cNvPr>
          <p:cNvSpPr/>
          <p:nvPr/>
        </p:nvSpPr>
        <p:spPr>
          <a:xfrm>
            <a:off x="2034124" y="3604385"/>
            <a:ext cx="784081" cy="784079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5B638828-9485-400B-A710-83E0AB613D13}"/>
              </a:ext>
            </a:extLst>
          </p:cNvPr>
          <p:cNvSpPr/>
          <p:nvPr/>
        </p:nvSpPr>
        <p:spPr>
          <a:xfrm>
            <a:off x="4141700" y="3604385"/>
            <a:ext cx="784081" cy="784079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9257A1A5-0424-4780-8822-78A9B8BCFB41}"/>
              </a:ext>
            </a:extLst>
          </p:cNvPr>
          <p:cNvSpPr/>
          <p:nvPr/>
        </p:nvSpPr>
        <p:spPr>
          <a:xfrm>
            <a:off x="6234538" y="3604385"/>
            <a:ext cx="784081" cy="784079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2C254F3D-9CF8-4C67-ABB1-E8666BA4233F}"/>
              </a:ext>
            </a:extLst>
          </p:cNvPr>
          <p:cNvSpPr/>
          <p:nvPr/>
        </p:nvSpPr>
        <p:spPr>
          <a:xfrm>
            <a:off x="8327376" y="3604385"/>
            <a:ext cx="784081" cy="784079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63EDC0E5-FE50-41D7-B782-B52F59377872}"/>
              </a:ext>
            </a:extLst>
          </p:cNvPr>
          <p:cNvSpPr/>
          <p:nvPr/>
        </p:nvSpPr>
        <p:spPr>
          <a:xfrm>
            <a:off x="3095281" y="2469536"/>
            <a:ext cx="784081" cy="784079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FE32FE06-0B51-4FE2-A81C-8D25297EAA89}"/>
              </a:ext>
            </a:extLst>
          </p:cNvPr>
          <p:cNvSpPr/>
          <p:nvPr/>
        </p:nvSpPr>
        <p:spPr>
          <a:xfrm>
            <a:off x="5188119" y="2469536"/>
            <a:ext cx="784081" cy="784079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6128E442-D699-4103-BD1F-2866C6EE3D53}"/>
              </a:ext>
            </a:extLst>
          </p:cNvPr>
          <p:cNvSpPr/>
          <p:nvPr/>
        </p:nvSpPr>
        <p:spPr>
          <a:xfrm>
            <a:off x="7280957" y="2469536"/>
            <a:ext cx="784081" cy="784079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790FA806-B31E-43C5-8DC2-ED88B45DB924}"/>
              </a:ext>
            </a:extLst>
          </p:cNvPr>
          <p:cNvSpPr/>
          <p:nvPr/>
        </p:nvSpPr>
        <p:spPr>
          <a:xfrm>
            <a:off x="9373795" y="2469536"/>
            <a:ext cx="784081" cy="784079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D7E4C46F-D999-439E-8631-036A2703CB95}"/>
              </a:ext>
            </a:extLst>
          </p:cNvPr>
          <p:cNvSpPr/>
          <p:nvPr/>
        </p:nvSpPr>
        <p:spPr>
          <a:xfrm>
            <a:off x="1598891" y="3427526"/>
            <a:ext cx="434782" cy="7103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006" y="0"/>
                </a:moveTo>
                <a:lnTo>
                  <a:pt x="0" y="10979"/>
                </a:lnTo>
                <a:lnTo>
                  <a:pt x="4832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A8BE0F3A-8820-4CED-9576-565CBE923AD8}"/>
              </a:ext>
            </a:extLst>
          </p:cNvPr>
          <p:cNvSpPr/>
          <p:nvPr/>
        </p:nvSpPr>
        <p:spPr>
          <a:xfrm>
            <a:off x="10168192" y="2720086"/>
            <a:ext cx="417094" cy="708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128" y="21600"/>
                </a:moveTo>
                <a:lnTo>
                  <a:pt x="21600" y="11137"/>
                </a:lnTo>
                <a:lnTo>
                  <a:pt x="18471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8C9DBB50-BA85-43F6-AF1D-B2FD9D8F144F}"/>
              </a:ext>
            </a:extLst>
          </p:cNvPr>
          <p:cNvSpPr/>
          <p:nvPr/>
        </p:nvSpPr>
        <p:spPr>
          <a:xfrm>
            <a:off x="2658011" y="2713736"/>
            <a:ext cx="598377" cy="1419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563"/>
                </a:moveTo>
                <a:lnTo>
                  <a:pt x="18089" y="21600"/>
                </a:lnTo>
                <a:lnTo>
                  <a:pt x="21600" y="16284"/>
                </a:lnTo>
                <a:lnTo>
                  <a:pt x="2181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F4FF4D99-95E8-440E-A9F3-D46210796E4A}"/>
              </a:ext>
            </a:extLst>
          </p:cNvPr>
          <p:cNvSpPr/>
          <p:nvPr/>
        </p:nvSpPr>
        <p:spPr>
          <a:xfrm>
            <a:off x="4759237" y="2713736"/>
            <a:ext cx="599849" cy="1419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563"/>
                </a:moveTo>
                <a:lnTo>
                  <a:pt x="18044" y="21600"/>
                </a:lnTo>
                <a:lnTo>
                  <a:pt x="21600" y="16284"/>
                </a:lnTo>
                <a:lnTo>
                  <a:pt x="2176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1588DFAB-1E20-4E9E-8AD5-8B4584EF13B3}"/>
              </a:ext>
            </a:extLst>
          </p:cNvPr>
          <p:cNvSpPr/>
          <p:nvPr/>
        </p:nvSpPr>
        <p:spPr>
          <a:xfrm>
            <a:off x="6852075" y="2713736"/>
            <a:ext cx="599849" cy="1419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563"/>
                </a:moveTo>
                <a:lnTo>
                  <a:pt x="18044" y="21600"/>
                </a:lnTo>
                <a:lnTo>
                  <a:pt x="21600" y="16284"/>
                </a:lnTo>
                <a:lnTo>
                  <a:pt x="2176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E0A6DC2B-233E-459D-9E9C-274620D2F15C}"/>
              </a:ext>
            </a:extLst>
          </p:cNvPr>
          <p:cNvSpPr/>
          <p:nvPr/>
        </p:nvSpPr>
        <p:spPr>
          <a:xfrm>
            <a:off x="8944913" y="2713736"/>
            <a:ext cx="599849" cy="1419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563"/>
                </a:moveTo>
                <a:lnTo>
                  <a:pt x="18044" y="21600"/>
                </a:lnTo>
                <a:lnTo>
                  <a:pt x="21600" y="16284"/>
                </a:lnTo>
                <a:lnTo>
                  <a:pt x="2176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38C444ED-312D-416B-BC7F-BC912E29D543}"/>
              </a:ext>
            </a:extLst>
          </p:cNvPr>
          <p:cNvSpPr/>
          <p:nvPr/>
        </p:nvSpPr>
        <p:spPr>
          <a:xfrm>
            <a:off x="7898494" y="2713736"/>
            <a:ext cx="599853" cy="1419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563"/>
                </a:moveTo>
                <a:lnTo>
                  <a:pt x="3556" y="21600"/>
                </a:lnTo>
                <a:lnTo>
                  <a:pt x="0" y="16284"/>
                </a:lnTo>
                <a:lnTo>
                  <a:pt x="19424" y="0"/>
                </a:ln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00B25628-8F84-49F9-8405-6B56B5CF3844}"/>
              </a:ext>
            </a:extLst>
          </p:cNvPr>
          <p:cNvSpPr/>
          <p:nvPr/>
        </p:nvSpPr>
        <p:spPr>
          <a:xfrm>
            <a:off x="5805656" y="2713736"/>
            <a:ext cx="599849" cy="1419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563"/>
                </a:moveTo>
                <a:lnTo>
                  <a:pt x="3556" y="21600"/>
                </a:lnTo>
                <a:lnTo>
                  <a:pt x="0" y="16284"/>
                </a:lnTo>
                <a:lnTo>
                  <a:pt x="19424" y="0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3EDB2032-2473-44A5-947E-D12AAB4EFF23}"/>
              </a:ext>
            </a:extLst>
          </p:cNvPr>
          <p:cNvSpPr/>
          <p:nvPr/>
        </p:nvSpPr>
        <p:spPr>
          <a:xfrm>
            <a:off x="3704429" y="2713736"/>
            <a:ext cx="599849" cy="1419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563"/>
                </a:moveTo>
                <a:lnTo>
                  <a:pt x="3556" y="21600"/>
                </a:lnTo>
                <a:lnTo>
                  <a:pt x="0" y="16284"/>
                </a:lnTo>
                <a:lnTo>
                  <a:pt x="19424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5D072211-286C-4CC6-B6F0-FCF9244CED25}"/>
              </a:ext>
            </a:extLst>
          </p:cNvPr>
          <p:cNvSpPr/>
          <p:nvPr/>
        </p:nvSpPr>
        <p:spPr>
          <a:xfrm>
            <a:off x="1443120" y="3781245"/>
            <a:ext cx="1966089" cy="1520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6" y="6342"/>
                </a:moveTo>
                <a:cubicBezTo>
                  <a:pt x="7027" y="6342"/>
                  <a:pt x="3692" y="3830"/>
                  <a:pt x="1765" y="0"/>
                </a:cubicBezTo>
                <a:cubicBezTo>
                  <a:pt x="648" y="2198"/>
                  <a:pt x="0" y="4814"/>
                  <a:pt x="0" y="7640"/>
                </a:cubicBezTo>
                <a:cubicBezTo>
                  <a:pt x="0" y="15363"/>
                  <a:pt x="4841" y="21600"/>
                  <a:pt x="10800" y="21600"/>
                </a:cubicBezTo>
                <a:cubicBezTo>
                  <a:pt x="16775" y="21600"/>
                  <a:pt x="21600" y="15342"/>
                  <a:pt x="21600" y="7640"/>
                </a:cubicBezTo>
                <a:cubicBezTo>
                  <a:pt x="21600" y="4814"/>
                  <a:pt x="20952" y="2198"/>
                  <a:pt x="19835" y="0"/>
                </a:cubicBezTo>
                <a:cubicBezTo>
                  <a:pt x="17924" y="3830"/>
                  <a:pt x="14605" y="6342"/>
                  <a:pt x="10816" y="634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EC3BDD99-FF94-4AD3-AD8F-9CA7DE00ADD0}"/>
              </a:ext>
            </a:extLst>
          </p:cNvPr>
          <p:cNvSpPr/>
          <p:nvPr/>
        </p:nvSpPr>
        <p:spPr>
          <a:xfrm>
            <a:off x="3550696" y="3781245"/>
            <a:ext cx="1966089" cy="1520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6" y="6342"/>
                </a:moveTo>
                <a:cubicBezTo>
                  <a:pt x="7027" y="6342"/>
                  <a:pt x="3692" y="3830"/>
                  <a:pt x="1765" y="0"/>
                </a:cubicBezTo>
                <a:cubicBezTo>
                  <a:pt x="648" y="2198"/>
                  <a:pt x="0" y="4814"/>
                  <a:pt x="0" y="7640"/>
                </a:cubicBezTo>
                <a:cubicBezTo>
                  <a:pt x="0" y="15363"/>
                  <a:pt x="4841" y="21600"/>
                  <a:pt x="10800" y="21600"/>
                </a:cubicBezTo>
                <a:cubicBezTo>
                  <a:pt x="16775" y="21600"/>
                  <a:pt x="21600" y="15342"/>
                  <a:pt x="21600" y="7640"/>
                </a:cubicBezTo>
                <a:cubicBezTo>
                  <a:pt x="21600" y="4814"/>
                  <a:pt x="20952" y="2198"/>
                  <a:pt x="19835" y="0"/>
                </a:cubicBezTo>
                <a:cubicBezTo>
                  <a:pt x="17924" y="3830"/>
                  <a:pt x="14605" y="6342"/>
                  <a:pt x="10816" y="634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2463B651-446B-4D2C-9226-5B63E46157DB}"/>
              </a:ext>
            </a:extLst>
          </p:cNvPr>
          <p:cNvSpPr/>
          <p:nvPr/>
        </p:nvSpPr>
        <p:spPr>
          <a:xfrm>
            <a:off x="5643534" y="3781245"/>
            <a:ext cx="1966089" cy="1520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6" y="6342"/>
                </a:moveTo>
                <a:cubicBezTo>
                  <a:pt x="7027" y="6342"/>
                  <a:pt x="3692" y="3830"/>
                  <a:pt x="1765" y="0"/>
                </a:cubicBezTo>
                <a:cubicBezTo>
                  <a:pt x="648" y="2198"/>
                  <a:pt x="0" y="4814"/>
                  <a:pt x="0" y="7640"/>
                </a:cubicBezTo>
                <a:cubicBezTo>
                  <a:pt x="0" y="15363"/>
                  <a:pt x="4841" y="21600"/>
                  <a:pt x="10800" y="21600"/>
                </a:cubicBezTo>
                <a:cubicBezTo>
                  <a:pt x="16775" y="21600"/>
                  <a:pt x="21600" y="15342"/>
                  <a:pt x="21600" y="7640"/>
                </a:cubicBezTo>
                <a:cubicBezTo>
                  <a:pt x="21600" y="4814"/>
                  <a:pt x="20952" y="2198"/>
                  <a:pt x="19835" y="0"/>
                </a:cubicBezTo>
                <a:cubicBezTo>
                  <a:pt x="17941" y="3830"/>
                  <a:pt x="14605" y="6342"/>
                  <a:pt x="10816" y="634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D6FEC3BC-C35E-48A7-AC24-7268B1539F26}"/>
              </a:ext>
            </a:extLst>
          </p:cNvPr>
          <p:cNvSpPr/>
          <p:nvPr/>
        </p:nvSpPr>
        <p:spPr>
          <a:xfrm>
            <a:off x="7736372" y="3781245"/>
            <a:ext cx="1966089" cy="1520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6" y="6342"/>
                </a:moveTo>
                <a:cubicBezTo>
                  <a:pt x="7027" y="6342"/>
                  <a:pt x="3692" y="3830"/>
                  <a:pt x="1765" y="0"/>
                </a:cubicBezTo>
                <a:cubicBezTo>
                  <a:pt x="648" y="2198"/>
                  <a:pt x="0" y="4814"/>
                  <a:pt x="0" y="7640"/>
                </a:cubicBezTo>
                <a:cubicBezTo>
                  <a:pt x="0" y="15363"/>
                  <a:pt x="4841" y="21600"/>
                  <a:pt x="10800" y="21600"/>
                </a:cubicBezTo>
                <a:cubicBezTo>
                  <a:pt x="16775" y="21600"/>
                  <a:pt x="21600" y="15342"/>
                  <a:pt x="21600" y="7640"/>
                </a:cubicBezTo>
                <a:cubicBezTo>
                  <a:pt x="21600" y="4814"/>
                  <a:pt x="20952" y="2198"/>
                  <a:pt x="19835" y="0"/>
                </a:cubicBezTo>
                <a:cubicBezTo>
                  <a:pt x="17941" y="3830"/>
                  <a:pt x="14605" y="6342"/>
                  <a:pt x="10816" y="6342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E405C45D-B474-4A1A-8262-6C2A0F281002}"/>
              </a:ext>
            </a:extLst>
          </p:cNvPr>
          <p:cNvSpPr/>
          <p:nvPr/>
        </p:nvSpPr>
        <p:spPr>
          <a:xfrm>
            <a:off x="8782791" y="1555762"/>
            <a:ext cx="1966089" cy="1520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84" y="15258"/>
                </a:moveTo>
                <a:cubicBezTo>
                  <a:pt x="14573" y="15258"/>
                  <a:pt x="17908" y="17770"/>
                  <a:pt x="19835" y="21600"/>
                </a:cubicBezTo>
                <a:cubicBezTo>
                  <a:pt x="20952" y="19402"/>
                  <a:pt x="21600" y="16786"/>
                  <a:pt x="21600" y="13960"/>
                </a:cubicBezTo>
                <a:cubicBezTo>
                  <a:pt x="21600" y="6237"/>
                  <a:pt x="16759" y="0"/>
                  <a:pt x="10800" y="0"/>
                </a:cubicBezTo>
                <a:cubicBezTo>
                  <a:pt x="4825" y="0"/>
                  <a:pt x="0" y="6258"/>
                  <a:pt x="0" y="13960"/>
                </a:cubicBezTo>
                <a:cubicBezTo>
                  <a:pt x="0" y="16786"/>
                  <a:pt x="648" y="19402"/>
                  <a:pt x="1765" y="21600"/>
                </a:cubicBezTo>
                <a:cubicBezTo>
                  <a:pt x="3676" y="17791"/>
                  <a:pt x="6995" y="15258"/>
                  <a:pt x="10784" y="15258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7B6BDABF-5F48-4BA9-B44A-8B7C5C6A7C6F}"/>
              </a:ext>
            </a:extLst>
          </p:cNvPr>
          <p:cNvSpPr/>
          <p:nvPr/>
        </p:nvSpPr>
        <p:spPr>
          <a:xfrm>
            <a:off x="6689953" y="1555762"/>
            <a:ext cx="1966089" cy="1520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84" y="15258"/>
                </a:moveTo>
                <a:cubicBezTo>
                  <a:pt x="14573" y="15258"/>
                  <a:pt x="17908" y="17770"/>
                  <a:pt x="19835" y="21600"/>
                </a:cubicBezTo>
                <a:cubicBezTo>
                  <a:pt x="20952" y="19402"/>
                  <a:pt x="21600" y="16786"/>
                  <a:pt x="21600" y="13960"/>
                </a:cubicBezTo>
                <a:cubicBezTo>
                  <a:pt x="21600" y="6237"/>
                  <a:pt x="16759" y="0"/>
                  <a:pt x="10800" y="0"/>
                </a:cubicBezTo>
                <a:cubicBezTo>
                  <a:pt x="4825" y="0"/>
                  <a:pt x="0" y="6258"/>
                  <a:pt x="0" y="13960"/>
                </a:cubicBezTo>
                <a:cubicBezTo>
                  <a:pt x="0" y="16786"/>
                  <a:pt x="648" y="19402"/>
                  <a:pt x="1765" y="21600"/>
                </a:cubicBezTo>
                <a:cubicBezTo>
                  <a:pt x="3659" y="17791"/>
                  <a:pt x="6995" y="15258"/>
                  <a:pt x="10784" y="15258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45A3C6C7-2EDD-4F9F-AB78-5502DBFE5185}"/>
              </a:ext>
            </a:extLst>
          </p:cNvPr>
          <p:cNvSpPr/>
          <p:nvPr/>
        </p:nvSpPr>
        <p:spPr>
          <a:xfrm>
            <a:off x="4597115" y="1555762"/>
            <a:ext cx="1966089" cy="1520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84" y="15258"/>
                </a:moveTo>
                <a:cubicBezTo>
                  <a:pt x="14573" y="15258"/>
                  <a:pt x="17908" y="17770"/>
                  <a:pt x="19835" y="21600"/>
                </a:cubicBezTo>
                <a:cubicBezTo>
                  <a:pt x="20952" y="19402"/>
                  <a:pt x="21600" y="16786"/>
                  <a:pt x="21600" y="13960"/>
                </a:cubicBezTo>
                <a:cubicBezTo>
                  <a:pt x="21600" y="6237"/>
                  <a:pt x="16759" y="0"/>
                  <a:pt x="10800" y="0"/>
                </a:cubicBezTo>
                <a:cubicBezTo>
                  <a:pt x="4825" y="0"/>
                  <a:pt x="0" y="6258"/>
                  <a:pt x="0" y="13960"/>
                </a:cubicBezTo>
                <a:cubicBezTo>
                  <a:pt x="0" y="16786"/>
                  <a:pt x="648" y="19402"/>
                  <a:pt x="1765" y="21600"/>
                </a:cubicBezTo>
                <a:cubicBezTo>
                  <a:pt x="3659" y="17791"/>
                  <a:pt x="6995" y="15258"/>
                  <a:pt x="10784" y="1525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BCEFF9A4-B82F-43DA-823B-FF5CBC2BDC73}"/>
              </a:ext>
            </a:extLst>
          </p:cNvPr>
          <p:cNvSpPr/>
          <p:nvPr/>
        </p:nvSpPr>
        <p:spPr>
          <a:xfrm>
            <a:off x="2504277" y="1555762"/>
            <a:ext cx="1966089" cy="1520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84" y="15258"/>
                </a:moveTo>
                <a:cubicBezTo>
                  <a:pt x="14573" y="15258"/>
                  <a:pt x="17908" y="17770"/>
                  <a:pt x="19835" y="21600"/>
                </a:cubicBezTo>
                <a:cubicBezTo>
                  <a:pt x="20952" y="19402"/>
                  <a:pt x="21600" y="16786"/>
                  <a:pt x="21600" y="13960"/>
                </a:cubicBezTo>
                <a:cubicBezTo>
                  <a:pt x="21600" y="6237"/>
                  <a:pt x="16759" y="0"/>
                  <a:pt x="10800" y="0"/>
                </a:cubicBezTo>
                <a:cubicBezTo>
                  <a:pt x="4825" y="0"/>
                  <a:pt x="0" y="6258"/>
                  <a:pt x="0" y="13960"/>
                </a:cubicBezTo>
                <a:cubicBezTo>
                  <a:pt x="0" y="16786"/>
                  <a:pt x="648" y="19402"/>
                  <a:pt x="1765" y="21600"/>
                </a:cubicBezTo>
                <a:cubicBezTo>
                  <a:pt x="3659" y="17791"/>
                  <a:pt x="6995" y="15258"/>
                  <a:pt x="10784" y="1525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18EF3808-BE4A-4C8B-B793-9AAC5BA26EF6}"/>
              </a:ext>
            </a:extLst>
          </p:cNvPr>
          <p:cNvSpPr/>
          <p:nvPr/>
        </p:nvSpPr>
        <p:spPr>
          <a:xfrm>
            <a:off x="1575766" y="3412786"/>
            <a:ext cx="644292" cy="20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600" extrusionOk="0">
                <a:moveTo>
                  <a:pt x="21205" y="21600"/>
                </a:moveTo>
                <a:lnTo>
                  <a:pt x="345" y="21600"/>
                </a:lnTo>
                <a:cubicBezTo>
                  <a:pt x="148" y="21600"/>
                  <a:pt x="0" y="16972"/>
                  <a:pt x="0" y="10800"/>
                </a:cubicBezTo>
                <a:cubicBezTo>
                  <a:pt x="0" y="4628"/>
                  <a:pt x="148" y="0"/>
                  <a:pt x="345" y="0"/>
                </a:cubicBezTo>
                <a:lnTo>
                  <a:pt x="21205" y="0"/>
                </a:lnTo>
                <a:cubicBezTo>
                  <a:pt x="21403" y="0"/>
                  <a:pt x="21551" y="4628"/>
                  <a:pt x="21551" y="10800"/>
                </a:cubicBezTo>
                <a:cubicBezTo>
                  <a:pt x="21600" y="16972"/>
                  <a:pt x="21403" y="21600"/>
                  <a:pt x="21205" y="216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E1FC44AE-DC3E-4C11-AD8F-3A076BEBF8D7}"/>
              </a:ext>
            </a:extLst>
          </p:cNvPr>
          <p:cNvSpPr/>
          <p:nvPr/>
        </p:nvSpPr>
        <p:spPr>
          <a:xfrm>
            <a:off x="9991333" y="3412786"/>
            <a:ext cx="644062" cy="20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54" y="21600"/>
                </a:moveTo>
                <a:lnTo>
                  <a:pt x="346" y="21600"/>
                </a:lnTo>
                <a:cubicBezTo>
                  <a:pt x="148" y="21600"/>
                  <a:pt x="0" y="16972"/>
                  <a:pt x="0" y="10800"/>
                </a:cubicBezTo>
                <a:cubicBezTo>
                  <a:pt x="0" y="4628"/>
                  <a:pt x="148" y="0"/>
                  <a:pt x="346" y="0"/>
                </a:cubicBezTo>
                <a:lnTo>
                  <a:pt x="21254" y="0"/>
                </a:lnTo>
                <a:cubicBezTo>
                  <a:pt x="21452" y="0"/>
                  <a:pt x="21600" y="4628"/>
                  <a:pt x="21600" y="10800"/>
                </a:cubicBezTo>
                <a:cubicBezTo>
                  <a:pt x="21600" y="16972"/>
                  <a:pt x="21452" y="21600"/>
                  <a:pt x="21254" y="216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D8966E2-8E54-4AB5-9C99-7C30C4FA632A}"/>
              </a:ext>
            </a:extLst>
          </p:cNvPr>
          <p:cNvSpPr txBox="1"/>
          <p:nvPr/>
        </p:nvSpPr>
        <p:spPr>
          <a:xfrm>
            <a:off x="2759604" y="1116935"/>
            <a:ext cx="1455434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F942923-8133-46F6-841B-13D13237B9F2}"/>
              </a:ext>
            </a:extLst>
          </p:cNvPr>
          <p:cNvSpPr txBox="1"/>
          <p:nvPr/>
        </p:nvSpPr>
        <p:spPr>
          <a:xfrm>
            <a:off x="2759604" y="1894814"/>
            <a:ext cx="1455434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/>
              <a:t>Lorem ipsum dolor sit amet, nibh est. A magna maecenas.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2F64F25-2C20-4028-AD4B-55965C6DE6B3}"/>
              </a:ext>
            </a:extLst>
          </p:cNvPr>
          <p:cNvSpPr txBox="1"/>
          <p:nvPr/>
        </p:nvSpPr>
        <p:spPr>
          <a:xfrm>
            <a:off x="4852442" y="1116935"/>
            <a:ext cx="1455434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5C22DFC-F83C-4891-8AF3-C9F0BA5E7157}"/>
              </a:ext>
            </a:extLst>
          </p:cNvPr>
          <p:cNvSpPr txBox="1"/>
          <p:nvPr/>
        </p:nvSpPr>
        <p:spPr>
          <a:xfrm>
            <a:off x="4852442" y="1894814"/>
            <a:ext cx="1455434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/>
              <a:t>Lorem ipsum dolor sit amet, nibh est. A magna maecenas.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E3D9631-CD48-458B-AB3B-2B41725BC758}"/>
              </a:ext>
            </a:extLst>
          </p:cNvPr>
          <p:cNvSpPr txBox="1"/>
          <p:nvPr/>
        </p:nvSpPr>
        <p:spPr>
          <a:xfrm>
            <a:off x="6945280" y="1116935"/>
            <a:ext cx="1455434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accent1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A1DBAC2-BDD3-4080-953B-EA761C6DE4C3}"/>
              </a:ext>
            </a:extLst>
          </p:cNvPr>
          <p:cNvSpPr txBox="1"/>
          <p:nvPr/>
        </p:nvSpPr>
        <p:spPr>
          <a:xfrm>
            <a:off x="6945280" y="1894814"/>
            <a:ext cx="1455434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/>
              <a:t>Lorem ipsum dolor sit amet, nibh est. A magna maecenas.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C4973CE-C6A1-4396-8E01-F94A48A3478B}"/>
              </a:ext>
            </a:extLst>
          </p:cNvPr>
          <p:cNvSpPr txBox="1"/>
          <p:nvPr/>
        </p:nvSpPr>
        <p:spPr>
          <a:xfrm>
            <a:off x="9038118" y="1116935"/>
            <a:ext cx="1455434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2"/>
                </a:solidFill>
              </a:rPr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07BE5F5-8DD7-4AAB-A858-4BB1E0E7D598}"/>
              </a:ext>
            </a:extLst>
          </p:cNvPr>
          <p:cNvSpPr txBox="1"/>
          <p:nvPr/>
        </p:nvSpPr>
        <p:spPr>
          <a:xfrm>
            <a:off x="9038118" y="1894814"/>
            <a:ext cx="1455434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/>
              <a:t>Lorem ipsum dolor sit amet, nibh est. A magna maecenas.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060B783-39F6-4DB8-BC4D-C11DBCA95712}"/>
              </a:ext>
            </a:extLst>
          </p:cNvPr>
          <p:cNvSpPr txBox="1"/>
          <p:nvPr/>
        </p:nvSpPr>
        <p:spPr>
          <a:xfrm>
            <a:off x="1698447" y="4264147"/>
            <a:ext cx="1455434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/>
                </a:solidFill>
              </a:rPr>
              <a:t>Lorem ipsum dolor sit amet, nibh est. A magna maecenas.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BB7D72B-9F7A-44E1-8E0A-FD2872A479FA}"/>
              </a:ext>
            </a:extLst>
          </p:cNvPr>
          <p:cNvSpPr txBox="1"/>
          <p:nvPr/>
        </p:nvSpPr>
        <p:spPr>
          <a:xfrm>
            <a:off x="3806023" y="4264147"/>
            <a:ext cx="1455434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/>
              <a:t>Lorem ipsum dolor sit amet, nibh est. A magna maecenas.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05428B2-373C-4E1D-A759-EEBA80AE2AF3}"/>
              </a:ext>
            </a:extLst>
          </p:cNvPr>
          <p:cNvSpPr txBox="1"/>
          <p:nvPr/>
        </p:nvSpPr>
        <p:spPr>
          <a:xfrm>
            <a:off x="5898861" y="4264147"/>
            <a:ext cx="1455434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/>
              <a:t>Lorem ipsum dolor sit amet, nibh est. A magna maecenas.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841397E-00F1-46D6-9228-672CD8A847A6}"/>
              </a:ext>
            </a:extLst>
          </p:cNvPr>
          <p:cNvSpPr txBox="1"/>
          <p:nvPr/>
        </p:nvSpPr>
        <p:spPr>
          <a:xfrm>
            <a:off x="7991699" y="4264147"/>
            <a:ext cx="1455434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/>
                </a:solidFill>
              </a:rPr>
              <a:t>Lorem ipsum dolor sit amet, nibh est. A magna maecenas.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B6B1B0B-A000-4C6A-BCA4-B024A7872C34}"/>
              </a:ext>
            </a:extLst>
          </p:cNvPr>
          <p:cNvSpPr txBox="1"/>
          <p:nvPr/>
        </p:nvSpPr>
        <p:spPr>
          <a:xfrm>
            <a:off x="1698447" y="5362364"/>
            <a:ext cx="1455434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185C0D8-4AFB-4941-85CD-2545AAB6F984}"/>
              </a:ext>
            </a:extLst>
          </p:cNvPr>
          <p:cNvSpPr txBox="1"/>
          <p:nvPr/>
        </p:nvSpPr>
        <p:spPr>
          <a:xfrm>
            <a:off x="3806023" y="5362364"/>
            <a:ext cx="1455434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4DC927E-2F17-4158-9C65-1A51AF1AD3B2}"/>
              </a:ext>
            </a:extLst>
          </p:cNvPr>
          <p:cNvSpPr txBox="1"/>
          <p:nvPr/>
        </p:nvSpPr>
        <p:spPr>
          <a:xfrm>
            <a:off x="5898861" y="5362364"/>
            <a:ext cx="1455434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8C6E79D-FA48-42D7-9A95-4199E855BF12}"/>
              </a:ext>
            </a:extLst>
          </p:cNvPr>
          <p:cNvSpPr txBox="1"/>
          <p:nvPr/>
        </p:nvSpPr>
        <p:spPr>
          <a:xfrm>
            <a:off x="7991699" y="5362364"/>
            <a:ext cx="1455434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tx2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pic>
        <p:nvPicPr>
          <p:cNvPr id="46" name="Graphic 45" descr="Bar graph with upward trend outline">
            <a:extLst>
              <a:ext uri="{FF2B5EF4-FFF2-40B4-BE49-F238E27FC236}">
                <a16:creationId xmlns:a16="http://schemas.microsoft.com/office/drawing/2014/main" id="{71246376-0F4C-43C9-8315-13CC33A39E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86133" y="2633347"/>
            <a:ext cx="588053" cy="588053"/>
          </a:xfrm>
          <a:prstGeom prst="rect">
            <a:avLst/>
          </a:prstGeom>
        </p:spPr>
      </p:pic>
      <p:pic>
        <p:nvPicPr>
          <p:cNvPr id="47" name="Graphic 46" descr="Boardroom outline">
            <a:extLst>
              <a:ext uri="{FF2B5EF4-FFF2-40B4-BE49-F238E27FC236}">
                <a16:creationId xmlns:a16="http://schemas.microsoft.com/office/drawing/2014/main" id="{1CCFAD8E-C3D8-4F06-835D-C37A4A91EF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455771" y="2601271"/>
            <a:ext cx="620129" cy="620129"/>
          </a:xfrm>
          <a:prstGeom prst="rect">
            <a:avLst/>
          </a:prstGeom>
        </p:spPr>
      </p:pic>
      <p:pic>
        <p:nvPicPr>
          <p:cNvPr id="48" name="Graphic 47" descr="Checklist outline">
            <a:extLst>
              <a:ext uri="{FF2B5EF4-FFF2-40B4-BE49-F238E27FC236}">
                <a16:creationId xmlns:a16="http://schemas.microsoft.com/office/drawing/2014/main" id="{067D3C97-A8E9-40B2-8CC6-827C83B97CE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45897" y="3658335"/>
            <a:ext cx="561362" cy="561362"/>
          </a:xfrm>
          <a:prstGeom prst="rect">
            <a:avLst/>
          </a:prstGeom>
        </p:spPr>
      </p:pic>
      <p:pic>
        <p:nvPicPr>
          <p:cNvPr id="49" name="Graphic 48" descr="Customer review outline">
            <a:extLst>
              <a:ext uri="{FF2B5EF4-FFF2-40B4-BE49-F238E27FC236}">
                <a16:creationId xmlns:a16="http://schemas.microsoft.com/office/drawing/2014/main" id="{53103561-E7AD-44E8-B84D-05D66E32532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64182" y="3680581"/>
            <a:ext cx="539116" cy="539116"/>
          </a:xfrm>
          <a:prstGeom prst="rect">
            <a:avLst/>
          </a:prstGeom>
        </p:spPr>
      </p:pic>
      <p:pic>
        <p:nvPicPr>
          <p:cNvPr id="50" name="Graphic 49" descr="Handshake outline">
            <a:extLst>
              <a:ext uri="{FF2B5EF4-FFF2-40B4-BE49-F238E27FC236}">
                <a16:creationId xmlns:a16="http://schemas.microsoft.com/office/drawing/2014/main" id="{BCAB55E4-A110-475F-AF36-AD63B109CCF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30119" y="3627606"/>
            <a:ext cx="592091" cy="592091"/>
          </a:xfrm>
          <a:prstGeom prst="rect">
            <a:avLst/>
          </a:prstGeom>
        </p:spPr>
      </p:pic>
      <p:pic>
        <p:nvPicPr>
          <p:cNvPr id="51" name="Graphic 50" descr="Postit Notes outline">
            <a:extLst>
              <a:ext uri="{FF2B5EF4-FFF2-40B4-BE49-F238E27FC236}">
                <a16:creationId xmlns:a16="http://schemas.microsoft.com/office/drawing/2014/main" id="{011A2850-C750-4D0B-9CA0-78194E586D6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421711" y="2718827"/>
            <a:ext cx="502573" cy="502573"/>
          </a:xfrm>
          <a:prstGeom prst="rect">
            <a:avLst/>
          </a:prstGeom>
        </p:spPr>
      </p:pic>
      <p:pic>
        <p:nvPicPr>
          <p:cNvPr id="52" name="Graphic 51" descr="Target Audience outline">
            <a:extLst>
              <a:ext uri="{FF2B5EF4-FFF2-40B4-BE49-F238E27FC236}">
                <a16:creationId xmlns:a16="http://schemas.microsoft.com/office/drawing/2014/main" id="{14F746E7-1CFE-4966-B39A-88310AE361D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425389" y="3631643"/>
            <a:ext cx="588054" cy="588054"/>
          </a:xfrm>
          <a:prstGeom prst="rect">
            <a:avLst/>
          </a:prstGeom>
        </p:spPr>
      </p:pic>
      <p:pic>
        <p:nvPicPr>
          <p:cNvPr id="53" name="Graphic 52" descr="Bar graph with downward trend outline">
            <a:extLst>
              <a:ext uri="{FF2B5EF4-FFF2-40B4-BE49-F238E27FC236}">
                <a16:creationId xmlns:a16="http://schemas.microsoft.com/office/drawing/2014/main" id="{7C5AE69B-1041-41F8-8C01-6C18BCDE802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208503" y="2663763"/>
            <a:ext cx="557637" cy="55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155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8502</TotalTime>
  <Words>297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Sine Wave Process – Slide Template</vt:lpstr>
      <vt:lpstr>Sine Wave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Sine Wave Process</dc:title>
  <dc:creator>PresentationGO.com</dc:creator>
  <dc:description>© Copyright PresentationGO.com</dc:description>
  <dcterms:created xsi:type="dcterms:W3CDTF">2014-11-26T05:14:11Z</dcterms:created>
  <dcterms:modified xsi:type="dcterms:W3CDTF">2021-05-11T19:27:01Z</dcterms:modified>
  <cp:category>Charts &amp; Diagrams</cp:category>
</cp:coreProperties>
</file>