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82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2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 Wave Process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6ECF3E-CE39-476A-9918-02204C734DB0}"/>
              </a:ext>
            </a:extLst>
          </p:cNvPr>
          <p:cNvGrpSpPr/>
          <p:nvPr/>
        </p:nvGrpSpPr>
        <p:grpSpPr>
          <a:xfrm>
            <a:off x="1107639" y="2362719"/>
            <a:ext cx="9976722" cy="2206203"/>
            <a:chOff x="769257" y="2319104"/>
            <a:chExt cx="9976722" cy="2206203"/>
          </a:xfrm>
        </p:grpSpPr>
        <p:cxnSp>
          <p:nvCxnSpPr>
            <p:cNvPr id="33" name="Connector: Curved 32">
              <a:extLst>
                <a:ext uri="{FF2B5EF4-FFF2-40B4-BE49-F238E27FC236}">
                  <a16:creationId xmlns:a16="http://schemas.microsoft.com/office/drawing/2014/main" id="{8D5B1F35-7F4E-405D-8051-62BD46424B5B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 flipV="1">
              <a:off x="1071878" y="2470414"/>
              <a:ext cx="1079394" cy="1903582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Curved 33">
              <a:extLst>
                <a:ext uri="{FF2B5EF4-FFF2-40B4-BE49-F238E27FC236}">
                  <a16:creationId xmlns:a16="http://schemas.microsoft.com/office/drawing/2014/main" id="{74687FC4-6EE4-46AE-AC67-434AEFFD47E2}"/>
                </a:ext>
              </a:extLst>
            </p:cNvPr>
            <p:cNvCxnSpPr>
              <a:stCxn id="39" idx="6"/>
              <a:endCxn id="40" idx="2"/>
            </p:cNvCxnSpPr>
            <p:nvPr/>
          </p:nvCxnSpPr>
          <p:spPr>
            <a:xfrm>
              <a:off x="2453892" y="2470414"/>
              <a:ext cx="1079394" cy="1903582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592CC1C1-1EC7-4DF6-A788-7B60411D4F9E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 flipV="1">
              <a:off x="3835907" y="2597320"/>
              <a:ext cx="1079394" cy="1776677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C469DCB8-6414-408D-8DC4-6B70AEF696F2}"/>
                </a:ext>
              </a:extLst>
            </p:cNvPr>
            <p:cNvCxnSpPr>
              <a:stCxn id="41" idx="6"/>
              <a:endCxn id="42" idx="2"/>
            </p:cNvCxnSpPr>
            <p:nvPr/>
          </p:nvCxnSpPr>
          <p:spPr>
            <a:xfrm>
              <a:off x="5217921" y="2597320"/>
              <a:ext cx="1079394" cy="177179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1027C20A-8635-4C3C-ACD7-A230FEE8386B}"/>
                </a:ext>
              </a:extLst>
            </p:cNvPr>
            <p:cNvCxnSpPr>
              <a:stCxn id="42" idx="6"/>
              <a:endCxn id="73" idx="2"/>
            </p:cNvCxnSpPr>
            <p:nvPr/>
          </p:nvCxnSpPr>
          <p:spPr>
            <a:xfrm flipV="1">
              <a:off x="6599936" y="2665654"/>
              <a:ext cx="1079394" cy="1703462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5C4EFB5-C7ED-4F69-97C6-009C473E15C0}"/>
                </a:ext>
              </a:extLst>
            </p:cNvPr>
            <p:cNvSpPr/>
            <p:nvPr/>
          </p:nvSpPr>
          <p:spPr>
            <a:xfrm>
              <a:off x="769257" y="4222686"/>
              <a:ext cx="302621" cy="3026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706C546-B862-42BC-9C59-9BEF55ACBC7E}"/>
                </a:ext>
              </a:extLst>
            </p:cNvPr>
            <p:cNvSpPr/>
            <p:nvPr/>
          </p:nvSpPr>
          <p:spPr>
            <a:xfrm>
              <a:off x="2151271" y="2319104"/>
              <a:ext cx="302621" cy="30262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5680E5D-EC20-4088-90F2-04972B52D685}"/>
                </a:ext>
              </a:extLst>
            </p:cNvPr>
            <p:cNvSpPr/>
            <p:nvPr/>
          </p:nvSpPr>
          <p:spPr>
            <a:xfrm>
              <a:off x="3533286" y="4222686"/>
              <a:ext cx="302621" cy="302621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124BAF1-44B2-4FE0-85F9-1DCF4F9D837B}"/>
                </a:ext>
              </a:extLst>
            </p:cNvPr>
            <p:cNvSpPr/>
            <p:nvPr/>
          </p:nvSpPr>
          <p:spPr>
            <a:xfrm>
              <a:off x="4915300" y="2446009"/>
              <a:ext cx="302621" cy="30262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D10621B-AADD-4316-AC72-1200FF9D823E}"/>
                </a:ext>
              </a:extLst>
            </p:cNvPr>
            <p:cNvSpPr/>
            <p:nvPr/>
          </p:nvSpPr>
          <p:spPr>
            <a:xfrm>
              <a:off x="6297315" y="4217805"/>
              <a:ext cx="302621" cy="30262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3C62FCB-7F78-4A7E-9EAE-155AFC6DE8E4}"/>
                </a:ext>
              </a:extLst>
            </p:cNvPr>
            <p:cNvSpPr/>
            <p:nvPr/>
          </p:nvSpPr>
          <p:spPr>
            <a:xfrm>
              <a:off x="7679329" y="2514343"/>
              <a:ext cx="302621" cy="3026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F2ABDAD-22FE-4DDC-AAFB-F7D85F654AE5}"/>
                </a:ext>
              </a:extLst>
            </p:cNvPr>
            <p:cNvSpPr/>
            <p:nvPr/>
          </p:nvSpPr>
          <p:spPr>
            <a:xfrm>
              <a:off x="9061344" y="4217805"/>
              <a:ext cx="302621" cy="3026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Connector: Curved 80">
              <a:extLst>
                <a:ext uri="{FF2B5EF4-FFF2-40B4-BE49-F238E27FC236}">
                  <a16:creationId xmlns:a16="http://schemas.microsoft.com/office/drawing/2014/main" id="{D2AE2745-2224-4514-926B-D1D49631D731}"/>
                </a:ext>
              </a:extLst>
            </p:cNvPr>
            <p:cNvCxnSpPr>
              <a:cxnSpLocks/>
              <a:stCxn id="73" idx="6"/>
              <a:endCxn id="80" idx="2"/>
            </p:cNvCxnSpPr>
            <p:nvPr/>
          </p:nvCxnSpPr>
          <p:spPr>
            <a:xfrm>
              <a:off x="7981950" y="2665654"/>
              <a:ext cx="1079394" cy="170346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D66872A-0976-4CB0-9326-9BC03E0D4340}"/>
                </a:ext>
              </a:extLst>
            </p:cNvPr>
            <p:cNvSpPr/>
            <p:nvPr/>
          </p:nvSpPr>
          <p:spPr>
            <a:xfrm>
              <a:off x="10443358" y="2514343"/>
              <a:ext cx="302621" cy="30262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Connector: Curved 82">
              <a:extLst>
                <a:ext uri="{FF2B5EF4-FFF2-40B4-BE49-F238E27FC236}">
                  <a16:creationId xmlns:a16="http://schemas.microsoft.com/office/drawing/2014/main" id="{E8C58483-B3A1-4D05-A753-9EDD797CD73D}"/>
                </a:ext>
              </a:extLst>
            </p:cNvPr>
            <p:cNvCxnSpPr>
              <a:cxnSpLocks/>
              <a:stCxn id="80" idx="6"/>
              <a:endCxn id="82" idx="2"/>
            </p:cNvCxnSpPr>
            <p:nvPr/>
          </p:nvCxnSpPr>
          <p:spPr>
            <a:xfrm flipV="1">
              <a:off x="9363965" y="2665654"/>
              <a:ext cx="1079393" cy="170346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4A68FB9-7A4F-4AFC-B1B7-C94C977D25DF}"/>
              </a:ext>
            </a:extLst>
          </p:cNvPr>
          <p:cNvGrpSpPr/>
          <p:nvPr/>
        </p:nvGrpSpPr>
        <p:grpSpPr>
          <a:xfrm>
            <a:off x="1596842" y="1245684"/>
            <a:ext cx="2088243" cy="974682"/>
            <a:chOff x="332936" y="2689321"/>
            <a:chExt cx="2937088" cy="97468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F7D4989-1700-4F1B-99C6-1F86C81C53C9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DE54D49-A783-4A21-9FA4-E1A7706D63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7796A74-95C5-4EE2-BBBB-3D121345D0FC}"/>
              </a:ext>
            </a:extLst>
          </p:cNvPr>
          <p:cNvGrpSpPr/>
          <p:nvPr/>
        </p:nvGrpSpPr>
        <p:grpSpPr>
          <a:xfrm>
            <a:off x="2978857" y="4711275"/>
            <a:ext cx="2088243" cy="974682"/>
            <a:chOff x="332936" y="2689321"/>
            <a:chExt cx="2937088" cy="97468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1E0BC5-F115-4D6D-86B2-ADA6619508EE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03D9BF9-F25F-4721-AEB7-6AB9CF0A44E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EE6468-8990-440C-890A-BD0EA69DC1EB}"/>
              </a:ext>
            </a:extLst>
          </p:cNvPr>
          <p:cNvGrpSpPr/>
          <p:nvPr/>
        </p:nvGrpSpPr>
        <p:grpSpPr>
          <a:xfrm>
            <a:off x="5742886" y="4711275"/>
            <a:ext cx="2088243" cy="974682"/>
            <a:chOff x="332936" y="2689321"/>
            <a:chExt cx="2937088" cy="97468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E15A17D-8BCE-4F22-B121-792136DEA970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A86F17D-DD36-4CE0-A1BF-2B96188B67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EB83C98-9718-4D38-AA88-D2DB57A014CF}"/>
              </a:ext>
            </a:extLst>
          </p:cNvPr>
          <p:cNvGrpSpPr/>
          <p:nvPr/>
        </p:nvGrpSpPr>
        <p:grpSpPr>
          <a:xfrm>
            <a:off x="8506915" y="4711275"/>
            <a:ext cx="2088243" cy="974682"/>
            <a:chOff x="332936" y="2689321"/>
            <a:chExt cx="2937088" cy="97468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AC7A4CD-9815-441D-8E85-9FA57EE51C9F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2A0093B-7A04-4DD4-B6D5-FA2AABF3A6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BB18094-77F8-4DD5-AEE3-40BFDD67E055}"/>
              </a:ext>
            </a:extLst>
          </p:cNvPr>
          <p:cNvGrpSpPr/>
          <p:nvPr/>
        </p:nvGrpSpPr>
        <p:grpSpPr>
          <a:xfrm>
            <a:off x="4360871" y="1245684"/>
            <a:ext cx="2088243" cy="974682"/>
            <a:chOff x="332936" y="2689321"/>
            <a:chExt cx="2937088" cy="97468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A6638AF-AD15-4BDE-B898-4D19AC07FF05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EEFC7D9-E216-4915-A676-896717EB124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F50E38C-34B0-4B13-BB1B-71A10BB0BF0C}"/>
              </a:ext>
            </a:extLst>
          </p:cNvPr>
          <p:cNvGrpSpPr/>
          <p:nvPr/>
        </p:nvGrpSpPr>
        <p:grpSpPr>
          <a:xfrm>
            <a:off x="7124900" y="1245684"/>
            <a:ext cx="2088243" cy="974682"/>
            <a:chOff x="332936" y="2689321"/>
            <a:chExt cx="2937088" cy="97468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79F3858-3003-4E51-A4AB-7F622F41C5ED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04491AA-144E-449A-B424-0EE7B5B6E8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5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Sine Wave Process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6ECF3E-CE39-476A-9918-02204C734DB0}"/>
              </a:ext>
            </a:extLst>
          </p:cNvPr>
          <p:cNvGrpSpPr/>
          <p:nvPr/>
        </p:nvGrpSpPr>
        <p:grpSpPr>
          <a:xfrm>
            <a:off x="1107639" y="2362719"/>
            <a:ext cx="9976722" cy="2206203"/>
            <a:chOff x="769257" y="2319104"/>
            <a:chExt cx="9976722" cy="2206203"/>
          </a:xfrm>
        </p:grpSpPr>
        <p:cxnSp>
          <p:nvCxnSpPr>
            <p:cNvPr id="33" name="Connector: Curved 32">
              <a:extLst>
                <a:ext uri="{FF2B5EF4-FFF2-40B4-BE49-F238E27FC236}">
                  <a16:creationId xmlns:a16="http://schemas.microsoft.com/office/drawing/2014/main" id="{8D5B1F35-7F4E-405D-8051-62BD46424B5B}"/>
                </a:ext>
              </a:extLst>
            </p:cNvPr>
            <p:cNvCxnSpPr>
              <a:stCxn id="38" idx="6"/>
              <a:endCxn id="39" idx="2"/>
            </p:cNvCxnSpPr>
            <p:nvPr/>
          </p:nvCxnSpPr>
          <p:spPr>
            <a:xfrm flipV="1">
              <a:off x="1071878" y="2470414"/>
              <a:ext cx="1079394" cy="1903582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Curved 33">
              <a:extLst>
                <a:ext uri="{FF2B5EF4-FFF2-40B4-BE49-F238E27FC236}">
                  <a16:creationId xmlns:a16="http://schemas.microsoft.com/office/drawing/2014/main" id="{74687FC4-6EE4-46AE-AC67-434AEFFD47E2}"/>
                </a:ext>
              </a:extLst>
            </p:cNvPr>
            <p:cNvCxnSpPr>
              <a:stCxn id="39" idx="6"/>
              <a:endCxn id="40" idx="2"/>
            </p:cNvCxnSpPr>
            <p:nvPr/>
          </p:nvCxnSpPr>
          <p:spPr>
            <a:xfrm>
              <a:off x="2453892" y="2470414"/>
              <a:ext cx="1079394" cy="1903582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592CC1C1-1EC7-4DF6-A788-7B60411D4F9E}"/>
                </a:ext>
              </a:extLst>
            </p:cNvPr>
            <p:cNvCxnSpPr>
              <a:stCxn id="40" idx="6"/>
              <a:endCxn id="41" idx="2"/>
            </p:cNvCxnSpPr>
            <p:nvPr/>
          </p:nvCxnSpPr>
          <p:spPr>
            <a:xfrm flipV="1">
              <a:off x="3835907" y="2597320"/>
              <a:ext cx="1079394" cy="1776677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C469DCB8-6414-408D-8DC4-6B70AEF696F2}"/>
                </a:ext>
              </a:extLst>
            </p:cNvPr>
            <p:cNvCxnSpPr>
              <a:stCxn id="41" idx="6"/>
              <a:endCxn id="42" idx="2"/>
            </p:cNvCxnSpPr>
            <p:nvPr/>
          </p:nvCxnSpPr>
          <p:spPr>
            <a:xfrm>
              <a:off x="5217921" y="2597320"/>
              <a:ext cx="1079394" cy="1771796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1027C20A-8635-4C3C-ACD7-A230FEE8386B}"/>
                </a:ext>
              </a:extLst>
            </p:cNvPr>
            <p:cNvCxnSpPr>
              <a:stCxn id="42" idx="6"/>
              <a:endCxn id="73" idx="2"/>
            </p:cNvCxnSpPr>
            <p:nvPr/>
          </p:nvCxnSpPr>
          <p:spPr>
            <a:xfrm flipV="1">
              <a:off x="6599936" y="2665654"/>
              <a:ext cx="1079394" cy="1703462"/>
            </a:xfrm>
            <a:prstGeom prst="curvedConnector3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5C4EFB5-C7ED-4F69-97C6-009C473E15C0}"/>
                </a:ext>
              </a:extLst>
            </p:cNvPr>
            <p:cNvSpPr/>
            <p:nvPr/>
          </p:nvSpPr>
          <p:spPr>
            <a:xfrm>
              <a:off x="769257" y="4222686"/>
              <a:ext cx="302621" cy="3026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706C546-B862-42BC-9C59-9BEF55ACBC7E}"/>
                </a:ext>
              </a:extLst>
            </p:cNvPr>
            <p:cNvSpPr/>
            <p:nvPr/>
          </p:nvSpPr>
          <p:spPr>
            <a:xfrm>
              <a:off x="2151271" y="2319104"/>
              <a:ext cx="302621" cy="30262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5680E5D-EC20-4088-90F2-04972B52D685}"/>
                </a:ext>
              </a:extLst>
            </p:cNvPr>
            <p:cNvSpPr/>
            <p:nvPr/>
          </p:nvSpPr>
          <p:spPr>
            <a:xfrm>
              <a:off x="3533286" y="4222686"/>
              <a:ext cx="302621" cy="302621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124BAF1-44B2-4FE0-85F9-1DCF4F9D837B}"/>
                </a:ext>
              </a:extLst>
            </p:cNvPr>
            <p:cNvSpPr/>
            <p:nvPr/>
          </p:nvSpPr>
          <p:spPr>
            <a:xfrm>
              <a:off x="4915300" y="2446009"/>
              <a:ext cx="302621" cy="302621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D10621B-AADD-4316-AC72-1200FF9D823E}"/>
                </a:ext>
              </a:extLst>
            </p:cNvPr>
            <p:cNvSpPr/>
            <p:nvPr/>
          </p:nvSpPr>
          <p:spPr>
            <a:xfrm>
              <a:off x="6297315" y="4217805"/>
              <a:ext cx="302621" cy="30262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3C62FCB-7F78-4A7E-9EAE-155AFC6DE8E4}"/>
                </a:ext>
              </a:extLst>
            </p:cNvPr>
            <p:cNvSpPr/>
            <p:nvPr/>
          </p:nvSpPr>
          <p:spPr>
            <a:xfrm>
              <a:off x="7679329" y="2514343"/>
              <a:ext cx="302621" cy="3026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F2ABDAD-22FE-4DDC-AAFB-F7D85F654AE5}"/>
                </a:ext>
              </a:extLst>
            </p:cNvPr>
            <p:cNvSpPr/>
            <p:nvPr/>
          </p:nvSpPr>
          <p:spPr>
            <a:xfrm>
              <a:off x="9061344" y="4217805"/>
              <a:ext cx="302621" cy="30262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Connector: Curved 80">
              <a:extLst>
                <a:ext uri="{FF2B5EF4-FFF2-40B4-BE49-F238E27FC236}">
                  <a16:creationId xmlns:a16="http://schemas.microsoft.com/office/drawing/2014/main" id="{D2AE2745-2224-4514-926B-D1D49631D731}"/>
                </a:ext>
              </a:extLst>
            </p:cNvPr>
            <p:cNvCxnSpPr>
              <a:cxnSpLocks/>
              <a:stCxn id="73" idx="6"/>
              <a:endCxn id="80" idx="2"/>
            </p:cNvCxnSpPr>
            <p:nvPr/>
          </p:nvCxnSpPr>
          <p:spPr>
            <a:xfrm>
              <a:off x="7981950" y="2665654"/>
              <a:ext cx="1079394" cy="170346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D66872A-0976-4CB0-9326-9BC03E0D4340}"/>
                </a:ext>
              </a:extLst>
            </p:cNvPr>
            <p:cNvSpPr/>
            <p:nvPr/>
          </p:nvSpPr>
          <p:spPr>
            <a:xfrm>
              <a:off x="10443358" y="2514343"/>
              <a:ext cx="302621" cy="30262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Connector: Curved 82">
              <a:extLst>
                <a:ext uri="{FF2B5EF4-FFF2-40B4-BE49-F238E27FC236}">
                  <a16:creationId xmlns:a16="http://schemas.microsoft.com/office/drawing/2014/main" id="{E8C58483-B3A1-4D05-A753-9EDD797CD73D}"/>
                </a:ext>
              </a:extLst>
            </p:cNvPr>
            <p:cNvCxnSpPr>
              <a:cxnSpLocks/>
              <a:stCxn id="80" idx="6"/>
              <a:endCxn id="82" idx="2"/>
            </p:cNvCxnSpPr>
            <p:nvPr/>
          </p:nvCxnSpPr>
          <p:spPr>
            <a:xfrm flipV="1">
              <a:off x="9363965" y="2665654"/>
              <a:ext cx="1079393" cy="170346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4A68FB9-7A4F-4AFC-B1B7-C94C977D25DF}"/>
              </a:ext>
            </a:extLst>
          </p:cNvPr>
          <p:cNvGrpSpPr/>
          <p:nvPr/>
        </p:nvGrpSpPr>
        <p:grpSpPr>
          <a:xfrm>
            <a:off x="1596842" y="1245684"/>
            <a:ext cx="2088243" cy="974682"/>
            <a:chOff x="332936" y="2689321"/>
            <a:chExt cx="2937088" cy="97468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F7D4989-1700-4F1B-99C6-1F86C81C53C9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DE54D49-A783-4A21-9FA4-E1A7706D63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7796A74-95C5-4EE2-BBBB-3D121345D0FC}"/>
              </a:ext>
            </a:extLst>
          </p:cNvPr>
          <p:cNvGrpSpPr/>
          <p:nvPr/>
        </p:nvGrpSpPr>
        <p:grpSpPr>
          <a:xfrm>
            <a:off x="2978857" y="4711275"/>
            <a:ext cx="2088243" cy="974682"/>
            <a:chOff x="332936" y="2689321"/>
            <a:chExt cx="2937088" cy="97468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81E0BC5-F115-4D6D-86B2-ADA6619508EE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03D9BF9-F25F-4721-AEB7-6AB9CF0A44E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EE6468-8990-440C-890A-BD0EA69DC1EB}"/>
              </a:ext>
            </a:extLst>
          </p:cNvPr>
          <p:cNvGrpSpPr/>
          <p:nvPr/>
        </p:nvGrpSpPr>
        <p:grpSpPr>
          <a:xfrm>
            <a:off x="5742886" y="4711275"/>
            <a:ext cx="2088243" cy="974682"/>
            <a:chOff x="332936" y="2689321"/>
            <a:chExt cx="2937088" cy="97468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E15A17D-8BCE-4F22-B121-792136DEA970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A86F17D-DD36-4CE0-A1BF-2B96188B67F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EB83C98-9718-4D38-AA88-D2DB57A014CF}"/>
              </a:ext>
            </a:extLst>
          </p:cNvPr>
          <p:cNvGrpSpPr/>
          <p:nvPr/>
        </p:nvGrpSpPr>
        <p:grpSpPr>
          <a:xfrm>
            <a:off x="8506915" y="4711275"/>
            <a:ext cx="2088243" cy="974682"/>
            <a:chOff x="332936" y="2689321"/>
            <a:chExt cx="2937088" cy="97468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AC7A4CD-9815-441D-8E85-9FA57EE51C9F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2A0093B-7A04-4DD4-B6D5-FA2AABF3A6E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BB18094-77F8-4DD5-AEE3-40BFDD67E055}"/>
              </a:ext>
            </a:extLst>
          </p:cNvPr>
          <p:cNvGrpSpPr/>
          <p:nvPr/>
        </p:nvGrpSpPr>
        <p:grpSpPr>
          <a:xfrm>
            <a:off x="4360871" y="1245684"/>
            <a:ext cx="2088243" cy="974682"/>
            <a:chOff x="332936" y="2689321"/>
            <a:chExt cx="2937088" cy="97468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A6638AF-AD15-4BDE-B898-4D19AC07FF05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EEFC7D9-E216-4915-A676-896717EB124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F50E38C-34B0-4B13-BB1B-71A10BB0BF0C}"/>
              </a:ext>
            </a:extLst>
          </p:cNvPr>
          <p:cNvGrpSpPr/>
          <p:nvPr/>
        </p:nvGrpSpPr>
        <p:grpSpPr>
          <a:xfrm>
            <a:off x="7124900" y="1245684"/>
            <a:ext cx="2088243" cy="974682"/>
            <a:chOff x="332936" y="2689321"/>
            <a:chExt cx="2937088" cy="974682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79F3858-3003-4E51-A4AB-7F622F41C5ED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04491AA-144E-449A-B424-0EE7B5B6E8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6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8956</TotalTime>
  <Words>357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Sine Wave Process – Slide Template</vt:lpstr>
      <vt:lpstr>Sine Wave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 Wave Process</dc:title>
  <dc:creator>PresentationGO.com</dc:creator>
  <dc:description>© Copyright PresentationGO.com</dc:description>
  <dcterms:created xsi:type="dcterms:W3CDTF">2014-11-26T05:14:11Z</dcterms:created>
  <dcterms:modified xsi:type="dcterms:W3CDTF">2019-12-11T04:21:26Z</dcterms:modified>
  <cp:category>Charts &amp; Diagrams</cp:category>
</cp:coreProperties>
</file>