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23" d="100"/>
          <a:sy n="123" d="100"/>
        </p:scale>
        <p:origin x="2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01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Sinuous Horizontal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7FC01FA-8FBA-497D-A15E-7512DBD8D490}"/>
              </a:ext>
            </a:extLst>
          </p:cNvPr>
          <p:cNvSpPr/>
          <p:nvPr/>
        </p:nvSpPr>
        <p:spPr>
          <a:xfrm>
            <a:off x="1835771" y="2794103"/>
            <a:ext cx="1621143" cy="16211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3789"/>
                </a:lnTo>
                <a:cubicBezTo>
                  <a:pt x="0" y="1696"/>
                  <a:pt x="1696" y="0"/>
                  <a:pt x="3789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879C525-B957-4ADB-8F24-1753CC9D4AA7}"/>
              </a:ext>
            </a:extLst>
          </p:cNvPr>
          <p:cNvSpPr/>
          <p:nvPr/>
        </p:nvSpPr>
        <p:spPr>
          <a:xfrm>
            <a:off x="5719871" y="2794103"/>
            <a:ext cx="1621143" cy="16211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17811" y="0"/>
                </a:lnTo>
                <a:cubicBezTo>
                  <a:pt x="19904" y="0"/>
                  <a:pt x="21600" y="1696"/>
                  <a:pt x="21600" y="3789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EDE5D44-51E4-412A-9920-247B0BFCA965}"/>
              </a:ext>
            </a:extLst>
          </p:cNvPr>
          <p:cNvSpPr/>
          <p:nvPr/>
        </p:nvSpPr>
        <p:spPr>
          <a:xfrm>
            <a:off x="5509621" y="3568710"/>
            <a:ext cx="2115548" cy="1051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2" h="21555" extrusionOk="0">
                <a:moveTo>
                  <a:pt x="21521" y="3245"/>
                </a:moveTo>
                <a:lnTo>
                  <a:pt x="20439" y="137"/>
                </a:lnTo>
                <a:cubicBezTo>
                  <a:pt x="20371" y="-45"/>
                  <a:pt x="20236" y="-45"/>
                  <a:pt x="20168" y="137"/>
                </a:cubicBezTo>
                <a:lnTo>
                  <a:pt x="19086" y="3245"/>
                </a:lnTo>
                <a:cubicBezTo>
                  <a:pt x="19007" y="3472"/>
                  <a:pt x="19086" y="3767"/>
                  <a:pt x="19221" y="3767"/>
                </a:cubicBezTo>
                <a:lnTo>
                  <a:pt x="19650" y="3767"/>
                </a:lnTo>
                <a:lnTo>
                  <a:pt x="19796" y="3767"/>
                </a:lnTo>
                <a:lnTo>
                  <a:pt x="19796" y="19513"/>
                </a:lnTo>
                <a:lnTo>
                  <a:pt x="1015" y="19513"/>
                </a:lnTo>
                <a:lnTo>
                  <a:pt x="1015" y="3563"/>
                </a:lnTo>
                <a:cubicBezTo>
                  <a:pt x="1015" y="2995"/>
                  <a:pt x="789" y="2542"/>
                  <a:pt x="507" y="2542"/>
                </a:cubicBezTo>
                <a:cubicBezTo>
                  <a:pt x="225" y="2542"/>
                  <a:pt x="0" y="2995"/>
                  <a:pt x="0" y="3563"/>
                </a:cubicBezTo>
                <a:lnTo>
                  <a:pt x="0" y="20534"/>
                </a:lnTo>
                <a:cubicBezTo>
                  <a:pt x="0" y="21101"/>
                  <a:pt x="225" y="21555"/>
                  <a:pt x="507" y="21555"/>
                </a:cubicBezTo>
                <a:lnTo>
                  <a:pt x="20304" y="21555"/>
                </a:lnTo>
                <a:cubicBezTo>
                  <a:pt x="20585" y="21555"/>
                  <a:pt x="20811" y="21101"/>
                  <a:pt x="20811" y="20534"/>
                </a:cubicBezTo>
                <a:lnTo>
                  <a:pt x="20811" y="3767"/>
                </a:lnTo>
                <a:lnTo>
                  <a:pt x="20957" y="3767"/>
                </a:lnTo>
                <a:lnTo>
                  <a:pt x="21386" y="3767"/>
                </a:lnTo>
                <a:cubicBezTo>
                  <a:pt x="21521" y="3767"/>
                  <a:pt x="21600" y="3472"/>
                  <a:pt x="21521" y="324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A85C79F-4F8E-40E7-8446-3E0E584EC874}"/>
              </a:ext>
            </a:extLst>
          </p:cNvPr>
          <p:cNvSpPr/>
          <p:nvPr/>
        </p:nvSpPr>
        <p:spPr>
          <a:xfrm>
            <a:off x="3772288" y="2794103"/>
            <a:ext cx="1621143" cy="16211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  <a:lnTo>
                  <a:pt x="17811" y="21600"/>
                </a:lnTo>
                <a:cubicBezTo>
                  <a:pt x="19904" y="21600"/>
                  <a:pt x="21600" y="19904"/>
                  <a:pt x="21600" y="17811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671F27E-11F5-4E6B-9F6F-E58E2690C46C}"/>
              </a:ext>
            </a:extLst>
          </p:cNvPr>
          <p:cNvSpPr/>
          <p:nvPr/>
        </p:nvSpPr>
        <p:spPr>
          <a:xfrm>
            <a:off x="3562038" y="2583853"/>
            <a:ext cx="2115548" cy="1051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2" h="21555" extrusionOk="0">
                <a:moveTo>
                  <a:pt x="21521" y="18310"/>
                </a:moveTo>
                <a:lnTo>
                  <a:pt x="20439" y="21418"/>
                </a:lnTo>
                <a:cubicBezTo>
                  <a:pt x="20371" y="21600"/>
                  <a:pt x="20236" y="21600"/>
                  <a:pt x="20168" y="21418"/>
                </a:cubicBezTo>
                <a:lnTo>
                  <a:pt x="19086" y="18310"/>
                </a:lnTo>
                <a:cubicBezTo>
                  <a:pt x="19007" y="18083"/>
                  <a:pt x="19086" y="17788"/>
                  <a:pt x="19221" y="17788"/>
                </a:cubicBezTo>
                <a:lnTo>
                  <a:pt x="19650" y="17788"/>
                </a:lnTo>
                <a:lnTo>
                  <a:pt x="19796" y="17788"/>
                </a:lnTo>
                <a:lnTo>
                  <a:pt x="19796" y="2042"/>
                </a:lnTo>
                <a:lnTo>
                  <a:pt x="1015" y="2042"/>
                </a:lnTo>
                <a:lnTo>
                  <a:pt x="1015" y="17992"/>
                </a:lnTo>
                <a:cubicBezTo>
                  <a:pt x="1015" y="18560"/>
                  <a:pt x="789" y="19013"/>
                  <a:pt x="507" y="19013"/>
                </a:cubicBezTo>
                <a:cubicBezTo>
                  <a:pt x="225" y="19013"/>
                  <a:pt x="0" y="18560"/>
                  <a:pt x="0" y="17992"/>
                </a:cubicBezTo>
                <a:lnTo>
                  <a:pt x="0" y="1021"/>
                </a:lnTo>
                <a:cubicBezTo>
                  <a:pt x="0" y="454"/>
                  <a:pt x="225" y="0"/>
                  <a:pt x="507" y="0"/>
                </a:cubicBezTo>
                <a:lnTo>
                  <a:pt x="20304" y="0"/>
                </a:lnTo>
                <a:cubicBezTo>
                  <a:pt x="20585" y="0"/>
                  <a:pt x="20811" y="454"/>
                  <a:pt x="20811" y="1021"/>
                </a:cubicBezTo>
                <a:lnTo>
                  <a:pt x="20811" y="17788"/>
                </a:lnTo>
                <a:lnTo>
                  <a:pt x="20957" y="17788"/>
                </a:lnTo>
                <a:lnTo>
                  <a:pt x="21386" y="17788"/>
                </a:lnTo>
                <a:cubicBezTo>
                  <a:pt x="21521" y="17788"/>
                  <a:pt x="21600" y="18106"/>
                  <a:pt x="21521" y="1831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B558D78-3745-49A6-A98D-2C25F0069D60}"/>
              </a:ext>
            </a:extLst>
          </p:cNvPr>
          <p:cNvSpPr/>
          <p:nvPr/>
        </p:nvSpPr>
        <p:spPr>
          <a:xfrm>
            <a:off x="928375" y="3568710"/>
            <a:ext cx="2801628" cy="1051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4" h="21555" extrusionOk="0">
                <a:moveTo>
                  <a:pt x="21540" y="3245"/>
                </a:moveTo>
                <a:lnTo>
                  <a:pt x="20723" y="137"/>
                </a:lnTo>
                <a:cubicBezTo>
                  <a:pt x="20672" y="-45"/>
                  <a:pt x="20569" y="-45"/>
                  <a:pt x="20518" y="137"/>
                </a:cubicBezTo>
                <a:lnTo>
                  <a:pt x="19701" y="3245"/>
                </a:lnTo>
                <a:cubicBezTo>
                  <a:pt x="19641" y="3472"/>
                  <a:pt x="19701" y="3767"/>
                  <a:pt x="19803" y="3767"/>
                </a:cubicBezTo>
                <a:lnTo>
                  <a:pt x="20126" y="3767"/>
                </a:lnTo>
                <a:lnTo>
                  <a:pt x="20237" y="3767"/>
                </a:lnTo>
                <a:lnTo>
                  <a:pt x="20237" y="19513"/>
                </a:lnTo>
                <a:lnTo>
                  <a:pt x="6047" y="19513"/>
                </a:lnTo>
                <a:lnTo>
                  <a:pt x="6047" y="3563"/>
                </a:lnTo>
                <a:lnTo>
                  <a:pt x="6047" y="3563"/>
                </a:lnTo>
                <a:lnTo>
                  <a:pt x="6047" y="3540"/>
                </a:lnTo>
                <a:lnTo>
                  <a:pt x="383" y="3540"/>
                </a:lnTo>
                <a:cubicBezTo>
                  <a:pt x="170" y="3540"/>
                  <a:pt x="0" y="3994"/>
                  <a:pt x="0" y="4561"/>
                </a:cubicBezTo>
                <a:cubicBezTo>
                  <a:pt x="0" y="5128"/>
                  <a:pt x="170" y="5582"/>
                  <a:pt x="383" y="5582"/>
                </a:cubicBezTo>
                <a:lnTo>
                  <a:pt x="5281" y="5582"/>
                </a:lnTo>
                <a:lnTo>
                  <a:pt x="5281" y="20534"/>
                </a:lnTo>
                <a:cubicBezTo>
                  <a:pt x="5281" y="21101"/>
                  <a:pt x="5451" y="21555"/>
                  <a:pt x="5664" y="21555"/>
                </a:cubicBezTo>
                <a:lnTo>
                  <a:pt x="20621" y="21555"/>
                </a:lnTo>
                <a:cubicBezTo>
                  <a:pt x="20833" y="21555"/>
                  <a:pt x="21004" y="21101"/>
                  <a:pt x="21004" y="20534"/>
                </a:cubicBezTo>
                <a:lnTo>
                  <a:pt x="21004" y="3767"/>
                </a:lnTo>
                <a:lnTo>
                  <a:pt x="21115" y="3767"/>
                </a:lnTo>
                <a:lnTo>
                  <a:pt x="21438" y="3767"/>
                </a:lnTo>
                <a:cubicBezTo>
                  <a:pt x="21540" y="3767"/>
                  <a:pt x="21600" y="3472"/>
                  <a:pt x="21540" y="3245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5D4EEF7-0A0B-4B18-A7D1-09E2F02E53B3}"/>
              </a:ext>
            </a:extLst>
          </p:cNvPr>
          <p:cNvGrpSpPr/>
          <p:nvPr/>
        </p:nvGrpSpPr>
        <p:grpSpPr>
          <a:xfrm>
            <a:off x="5967568" y="3449886"/>
            <a:ext cx="1205481" cy="806031"/>
            <a:chOff x="332936" y="2689322"/>
            <a:chExt cx="2975111" cy="107470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FF35762-11F6-4396-85D6-AF39567BBF70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1373D8F-5129-4513-ADB0-45822BBFE6D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AF12197-5F6A-4417-AB5C-71775CB332B0}"/>
              </a:ext>
            </a:extLst>
          </p:cNvPr>
          <p:cNvGrpSpPr/>
          <p:nvPr/>
        </p:nvGrpSpPr>
        <p:grpSpPr>
          <a:xfrm>
            <a:off x="3982782" y="2925451"/>
            <a:ext cx="1205481" cy="806031"/>
            <a:chOff x="332936" y="2689322"/>
            <a:chExt cx="2975111" cy="107470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D095C44-01C8-414B-B7BE-451BE85198E2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0AF6CE9-DCA9-4B48-9D90-7243834D524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76022D6-A968-49AC-BCDA-D39F03F90E57}"/>
              </a:ext>
            </a:extLst>
          </p:cNvPr>
          <p:cNvGrpSpPr/>
          <p:nvPr/>
        </p:nvGrpSpPr>
        <p:grpSpPr>
          <a:xfrm>
            <a:off x="2030269" y="3449886"/>
            <a:ext cx="1205481" cy="806031"/>
            <a:chOff x="332936" y="2689322"/>
            <a:chExt cx="2975111" cy="107470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0CC3FF0-0131-466E-802F-AC149D602AEB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8216C00-93C5-4B3B-A367-3AF38ECF986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9" name="Graphic 18" descr="Bullseye with solid fill">
            <a:extLst>
              <a:ext uri="{FF2B5EF4-FFF2-40B4-BE49-F238E27FC236}">
                <a16:creationId xmlns:a16="http://schemas.microsoft.com/office/drawing/2014/main" id="{32545582-2C1F-4007-89F3-088C2E1B46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84982" y="2867843"/>
            <a:ext cx="617220" cy="617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19" descr="Gears with solid fill">
            <a:extLst>
              <a:ext uri="{FF2B5EF4-FFF2-40B4-BE49-F238E27FC236}">
                <a16:creationId xmlns:a16="http://schemas.microsoft.com/office/drawing/2014/main" id="{8CD08B2C-036D-48E9-AF17-0565021FCE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37399" y="3724286"/>
            <a:ext cx="617220" cy="617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20" descr="Lightbulb with solid fill">
            <a:extLst>
              <a:ext uri="{FF2B5EF4-FFF2-40B4-BE49-F238E27FC236}">
                <a16:creationId xmlns:a16="http://schemas.microsoft.com/office/drawing/2014/main" id="{64B2D6A8-F31B-4C60-AB80-5811F5A977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00883" y="2867843"/>
            <a:ext cx="617220" cy="617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372EA1D5-0E71-41F9-B5ED-E0B207E6A245}"/>
              </a:ext>
            </a:extLst>
          </p:cNvPr>
          <p:cNvGrpSpPr/>
          <p:nvPr/>
        </p:nvGrpSpPr>
        <p:grpSpPr>
          <a:xfrm>
            <a:off x="7566124" y="1765779"/>
            <a:ext cx="1280003" cy="1567781"/>
            <a:chOff x="8921977" y="1435947"/>
            <a:chExt cx="2926080" cy="2090374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E51D5F9-D8ED-45ED-852A-E58AD7428DE4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376A0EF-F03A-49CF-8600-8EF57122128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9F15EA0-F3BA-4506-BBE9-A0C75332C99A}"/>
              </a:ext>
            </a:extLst>
          </p:cNvPr>
          <p:cNvGrpSpPr/>
          <p:nvPr/>
        </p:nvGrpSpPr>
        <p:grpSpPr>
          <a:xfrm>
            <a:off x="293829" y="2010214"/>
            <a:ext cx="1280003" cy="1567781"/>
            <a:chOff x="332936" y="2596988"/>
            <a:chExt cx="2926080" cy="2090374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1928208-9E82-44CF-AEEA-4F1BB338B06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BC941A2-1445-47AC-B1A0-EB4E833CABF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F5A046B-EE55-4298-A604-B8972585068B}"/>
              </a:ext>
            </a:extLst>
          </p:cNvPr>
          <p:cNvGrpSpPr/>
          <p:nvPr/>
        </p:nvGrpSpPr>
        <p:grpSpPr>
          <a:xfrm>
            <a:off x="2880580" y="4939132"/>
            <a:ext cx="3382840" cy="930091"/>
            <a:chOff x="255548" y="1465256"/>
            <a:chExt cx="2194560" cy="930091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332710E-BEE2-422C-9474-0C9A057EE6A0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2AB5BFD-8A75-48D2-904A-34992C83A18E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Sinuous Horizontal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7FC01FA-8FBA-497D-A15E-7512DBD8D490}"/>
              </a:ext>
            </a:extLst>
          </p:cNvPr>
          <p:cNvSpPr/>
          <p:nvPr/>
        </p:nvSpPr>
        <p:spPr>
          <a:xfrm>
            <a:off x="1835771" y="2794103"/>
            <a:ext cx="1621143" cy="16211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3789"/>
                </a:lnTo>
                <a:cubicBezTo>
                  <a:pt x="0" y="1696"/>
                  <a:pt x="1696" y="0"/>
                  <a:pt x="3789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879C525-B957-4ADB-8F24-1753CC9D4AA7}"/>
              </a:ext>
            </a:extLst>
          </p:cNvPr>
          <p:cNvSpPr/>
          <p:nvPr/>
        </p:nvSpPr>
        <p:spPr>
          <a:xfrm>
            <a:off x="5719871" y="2794103"/>
            <a:ext cx="1621143" cy="16211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17811" y="0"/>
                </a:lnTo>
                <a:cubicBezTo>
                  <a:pt x="19904" y="0"/>
                  <a:pt x="21600" y="1696"/>
                  <a:pt x="21600" y="3789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EDE5D44-51E4-412A-9920-247B0BFCA965}"/>
              </a:ext>
            </a:extLst>
          </p:cNvPr>
          <p:cNvSpPr/>
          <p:nvPr/>
        </p:nvSpPr>
        <p:spPr>
          <a:xfrm>
            <a:off x="5509621" y="3568710"/>
            <a:ext cx="2115548" cy="1051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2" h="21555" extrusionOk="0">
                <a:moveTo>
                  <a:pt x="21521" y="3245"/>
                </a:moveTo>
                <a:lnTo>
                  <a:pt x="20439" y="137"/>
                </a:lnTo>
                <a:cubicBezTo>
                  <a:pt x="20371" y="-45"/>
                  <a:pt x="20236" y="-45"/>
                  <a:pt x="20168" y="137"/>
                </a:cubicBezTo>
                <a:lnTo>
                  <a:pt x="19086" y="3245"/>
                </a:lnTo>
                <a:cubicBezTo>
                  <a:pt x="19007" y="3472"/>
                  <a:pt x="19086" y="3767"/>
                  <a:pt x="19221" y="3767"/>
                </a:cubicBezTo>
                <a:lnTo>
                  <a:pt x="19650" y="3767"/>
                </a:lnTo>
                <a:lnTo>
                  <a:pt x="19796" y="3767"/>
                </a:lnTo>
                <a:lnTo>
                  <a:pt x="19796" y="19513"/>
                </a:lnTo>
                <a:lnTo>
                  <a:pt x="1015" y="19513"/>
                </a:lnTo>
                <a:lnTo>
                  <a:pt x="1015" y="3563"/>
                </a:lnTo>
                <a:cubicBezTo>
                  <a:pt x="1015" y="2995"/>
                  <a:pt x="789" y="2542"/>
                  <a:pt x="507" y="2542"/>
                </a:cubicBezTo>
                <a:cubicBezTo>
                  <a:pt x="225" y="2542"/>
                  <a:pt x="0" y="2995"/>
                  <a:pt x="0" y="3563"/>
                </a:cubicBezTo>
                <a:lnTo>
                  <a:pt x="0" y="20534"/>
                </a:lnTo>
                <a:cubicBezTo>
                  <a:pt x="0" y="21101"/>
                  <a:pt x="225" y="21555"/>
                  <a:pt x="507" y="21555"/>
                </a:cubicBezTo>
                <a:lnTo>
                  <a:pt x="20304" y="21555"/>
                </a:lnTo>
                <a:cubicBezTo>
                  <a:pt x="20585" y="21555"/>
                  <a:pt x="20811" y="21101"/>
                  <a:pt x="20811" y="20534"/>
                </a:cubicBezTo>
                <a:lnTo>
                  <a:pt x="20811" y="3767"/>
                </a:lnTo>
                <a:lnTo>
                  <a:pt x="20957" y="3767"/>
                </a:lnTo>
                <a:lnTo>
                  <a:pt x="21386" y="3767"/>
                </a:lnTo>
                <a:cubicBezTo>
                  <a:pt x="21521" y="3767"/>
                  <a:pt x="21600" y="3472"/>
                  <a:pt x="21521" y="3245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A85C79F-4F8E-40E7-8446-3E0E584EC874}"/>
              </a:ext>
            </a:extLst>
          </p:cNvPr>
          <p:cNvSpPr/>
          <p:nvPr/>
        </p:nvSpPr>
        <p:spPr>
          <a:xfrm>
            <a:off x="3772288" y="2794103"/>
            <a:ext cx="1621143" cy="16211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  <a:lnTo>
                  <a:pt x="17811" y="21600"/>
                </a:lnTo>
                <a:cubicBezTo>
                  <a:pt x="19904" y="21600"/>
                  <a:pt x="21600" y="19904"/>
                  <a:pt x="21600" y="17811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671F27E-11F5-4E6B-9F6F-E58E2690C46C}"/>
              </a:ext>
            </a:extLst>
          </p:cNvPr>
          <p:cNvSpPr/>
          <p:nvPr/>
        </p:nvSpPr>
        <p:spPr>
          <a:xfrm>
            <a:off x="3562038" y="2583853"/>
            <a:ext cx="2115548" cy="1051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2" h="21555" extrusionOk="0">
                <a:moveTo>
                  <a:pt x="21521" y="18310"/>
                </a:moveTo>
                <a:lnTo>
                  <a:pt x="20439" y="21418"/>
                </a:lnTo>
                <a:cubicBezTo>
                  <a:pt x="20371" y="21600"/>
                  <a:pt x="20236" y="21600"/>
                  <a:pt x="20168" y="21418"/>
                </a:cubicBezTo>
                <a:lnTo>
                  <a:pt x="19086" y="18310"/>
                </a:lnTo>
                <a:cubicBezTo>
                  <a:pt x="19007" y="18083"/>
                  <a:pt x="19086" y="17788"/>
                  <a:pt x="19221" y="17788"/>
                </a:cubicBezTo>
                <a:lnTo>
                  <a:pt x="19650" y="17788"/>
                </a:lnTo>
                <a:lnTo>
                  <a:pt x="19796" y="17788"/>
                </a:lnTo>
                <a:lnTo>
                  <a:pt x="19796" y="2042"/>
                </a:lnTo>
                <a:lnTo>
                  <a:pt x="1015" y="2042"/>
                </a:lnTo>
                <a:lnTo>
                  <a:pt x="1015" y="17992"/>
                </a:lnTo>
                <a:cubicBezTo>
                  <a:pt x="1015" y="18560"/>
                  <a:pt x="789" y="19013"/>
                  <a:pt x="507" y="19013"/>
                </a:cubicBezTo>
                <a:cubicBezTo>
                  <a:pt x="225" y="19013"/>
                  <a:pt x="0" y="18560"/>
                  <a:pt x="0" y="17992"/>
                </a:cubicBezTo>
                <a:lnTo>
                  <a:pt x="0" y="1021"/>
                </a:lnTo>
                <a:cubicBezTo>
                  <a:pt x="0" y="454"/>
                  <a:pt x="225" y="0"/>
                  <a:pt x="507" y="0"/>
                </a:cubicBezTo>
                <a:lnTo>
                  <a:pt x="20304" y="0"/>
                </a:lnTo>
                <a:cubicBezTo>
                  <a:pt x="20585" y="0"/>
                  <a:pt x="20811" y="454"/>
                  <a:pt x="20811" y="1021"/>
                </a:cubicBezTo>
                <a:lnTo>
                  <a:pt x="20811" y="17788"/>
                </a:lnTo>
                <a:lnTo>
                  <a:pt x="20957" y="17788"/>
                </a:lnTo>
                <a:lnTo>
                  <a:pt x="21386" y="17788"/>
                </a:lnTo>
                <a:cubicBezTo>
                  <a:pt x="21521" y="17788"/>
                  <a:pt x="21600" y="18106"/>
                  <a:pt x="21521" y="1831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B558D78-3745-49A6-A98D-2C25F0069D60}"/>
              </a:ext>
            </a:extLst>
          </p:cNvPr>
          <p:cNvSpPr/>
          <p:nvPr/>
        </p:nvSpPr>
        <p:spPr>
          <a:xfrm>
            <a:off x="928375" y="3568710"/>
            <a:ext cx="2801628" cy="1051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4" h="21555" extrusionOk="0">
                <a:moveTo>
                  <a:pt x="21540" y="3245"/>
                </a:moveTo>
                <a:lnTo>
                  <a:pt x="20723" y="137"/>
                </a:lnTo>
                <a:cubicBezTo>
                  <a:pt x="20672" y="-45"/>
                  <a:pt x="20569" y="-45"/>
                  <a:pt x="20518" y="137"/>
                </a:cubicBezTo>
                <a:lnTo>
                  <a:pt x="19701" y="3245"/>
                </a:lnTo>
                <a:cubicBezTo>
                  <a:pt x="19641" y="3472"/>
                  <a:pt x="19701" y="3767"/>
                  <a:pt x="19803" y="3767"/>
                </a:cubicBezTo>
                <a:lnTo>
                  <a:pt x="20126" y="3767"/>
                </a:lnTo>
                <a:lnTo>
                  <a:pt x="20237" y="3767"/>
                </a:lnTo>
                <a:lnTo>
                  <a:pt x="20237" y="19513"/>
                </a:lnTo>
                <a:lnTo>
                  <a:pt x="6047" y="19513"/>
                </a:lnTo>
                <a:lnTo>
                  <a:pt x="6047" y="3563"/>
                </a:lnTo>
                <a:lnTo>
                  <a:pt x="6047" y="3563"/>
                </a:lnTo>
                <a:lnTo>
                  <a:pt x="6047" y="3540"/>
                </a:lnTo>
                <a:lnTo>
                  <a:pt x="383" y="3540"/>
                </a:lnTo>
                <a:cubicBezTo>
                  <a:pt x="170" y="3540"/>
                  <a:pt x="0" y="3994"/>
                  <a:pt x="0" y="4561"/>
                </a:cubicBezTo>
                <a:cubicBezTo>
                  <a:pt x="0" y="5128"/>
                  <a:pt x="170" y="5582"/>
                  <a:pt x="383" y="5582"/>
                </a:cubicBezTo>
                <a:lnTo>
                  <a:pt x="5281" y="5582"/>
                </a:lnTo>
                <a:lnTo>
                  <a:pt x="5281" y="20534"/>
                </a:lnTo>
                <a:cubicBezTo>
                  <a:pt x="5281" y="21101"/>
                  <a:pt x="5451" y="21555"/>
                  <a:pt x="5664" y="21555"/>
                </a:cubicBezTo>
                <a:lnTo>
                  <a:pt x="20621" y="21555"/>
                </a:lnTo>
                <a:cubicBezTo>
                  <a:pt x="20833" y="21555"/>
                  <a:pt x="21004" y="21101"/>
                  <a:pt x="21004" y="20534"/>
                </a:cubicBezTo>
                <a:lnTo>
                  <a:pt x="21004" y="3767"/>
                </a:lnTo>
                <a:lnTo>
                  <a:pt x="21115" y="3767"/>
                </a:lnTo>
                <a:lnTo>
                  <a:pt x="21438" y="3767"/>
                </a:lnTo>
                <a:cubicBezTo>
                  <a:pt x="21540" y="3767"/>
                  <a:pt x="21600" y="3472"/>
                  <a:pt x="21540" y="3245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5D4EEF7-0A0B-4B18-A7D1-09E2F02E53B3}"/>
              </a:ext>
            </a:extLst>
          </p:cNvPr>
          <p:cNvGrpSpPr/>
          <p:nvPr/>
        </p:nvGrpSpPr>
        <p:grpSpPr>
          <a:xfrm>
            <a:off x="5967568" y="3449886"/>
            <a:ext cx="1205481" cy="806031"/>
            <a:chOff x="332936" y="2689322"/>
            <a:chExt cx="2975111" cy="107470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FF35762-11F6-4396-85D6-AF39567BBF70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1373D8F-5129-4513-ADB0-45822BBFE6D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AF12197-5F6A-4417-AB5C-71775CB332B0}"/>
              </a:ext>
            </a:extLst>
          </p:cNvPr>
          <p:cNvGrpSpPr/>
          <p:nvPr/>
        </p:nvGrpSpPr>
        <p:grpSpPr>
          <a:xfrm>
            <a:off x="3982782" y="2925451"/>
            <a:ext cx="1205481" cy="806031"/>
            <a:chOff x="332936" y="2689322"/>
            <a:chExt cx="2975111" cy="107470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D095C44-01C8-414B-B7BE-451BE85198E2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0AF6CE9-DCA9-4B48-9D90-7243834D524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76022D6-A968-49AC-BCDA-D39F03F90E57}"/>
              </a:ext>
            </a:extLst>
          </p:cNvPr>
          <p:cNvGrpSpPr/>
          <p:nvPr/>
        </p:nvGrpSpPr>
        <p:grpSpPr>
          <a:xfrm>
            <a:off x="2030269" y="3449886"/>
            <a:ext cx="1205481" cy="806031"/>
            <a:chOff x="332936" y="2689322"/>
            <a:chExt cx="2975111" cy="107470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0CC3FF0-0131-466E-802F-AC149D602AEB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8216C00-93C5-4B3B-A367-3AF38ECF986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9" name="Graphic 18" descr="Bullseye with solid fill">
            <a:extLst>
              <a:ext uri="{FF2B5EF4-FFF2-40B4-BE49-F238E27FC236}">
                <a16:creationId xmlns:a16="http://schemas.microsoft.com/office/drawing/2014/main" id="{32545582-2C1F-4007-89F3-088C2E1B46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84982" y="2867843"/>
            <a:ext cx="617220" cy="617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19" descr="Gears with solid fill">
            <a:extLst>
              <a:ext uri="{FF2B5EF4-FFF2-40B4-BE49-F238E27FC236}">
                <a16:creationId xmlns:a16="http://schemas.microsoft.com/office/drawing/2014/main" id="{8CD08B2C-036D-48E9-AF17-0565021FCE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37399" y="3724286"/>
            <a:ext cx="617220" cy="617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20" descr="Lightbulb with solid fill">
            <a:extLst>
              <a:ext uri="{FF2B5EF4-FFF2-40B4-BE49-F238E27FC236}">
                <a16:creationId xmlns:a16="http://schemas.microsoft.com/office/drawing/2014/main" id="{64B2D6A8-F31B-4C60-AB80-5811F5A977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00883" y="2867843"/>
            <a:ext cx="617220" cy="617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372EA1D5-0E71-41F9-B5ED-E0B207E6A245}"/>
              </a:ext>
            </a:extLst>
          </p:cNvPr>
          <p:cNvGrpSpPr/>
          <p:nvPr/>
        </p:nvGrpSpPr>
        <p:grpSpPr>
          <a:xfrm>
            <a:off x="7566124" y="1765779"/>
            <a:ext cx="1280003" cy="1567781"/>
            <a:chOff x="8921977" y="1435947"/>
            <a:chExt cx="2926080" cy="2090374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E51D5F9-D8ED-45ED-852A-E58AD7428DE4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376A0EF-F03A-49CF-8600-8EF57122128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9F15EA0-F3BA-4506-BBE9-A0C75332C99A}"/>
              </a:ext>
            </a:extLst>
          </p:cNvPr>
          <p:cNvGrpSpPr/>
          <p:nvPr/>
        </p:nvGrpSpPr>
        <p:grpSpPr>
          <a:xfrm>
            <a:off x="293829" y="2010214"/>
            <a:ext cx="1280003" cy="1567781"/>
            <a:chOff x="332936" y="2596988"/>
            <a:chExt cx="2926080" cy="2090374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1928208-9E82-44CF-AEEA-4F1BB338B06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BC941A2-1445-47AC-B1A0-EB4E833CABF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446A137-7CA3-4759-BC8E-740E8F5E4491}"/>
              </a:ext>
            </a:extLst>
          </p:cNvPr>
          <p:cNvGrpSpPr/>
          <p:nvPr/>
        </p:nvGrpSpPr>
        <p:grpSpPr>
          <a:xfrm>
            <a:off x="2880580" y="4939132"/>
            <a:ext cx="3382840" cy="930091"/>
            <a:chOff x="255548" y="1465256"/>
            <a:chExt cx="2194560" cy="930091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E4BD982-434A-4417-8CC6-DF40A32250EF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C192875-1221-49B0-83B0-E546D227BB6B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5328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393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Sinuous Horizontal Process – Slide Template</vt:lpstr>
      <vt:lpstr>Sinuous Horizontal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Sinuous Horizontal Process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2022-02-24T19:07:43Z</dcterms:modified>
  <cp:category>Charts &amp; Diagrams</cp:category>
</cp:coreProperties>
</file>