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0" d="100"/>
          <a:sy n="100" d="100"/>
        </p:scale>
        <p:origin x="20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74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Sinuous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4F49732-0075-4B69-8D6C-4A1416BA5C25}"/>
              </a:ext>
            </a:extLst>
          </p:cNvPr>
          <p:cNvSpPr/>
          <p:nvPr/>
        </p:nvSpPr>
        <p:spPr>
          <a:xfrm>
            <a:off x="1397995" y="2363184"/>
            <a:ext cx="6343300" cy="20629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92" y="21600"/>
                </a:moveTo>
                <a:cubicBezTo>
                  <a:pt x="15802" y="21600"/>
                  <a:pt x="15435" y="21012"/>
                  <a:pt x="15212" y="20008"/>
                </a:cubicBezTo>
                <a:lnTo>
                  <a:pt x="11740" y="4384"/>
                </a:lnTo>
                <a:cubicBezTo>
                  <a:pt x="11525" y="3429"/>
                  <a:pt x="11182" y="2865"/>
                  <a:pt x="10800" y="2865"/>
                </a:cubicBezTo>
                <a:cubicBezTo>
                  <a:pt x="10418" y="2865"/>
                  <a:pt x="10075" y="3429"/>
                  <a:pt x="9860" y="4384"/>
                </a:cubicBezTo>
                <a:lnTo>
                  <a:pt x="6388" y="20008"/>
                </a:lnTo>
                <a:cubicBezTo>
                  <a:pt x="6165" y="21012"/>
                  <a:pt x="5806" y="21600"/>
                  <a:pt x="5408" y="21600"/>
                </a:cubicBezTo>
                <a:cubicBezTo>
                  <a:pt x="5018" y="21600"/>
                  <a:pt x="4651" y="21012"/>
                  <a:pt x="4428" y="20008"/>
                </a:cubicBezTo>
                <a:lnTo>
                  <a:pt x="0" y="73"/>
                </a:lnTo>
                <a:lnTo>
                  <a:pt x="40" y="0"/>
                </a:lnTo>
                <a:lnTo>
                  <a:pt x="4468" y="19935"/>
                </a:lnTo>
                <a:cubicBezTo>
                  <a:pt x="4683" y="20890"/>
                  <a:pt x="5026" y="21453"/>
                  <a:pt x="5408" y="21453"/>
                </a:cubicBezTo>
                <a:cubicBezTo>
                  <a:pt x="5790" y="21453"/>
                  <a:pt x="6133" y="20890"/>
                  <a:pt x="6348" y="19935"/>
                </a:cubicBezTo>
                <a:lnTo>
                  <a:pt x="9820" y="4310"/>
                </a:lnTo>
                <a:cubicBezTo>
                  <a:pt x="10043" y="3306"/>
                  <a:pt x="10402" y="2718"/>
                  <a:pt x="10800" y="2718"/>
                </a:cubicBezTo>
                <a:cubicBezTo>
                  <a:pt x="11190" y="2718"/>
                  <a:pt x="11557" y="3306"/>
                  <a:pt x="11780" y="4310"/>
                </a:cubicBezTo>
                <a:lnTo>
                  <a:pt x="15252" y="19935"/>
                </a:lnTo>
                <a:cubicBezTo>
                  <a:pt x="15467" y="20890"/>
                  <a:pt x="15810" y="21453"/>
                  <a:pt x="16192" y="21453"/>
                </a:cubicBezTo>
                <a:cubicBezTo>
                  <a:pt x="16574" y="21453"/>
                  <a:pt x="16917" y="20890"/>
                  <a:pt x="17132" y="19935"/>
                </a:cubicBezTo>
                <a:lnTo>
                  <a:pt x="21560" y="0"/>
                </a:lnTo>
                <a:lnTo>
                  <a:pt x="21600" y="73"/>
                </a:lnTo>
                <a:lnTo>
                  <a:pt x="17172" y="20008"/>
                </a:lnTo>
                <a:cubicBezTo>
                  <a:pt x="16949" y="21012"/>
                  <a:pt x="16582" y="21600"/>
                  <a:pt x="16192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8857CBE-94E5-408F-B448-341E411C037C}"/>
              </a:ext>
            </a:extLst>
          </p:cNvPr>
          <p:cNvSpPr/>
          <p:nvPr/>
        </p:nvSpPr>
        <p:spPr>
          <a:xfrm>
            <a:off x="626135" y="4374703"/>
            <a:ext cx="1576469" cy="626843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 cap="all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D87F9F7D-2E81-4AA8-A011-9CD20520A0B6}"/>
              </a:ext>
            </a:extLst>
          </p:cNvPr>
          <p:cNvSpPr/>
          <p:nvPr/>
        </p:nvSpPr>
        <p:spPr>
          <a:xfrm>
            <a:off x="2684432" y="4374705"/>
            <a:ext cx="626847" cy="62684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75BBCCF-C0B7-4A3C-8471-CE4857084BED}"/>
              </a:ext>
            </a:extLst>
          </p:cNvPr>
          <p:cNvSpPr/>
          <p:nvPr/>
        </p:nvSpPr>
        <p:spPr>
          <a:xfrm>
            <a:off x="3783751" y="4374703"/>
            <a:ext cx="1576469" cy="626843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 cap="all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2069B8AF-E90A-46AC-AFE3-F857575D27EE}"/>
              </a:ext>
            </a:extLst>
          </p:cNvPr>
          <p:cNvSpPr/>
          <p:nvPr/>
        </p:nvSpPr>
        <p:spPr>
          <a:xfrm>
            <a:off x="5842049" y="4374705"/>
            <a:ext cx="626847" cy="62684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A2E14F0-CDFB-421F-A204-793377C918F4}"/>
              </a:ext>
            </a:extLst>
          </p:cNvPr>
          <p:cNvSpPr/>
          <p:nvPr/>
        </p:nvSpPr>
        <p:spPr>
          <a:xfrm>
            <a:off x="6941367" y="4374703"/>
            <a:ext cx="1576499" cy="626843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C1AE2737-C3F1-4515-A6EE-61E9FD729A9A}"/>
              </a:ext>
            </a:extLst>
          </p:cNvPr>
          <p:cNvSpPr/>
          <p:nvPr/>
        </p:nvSpPr>
        <p:spPr>
          <a:xfrm>
            <a:off x="1093930" y="2059119"/>
            <a:ext cx="626847" cy="62684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1F016C9-BD32-4717-B1AB-E559C613A0F9}"/>
              </a:ext>
            </a:extLst>
          </p:cNvPr>
          <p:cNvSpPr/>
          <p:nvPr/>
        </p:nvSpPr>
        <p:spPr>
          <a:xfrm>
            <a:off x="2193248" y="2059118"/>
            <a:ext cx="1576469" cy="626843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 cap="all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4814C3FB-44A8-41EC-A4EC-D52CA1D7D363}"/>
              </a:ext>
            </a:extLst>
          </p:cNvPr>
          <p:cNvSpPr/>
          <p:nvPr/>
        </p:nvSpPr>
        <p:spPr>
          <a:xfrm>
            <a:off x="4251546" y="2059119"/>
            <a:ext cx="626847" cy="62684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69C5197-881E-48BC-AAE4-DE0A3D46B7DE}"/>
              </a:ext>
            </a:extLst>
          </p:cNvPr>
          <p:cNvSpPr/>
          <p:nvPr/>
        </p:nvSpPr>
        <p:spPr>
          <a:xfrm>
            <a:off x="5350862" y="2059118"/>
            <a:ext cx="1576473" cy="626843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 cap="all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11E958FF-FBB6-4CD6-8EFF-6DB4461F4824}"/>
              </a:ext>
            </a:extLst>
          </p:cNvPr>
          <p:cNvSpPr/>
          <p:nvPr/>
        </p:nvSpPr>
        <p:spPr>
          <a:xfrm>
            <a:off x="7409162" y="2059119"/>
            <a:ext cx="626847" cy="626842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" name="Graphic 14" descr="Airplane">
            <a:extLst>
              <a:ext uri="{FF2B5EF4-FFF2-40B4-BE49-F238E27FC236}">
                <a16:creationId xmlns:a16="http://schemas.microsoft.com/office/drawing/2014/main" id="{22857035-41B4-4DBF-9B7D-A90B30DC82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22009" y="2187195"/>
            <a:ext cx="370689" cy="370689"/>
          </a:xfrm>
          <a:prstGeom prst="rect">
            <a:avLst/>
          </a:prstGeom>
        </p:spPr>
      </p:pic>
      <p:pic>
        <p:nvPicPr>
          <p:cNvPr id="16" name="Graphic 15" descr="Briefcase">
            <a:extLst>
              <a:ext uri="{FF2B5EF4-FFF2-40B4-BE49-F238E27FC236}">
                <a16:creationId xmlns:a16="http://schemas.microsoft.com/office/drawing/2014/main" id="{C1A6A2A3-1B93-4FA0-B344-7080A849249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12511" y="4502780"/>
            <a:ext cx="370689" cy="370689"/>
          </a:xfrm>
          <a:prstGeom prst="rect">
            <a:avLst/>
          </a:prstGeom>
        </p:spPr>
      </p:pic>
      <p:pic>
        <p:nvPicPr>
          <p:cNvPr id="17" name="Graphic 16" descr="Bus">
            <a:extLst>
              <a:ext uri="{FF2B5EF4-FFF2-40B4-BE49-F238E27FC236}">
                <a16:creationId xmlns:a16="http://schemas.microsoft.com/office/drawing/2014/main" id="{1D1A28F9-2972-478F-AE1B-95726B78AFD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70128" y="4502780"/>
            <a:ext cx="370689" cy="370689"/>
          </a:xfrm>
          <a:prstGeom prst="rect">
            <a:avLst/>
          </a:prstGeom>
        </p:spPr>
      </p:pic>
      <p:pic>
        <p:nvPicPr>
          <p:cNvPr id="18" name="Graphic 17" descr="Car">
            <a:extLst>
              <a:ext uri="{FF2B5EF4-FFF2-40B4-BE49-F238E27FC236}">
                <a16:creationId xmlns:a16="http://schemas.microsoft.com/office/drawing/2014/main" id="{020582C6-52A2-40B9-ACD6-D5E90AEA8E6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79625" y="2187195"/>
            <a:ext cx="370689" cy="370689"/>
          </a:xfrm>
          <a:prstGeom prst="rect">
            <a:avLst/>
          </a:prstGeom>
        </p:spPr>
      </p:pic>
      <p:pic>
        <p:nvPicPr>
          <p:cNvPr id="19" name="Graphic 18" descr="Cruise ship">
            <a:extLst>
              <a:ext uri="{FF2B5EF4-FFF2-40B4-BE49-F238E27FC236}">
                <a16:creationId xmlns:a16="http://schemas.microsoft.com/office/drawing/2014/main" id="{160AB98B-318C-4699-A3BA-B794A397475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37241" y="2187195"/>
            <a:ext cx="370689" cy="37068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88490D6-CC44-4766-B547-7E31858D312E}"/>
              </a:ext>
            </a:extLst>
          </p:cNvPr>
          <p:cNvSpPr txBox="1"/>
          <p:nvPr/>
        </p:nvSpPr>
        <p:spPr>
          <a:xfrm>
            <a:off x="869112" y="3172543"/>
            <a:ext cx="1057764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8EA479-9CD9-4A68-ABB3-E717E69F26A4}"/>
              </a:ext>
            </a:extLst>
          </p:cNvPr>
          <p:cNvSpPr txBox="1"/>
          <p:nvPr/>
        </p:nvSpPr>
        <p:spPr>
          <a:xfrm>
            <a:off x="2442085" y="3172543"/>
            <a:ext cx="1057764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9887E1-B86F-4C4E-81BE-E6640291AC83}"/>
              </a:ext>
            </a:extLst>
          </p:cNvPr>
          <p:cNvSpPr txBox="1"/>
          <p:nvPr/>
        </p:nvSpPr>
        <p:spPr>
          <a:xfrm>
            <a:off x="4031027" y="3172543"/>
            <a:ext cx="1057764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B15D61B-9B2F-4A07-ADE4-E6D5FB0E1CC4}"/>
              </a:ext>
            </a:extLst>
          </p:cNvPr>
          <p:cNvSpPr txBox="1"/>
          <p:nvPr/>
        </p:nvSpPr>
        <p:spPr>
          <a:xfrm>
            <a:off x="5619971" y="3172543"/>
            <a:ext cx="1057764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FD7808C-5B33-4591-A2E6-0569AA199147}"/>
              </a:ext>
            </a:extLst>
          </p:cNvPr>
          <p:cNvSpPr txBox="1"/>
          <p:nvPr/>
        </p:nvSpPr>
        <p:spPr>
          <a:xfrm>
            <a:off x="7192943" y="3172543"/>
            <a:ext cx="1057764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Sinuous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4F49732-0075-4B69-8D6C-4A1416BA5C25}"/>
              </a:ext>
            </a:extLst>
          </p:cNvPr>
          <p:cNvSpPr/>
          <p:nvPr/>
        </p:nvSpPr>
        <p:spPr>
          <a:xfrm>
            <a:off x="1397995" y="2363184"/>
            <a:ext cx="6343300" cy="20629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92" y="21600"/>
                </a:moveTo>
                <a:cubicBezTo>
                  <a:pt x="15802" y="21600"/>
                  <a:pt x="15435" y="21012"/>
                  <a:pt x="15212" y="20008"/>
                </a:cubicBezTo>
                <a:lnTo>
                  <a:pt x="11740" y="4384"/>
                </a:lnTo>
                <a:cubicBezTo>
                  <a:pt x="11525" y="3429"/>
                  <a:pt x="11182" y="2865"/>
                  <a:pt x="10800" y="2865"/>
                </a:cubicBezTo>
                <a:cubicBezTo>
                  <a:pt x="10418" y="2865"/>
                  <a:pt x="10075" y="3429"/>
                  <a:pt x="9860" y="4384"/>
                </a:cubicBezTo>
                <a:lnTo>
                  <a:pt x="6388" y="20008"/>
                </a:lnTo>
                <a:cubicBezTo>
                  <a:pt x="6165" y="21012"/>
                  <a:pt x="5806" y="21600"/>
                  <a:pt x="5408" y="21600"/>
                </a:cubicBezTo>
                <a:cubicBezTo>
                  <a:pt x="5018" y="21600"/>
                  <a:pt x="4651" y="21012"/>
                  <a:pt x="4428" y="20008"/>
                </a:cubicBezTo>
                <a:lnTo>
                  <a:pt x="0" y="73"/>
                </a:lnTo>
                <a:lnTo>
                  <a:pt x="40" y="0"/>
                </a:lnTo>
                <a:lnTo>
                  <a:pt x="4468" y="19935"/>
                </a:lnTo>
                <a:cubicBezTo>
                  <a:pt x="4683" y="20890"/>
                  <a:pt x="5026" y="21453"/>
                  <a:pt x="5408" y="21453"/>
                </a:cubicBezTo>
                <a:cubicBezTo>
                  <a:pt x="5790" y="21453"/>
                  <a:pt x="6133" y="20890"/>
                  <a:pt x="6348" y="19935"/>
                </a:cubicBezTo>
                <a:lnTo>
                  <a:pt x="9820" y="4310"/>
                </a:lnTo>
                <a:cubicBezTo>
                  <a:pt x="10043" y="3306"/>
                  <a:pt x="10402" y="2718"/>
                  <a:pt x="10800" y="2718"/>
                </a:cubicBezTo>
                <a:cubicBezTo>
                  <a:pt x="11190" y="2718"/>
                  <a:pt x="11557" y="3306"/>
                  <a:pt x="11780" y="4310"/>
                </a:cubicBezTo>
                <a:lnTo>
                  <a:pt x="15252" y="19935"/>
                </a:lnTo>
                <a:cubicBezTo>
                  <a:pt x="15467" y="20890"/>
                  <a:pt x="15810" y="21453"/>
                  <a:pt x="16192" y="21453"/>
                </a:cubicBezTo>
                <a:cubicBezTo>
                  <a:pt x="16574" y="21453"/>
                  <a:pt x="16917" y="20890"/>
                  <a:pt x="17132" y="19935"/>
                </a:cubicBezTo>
                <a:lnTo>
                  <a:pt x="21560" y="0"/>
                </a:lnTo>
                <a:lnTo>
                  <a:pt x="21600" y="73"/>
                </a:lnTo>
                <a:lnTo>
                  <a:pt x="17172" y="20008"/>
                </a:lnTo>
                <a:cubicBezTo>
                  <a:pt x="16949" y="21012"/>
                  <a:pt x="16582" y="21600"/>
                  <a:pt x="16192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8857CBE-94E5-408F-B448-341E411C037C}"/>
              </a:ext>
            </a:extLst>
          </p:cNvPr>
          <p:cNvSpPr/>
          <p:nvPr/>
        </p:nvSpPr>
        <p:spPr>
          <a:xfrm>
            <a:off x="626135" y="4374703"/>
            <a:ext cx="1576469" cy="626843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 cap="all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D87F9F7D-2E81-4AA8-A011-9CD20520A0B6}"/>
              </a:ext>
            </a:extLst>
          </p:cNvPr>
          <p:cNvSpPr/>
          <p:nvPr/>
        </p:nvSpPr>
        <p:spPr>
          <a:xfrm>
            <a:off x="2684432" y="4374705"/>
            <a:ext cx="626847" cy="62684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75BBCCF-C0B7-4A3C-8471-CE4857084BED}"/>
              </a:ext>
            </a:extLst>
          </p:cNvPr>
          <p:cNvSpPr/>
          <p:nvPr/>
        </p:nvSpPr>
        <p:spPr>
          <a:xfrm>
            <a:off x="3783751" y="4374703"/>
            <a:ext cx="1576469" cy="626843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 cap="all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2069B8AF-E90A-46AC-AFE3-F857575D27EE}"/>
              </a:ext>
            </a:extLst>
          </p:cNvPr>
          <p:cNvSpPr/>
          <p:nvPr/>
        </p:nvSpPr>
        <p:spPr>
          <a:xfrm>
            <a:off x="5842049" y="4374705"/>
            <a:ext cx="626847" cy="62684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A2E14F0-CDFB-421F-A204-793377C918F4}"/>
              </a:ext>
            </a:extLst>
          </p:cNvPr>
          <p:cNvSpPr/>
          <p:nvPr/>
        </p:nvSpPr>
        <p:spPr>
          <a:xfrm>
            <a:off x="6941367" y="4374703"/>
            <a:ext cx="1576499" cy="626843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C1AE2737-C3F1-4515-A6EE-61E9FD729A9A}"/>
              </a:ext>
            </a:extLst>
          </p:cNvPr>
          <p:cNvSpPr/>
          <p:nvPr/>
        </p:nvSpPr>
        <p:spPr>
          <a:xfrm>
            <a:off x="1093930" y="2059119"/>
            <a:ext cx="626847" cy="62684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1F016C9-BD32-4717-B1AB-E559C613A0F9}"/>
              </a:ext>
            </a:extLst>
          </p:cNvPr>
          <p:cNvSpPr/>
          <p:nvPr/>
        </p:nvSpPr>
        <p:spPr>
          <a:xfrm>
            <a:off x="2193248" y="2059118"/>
            <a:ext cx="1576469" cy="626843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 cap="all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4814C3FB-44A8-41EC-A4EC-D52CA1D7D363}"/>
              </a:ext>
            </a:extLst>
          </p:cNvPr>
          <p:cNvSpPr/>
          <p:nvPr/>
        </p:nvSpPr>
        <p:spPr>
          <a:xfrm>
            <a:off x="4251546" y="2059119"/>
            <a:ext cx="626847" cy="62684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69C5197-881E-48BC-AAE4-DE0A3D46B7DE}"/>
              </a:ext>
            </a:extLst>
          </p:cNvPr>
          <p:cNvSpPr/>
          <p:nvPr/>
        </p:nvSpPr>
        <p:spPr>
          <a:xfrm>
            <a:off x="5350862" y="2059118"/>
            <a:ext cx="1576473" cy="626843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500" b="1" cap="all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11E958FF-FBB6-4CD6-8EFF-6DB4461F4824}"/>
              </a:ext>
            </a:extLst>
          </p:cNvPr>
          <p:cNvSpPr/>
          <p:nvPr/>
        </p:nvSpPr>
        <p:spPr>
          <a:xfrm>
            <a:off x="7409162" y="2059119"/>
            <a:ext cx="626847" cy="626842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2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" name="Graphic 14" descr="Airplane">
            <a:extLst>
              <a:ext uri="{FF2B5EF4-FFF2-40B4-BE49-F238E27FC236}">
                <a16:creationId xmlns:a16="http://schemas.microsoft.com/office/drawing/2014/main" id="{22857035-41B4-4DBF-9B7D-A90B30DC82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22009" y="2187195"/>
            <a:ext cx="370689" cy="370689"/>
          </a:xfrm>
          <a:prstGeom prst="rect">
            <a:avLst/>
          </a:prstGeom>
        </p:spPr>
      </p:pic>
      <p:pic>
        <p:nvPicPr>
          <p:cNvPr id="16" name="Graphic 15" descr="Briefcase">
            <a:extLst>
              <a:ext uri="{FF2B5EF4-FFF2-40B4-BE49-F238E27FC236}">
                <a16:creationId xmlns:a16="http://schemas.microsoft.com/office/drawing/2014/main" id="{C1A6A2A3-1B93-4FA0-B344-7080A849249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12511" y="4502780"/>
            <a:ext cx="370689" cy="370689"/>
          </a:xfrm>
          <a:prstGeom prst="rect">
            <a:avLst/>
          </a:prstGeom>
        </p:spPr>
      </p:pic>
      <p:pic>
        <p:nvPicPr>
          <p:cNvPr id="17" name="Graphic 16" descr="Bus">
            <a:extLst>
              <a:ext uri="{FF2B5EF4-FFF2-40B4-BE49-F238E27FC236}">
                <a16:creationId xmlns:a16="http://schemas.microsoft.com/office/drawing/2014/main" id="{1D1A28F9-2972-478F-AE1B-95726B78AFD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70128" y="4502780"/>
            <a:ext cx="370689" cy="370689"/>
          </a:xfrm>
          <a:prstGeom prst="rect">
            <a:avLst/>
          </a:prstGeom>
        </p:spPr>
      </p:pic>
      <p:pic>
        <p:nvPicPr>
          <p:cNvPr id="18" name="Graphic 17" descr="Car">
            <a:extLst>
              <a:ext uri="{FF2B5EF4-FFF2-40B4-BE49-F238E27FC236}">
                <a16:creationId xmlns:a16="http://schemas.microsoft.com/office/drawing/2014/main" id="{020582C6-52A2-40B9-ACD6-D5E90AEA8E6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79625" y="2187195"/>
            <a:ext cx="370689" cy="370689"/>
          </a:xfrm>
          <a:prstGeom prst="rect">
            <a:avLst/>
          </a:prstGeom>
        </p:spPr>
      </p:pic>
      <p:pic>
        <p:nvPicPr>
          <p:cNvPr id="19" name="Graphic 18" descr="Cruise ship">
            <a:extLst>
              <a:ext uri="{FF2B5EF4-FFF2-40B4-BE49-F238E27FC236}">
                <a16:creationId xmlns:a16="http://schemas.microsoft.com/office/drawing/2014/main" id="{160AB98B-318C-4699-A3BA-B794A397475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37241" y="2187195"/>
            <a:ext cx="370689" cy="37068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4D48F0-F5B7-4FBD-8A78-0F365A3DB4FF}"/>
              </a:ext>
            </a:extLst>
          </p:cNvPr>
          <p:cNvSpPr txBox="1"/>
          <p:nvPr/>
        </p:nvSpPr>
        <p:spPr>
          <a:xfrm>
            <a:off x="869112" y="3172543"/>
            <a:ext cx="1057764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53EBD5B-1B08-45BA-873B-67284C60E141}"/>
              </a:ext>
            </a:extLst>
          </p:cNvPr>
          <p:cNvSpPr txBox="1"/>
          <p:nvPr/>
        </p:nvSpPr>
        <p:spPr>
          <a:xfrm>
            <a:off x="2442085" y="3172543"/>
            <a:ext cx="1057764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1BEF2D-6EF7-471D-9A0F-769635AEA8DD}"/>
              </a:ext>
            </a:extLst>
          </p:cNvPr>
          <p:cNvSpPr txBox="1"/>
          <p:nvPr/>
        </p:nvSpPr>
        <p:spPr>
          <a:xfrm>
            <a:off x="4031027" y="3172543"/>
            <a:ext cx="1057764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10CDD3C-E633-4841-84CF-B444DDC0AD7D}"/>
              </a:ext>
            </a:extLst>
          </p:cNvPr>
          <p:cNvSpPr txBox="1"/>
          <p:nvPr/>
        </p:nvSpPr>
        <p:spPr>
          <a:xfrm>
            <a:off x="5619971" y="3172543"/>
            <a:ext cx="1057764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7D16234-DF30-4691-9D71-DEA70CE08068}"/>
              </a:ext>
            </a:extLst>
          </p:cNvPr>
          <p:cNvSpPr txBox="1"/>
          <p:nvPr/>
        </p:nvSpPr>
        <p:spPr>
          <a:xfrm>
            <a:off x="7192943" y="3172543"/>
            <a:ext cx="1057764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4209003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225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Sinuous Process – Slide Template</vt:lpstr>
      <vt:lpstr>Sinuous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Sinuous Process</dc:title>
  <dc:creator>PresentationGO.com</dc:creator>
  <dc:description>© Copyright PresentationGO.com</dc:description>
  <dcterms:created xsi:type="dcterms:W3CDTF">2014-11-26T05:14:11Z</dcterms:created>
  <dcterms:modified xsi:type="dcterms:W3CDTF">2020-10-05T16:05:38Z</dcterms:modified>
  <cp:category>Charts &amp; Diagrams</cp:category>
</cp:coreProperties>
</file>