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7" d="100"/>
          <a:sy n="97" d="100"/>
        </p:scale>
        <p:origin x="107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74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Sinuous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4F49732-0075-4B69-8D6C-4A1416BA5C25}"/>
              </a:ext>
            </a:extLst>
          </p:cNvPr>
          <p:cNvSpPr/>
          <p:nvPr/>
        </p:nvSpPr>
        <p:spPr>
          <a:xfrm>
            <a:off x="1863993" y="2007912"/>
            <a:ext cx="8457733" cy="27506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192" y="21600"/>
                </a:moveTo>
                <a:cubicBezTo>
                  <a:pt x="15802" y="21600"/>
                  <a:pt x="15435" y="21012"/>
                  <a:pt x="15212" y="20008"/>
                </a:cubicBezTo>
                <a:lnTo>
                  <a:pt x="11740" y="4384"/>
                </a:lnTo>
                <a:cubicBezTo>
                  <a:pt x="11525" y="3429"/>
                  <a:pt x="11182" y="2865"/>
                  <a:pt x="10800" y="2865"/>
                </a:cubicBezTo>
                <a:cubicBezTo>
                  <a:pt x="10418" y="2865"/>
                  <a:pt x="10075" y="3429"/>
                  <a:pt x="9860" y="4384"/>
                </a:cubicBezTo>
                <a:lnTo>
                  <a:pt x="6388" y="20008"/>
                </a:lnTo>
                <a:cubicBezTo>
                  <a:pt x="6165" y="21012"/>
                  <a:pt x="5806" y="21600"/>
                  <a:pt x="5408" y="21600"/>
                </a:cubicBezTo>
                <a:cubicBezTo>
                  <a:pt x="5018" y="21600"/>
                  <a:pt x="4651" y="21012"/>
                  <a:pt x="4428" y="20008"/>
                </a:cubicBezTo>
                <a:lnTo>
                  <a:pt x="0" y="73"/>
                </a:lnTo>
                <a:lnTo>
                  <a:pt x="40" y="0"/>
                </a:lnTo>
                <a:lnTo>
                  <a:pt x="4468" y="19935"/>
                </a:lnTo>
                <a:cubicBezTo>
                  <a:pt x="4683" y="20890"/>
                  <a:pt x="5026" y="21453"/>
                  <a:pt x="5408" y="21453"/>
                </a:cubicBezTo>
                <a:cubicBezTo>
                  <a:pt x="5790" y="21453"/>
                  <a:pt x="6133" y="20890"/>
                  <a:pt x="6348" y="19935"/>
                </a:cubicBezTo>
                <a:lnTo>
                  <a:pt x="9820" y="4310"/>
                </a:lnTo>
                <a:cubicBezTo>
                  <a:pt x="10043" y="3306"/>
                  <a:pt x="10402" y="2718"/>
                  <a:pt x="10800" y="2718"/>
                </a:cubicBezTo>
                <a:cubicBezTo>
                  <a:pt x="11190" y="2718"/>
                  <a:pt x="11557" y="3306"/>
                  <a:pt x="11780" y="4310"/>
                </a:cubicBezTo>
                <a:lnTo>
                  <a:pt x="15252" y="19935"/>
                </a:lnTo>
                <a:cubicBezTo>
                  <a:pt x="15467" y="20890"/>
                  <a:pt x="15810" y="21453"/>
                  <a:pt x="16192" y="21453"/>
                </a:cubicBezTo>
                <a:cubicBezTo>
                  <a:pt x="16574" y="21453"/>
                  <a:pt x="16917" y="20890"/>
                  <a:pt x="17132" y="19935"/>
                </a:cubicBezTo>
                <a:lnTo>
                  <a:pt x="21560" y="0"/>
                </a:lnTo>
                <a:lnTo>
                  <a:pt x="21600" y="73"/>
                </a:lnTo>
                <a:lnTo>
                  <a:pt x="17172" y="20008"/>
                </a:lnTo>
                <a:cubicBezTo>
                  <a:pt x="16949" y="21012"/>
                  <a:pt x="16582" y="21600"/>
                  <a:pt x="16192" y="216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600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8857CBE-94E5-408F-B448-341E411C037C}"/>
              </a:ext>
            </a:extLst>
          </p:cNvPr>
          <p:cNvSpPr/>
          <p:nvPr/>
        </p:nvSpPr>
        <p:spPr>
          <a:xfrm>
            <a:off x="834846" y="4689937"/>
            <a:ext cx="2101959" cy="835791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b="1" cap="all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D87F9F7D-2E81-4AA8-A011-9CD20520A0B6}"/>
              </a:ext>
            </a:extLst>
          </p:cNvPr>
          <p:cNvSpPr/>
          <p:nvPr/>
        </p:nvSpPr>
        <p:spPr>
          <a:xfrm>
            <a:off x="3579243" y="4689939"/>
            <a:ext cx="835796" cy="83578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600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75BBCCF-C0B7-4A3C-8471-CE4857084BED}"/>
              </a:ext>
            </a:extLst>
          </p:cNvPr>
          <p:cNvSpPr/>
          <p:nvPr/>
        </p:nvSpPr>
        <p:spPr>
          <a:xfrm>
            <a:off x="5045001" y="4689937"/>
            <a:ext cx="2101959" cy="835791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b="1" cap="all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2069B8AF-E90A-46AC-AFE3-F857575D27EE}"/>
              </a:ext>
            </a:extLst>
          </p:cNvPr>
          <p:cNvSpPr/>
          <p:nvPr/>
        </p:nvSpPr>
        <p:spPr>
          <a:xfrm>
            <a:off x="7789398" y="4689939"/>
            <a:ext cx="835796" cy="83578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600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A2E14F0-CDFB-421F-A204-793377C918F4}"/>
              </a:ext>
            </a:extLst>
          </p:cNvPr>
          <p:cNvSpPr/>
          <p:nvPr/>
        </p:nvSpPr>
        <p:spPr>
          <a:xfrm>
            <a:off x="9255156" y="4689937"/>
            <a:ext cx="2101998" cy="835791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C1AE2737-C3F1-4515-A6EE-61E9FD729A9A}"/>
              </a:ext>
            </a:extLst>
          </p:cNvPr>
          <p:cNvSpPr/>
          <p:nvPr/>
        </p:nvSpPr>
        <p:spPr>
          <a:xfrm>
            <a:off x="1458573" y="1602492"/>
            <a:ext cx="835796" cy="83578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600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1F016C9-BD32-4717-B1AB-E559C613A0F9}"/>
              </a:ext>
            </a:extLst>
          </p:cNvPr>
          <p:cNvSpPr/>
          <p:nvPr/>
        </p:nvSpPr>
        <p:spPr>
          <a:xfrm>
            <a:off x="2924330" y="1602490"/>
            <a:ext cx="2101959" cy="835791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b="1" cap="all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4814C3FB-44A8-41EC-A4EC-D52CA1D7D363}"/>
              </a:ext>
            </a:extLst>
          </p:cNvPr>
          <p:cNvSpPr/>
          <p:nvPr/>
        </p:nvSpPr>
        <p:spPr>
          <a:xfrm>
            <a:off x="5668728" y="1602492"/>
            <a:ext cx="835796" cy="83578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600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D69C5197-881E-48BC-AAE4-DE0A3D46B7DE}"/>
              </a:ext>
            </a:extLst>
          </p:cNvPr>
          <p:cNvSpPr/>
          <p:nvPr/>
        </p:nvSpPr>
        <p:spPr>
          <a:xfrm>
            <a:off x="7134483" y="1602490"/>
            <a:ext cx="2101964" cy="835791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b="1" cap="all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11E958FF-FBB6-4CD6-8EFF-6DB4461F4824}"/>
              </a:ext>
            </a:extLst>
          </p:cNvPr>
          <p:cNvSpPr/>
          <p:nvPr/>
        </p:nvSpPr>
        <p:spPr>
          <a:xfrm>
            <a:off x="9878883" y="1602492"/>
            <a:ext cx="835796" cy="8357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600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5" name="Graphic 14" descr="Airplane">
            <a:extLst>
              <a:ext uri="{FF2B5EF4-FFF2-40B4-BE49-F238E27FC236}">
                <a16:creationId xmlns:a16="http://schemas.microsoft.com/office/drawing/2014/main" id="{22857035-41B4-4DBF-9B7D-A90B30DC82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29345" y="1773260"/>
            <a:ext cx="494252" cy="494252"/>
          </a:xfrm>
          <a:prstGeom prst="rect">
            <a:avLst/>
          </a:prstGeom>
        </p:spPr>
      </p:pic>
      <p:pic>
        <p:nvPicPr>
          <p:cNvPr id="16" name="Graphic 15" descr="Briefcase">
            <a:extLst>
              <a:ext uri="{FF2B5EF4-FFF2-40B4-BE49-F238E27FC236}">
                <a16:creationId xmlns:a16="http://schemas.microsoft.com/office/drawing/2014/main" id="{C1A6A2A3-1B93-4FA0-B344-7080A84924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50015" y="4860707"/>
            <a:ext cx="494252" cy="494252"/>
          </a:xfrm>
          <a:prstGeom prst="rect">
            <a:avLst/>
          </a:prstGeom>
        </p:spPr>
      </p:pic>
      <p:pic>
        <p:nvPicPr>
          <p:cNvPr id="17" name="Graphic 16" descr="Bus">
            <a:extLst>
              <a:ext uri="{FF2B5EF4-FFF2-40B4-BE49-F238E27FC236}">
                <a16:creationId xmlns:a16="http://schemas.microsoft.com/office/drawing/2014/main" id="{1D1A28F9-2972-478F-AE1B-95726B78AF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960170" y="4860707"/>
            <a:ext cx="494252" cy="494252"/>
          </a:xfrm>
          <a:prstGeom prst="rect">
            <a:avLst/>
          </a:prstGeom>
        </p:spPr>
      </p:pic>
      <p:pic>
        <p:nvPicPr>
          <p:cNvPr id="18" name="Graphic 17" descr="Car">
            <a:extLst>
              <a:ext uri="{FF2B5EF4-FFF2-40B4-BE49-F238E27FC236}">
                <a16:creationId xmlns:a16="http://schemas.microsoft.com/office/drawing/2014/main" id="{020582C6-52A2-40B9-ACD6-D5E90AEA8E6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39500" y="1773260"/>
            <a:ext cx="494252" cy="494252"/>
          </a:xfrm>
          <a:prstGeom prst="rect">
            <a:avLst/>
          </a:prstGeom>
        </p:spPr>
      </p:pic>
      <p:pic>
        <p:nvPicPr>
          <p:cNvPr id="19" name="Graphic 18" descr="Cruise ship">
            <a:extLst>
              <a:ext uri="{FF2B5EF4-FFF2-40B4-BE49-F238E27FC236}">
                <a16:creationId xmlns:a16="http://schemas.microsoft.com/office/drawing/2014/main" id="{160AB98B-318C-4699-A3BA-B794A397475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049655" y="1773260"/>
            <a:ext cx="494252" cy="49425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88490D6-CC44-4766-B547-7E31858D312E}"/>
              </a:ext>
            </a:extLst>
          </p:cNvPr>
          <p:cNvSpPr txBox="1"/>
          <p:nvPr/>
        </p:nvSpPr>
        <p:spPr>
          <a:xfrm>
            <a:off x="1158816" y="3148611"/>
            <a:ext cx="1410352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8EA479-9CD9-4A68-ABB3-E717E69F26A4}"/>
              </a:ext>
            </a:extLst>
          </p:cNvPr>
          <p:cNvSpPr txBox="1"/>
          <p:nvPr/>
        </p:nvSpPr>
        <p:spPr>
          <a:xfrm>
            <a:off x="3256113" y="3148611"/>
            <a:ext cx="1410352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9887E1-B86F-4C4E-81BE-E6640291AC83}"/>
              </a:ext>
            </a:extLst>
          </p:cNvPr>
          <p:cNvSpPr txBox="1"/>
          <p:nvPr/>
        </p:nvSpPr>
        <p:spPr>
          <a:xfrm>
            <a:off x="5374703" y="3148611"/>
            <a:ext cx="1410352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B15D61B-9B2F-4A07-ADE4-E6D5FB0E1CC4}"/>
              </a:ext>
            </a:extLst>
          </p:cNvPr>
          <p:cNvSpPr txBox="1"/>
          <p:nvPr/>
        </p:nvSpPr>
        <p:spPr>
          <a:xfrm>
            <a:off x="7493294" y="3148611"/>
            <a:ext cx="1410352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FD7808C-5B33-4591-A2E6-0569AA199147}"/>
              </a:ext>
            </a:extLst>
          </p:cNvPr>
          <p:cNvSpPr txBox="1"/>
          <p:nvPr/>
        </p:nvSpPr>
        <p:spPr>
          <a:xfrm>
            <a:off x="9590591" y="3148611"/>
            <a:ext cx="1410352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Sinuous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4F49732-0075-4B69-8D6C-4A1416BA5C25}"/>
              </a:ext>
            </a:extLst>
          </p:cNvPr>
          <p:cNvSpPr/>
          <p:nvPr/>
        </p:nvSpPr>
        <p:spPr>
          <a:xfrm>
            <a:off x="1863993" y="2007912"/>
            <a:ext cx="8457733" cy="27506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192" y="21600"/>
                </a:moveTo>
                <a:cubicBezTo>
                  <a:pt x="15802" y="21600"/>
                  <a:pt x="15435" y="21012"/>
                  <a:pt x="15212" y="20008"/>
                </a:cubicBezTo>
                <a:lnTo>
                  <a:pt x="11740" y="4384"/>
                </a:lnTo>
                <a:cubicBezTo>
                  <a:pt x="11525" y="3429"/>
                  <a:pt x="11182" y="2865"/>
                  <a:pt x="10800" y="2865"/>
                </a:cubicBezTo>
                <a:cubicBezTo>
                  <a:pt x="10418" y="2865"/>
                  <a:pt x="10075" y="3429"/>
                  <a:pt x="9860" y="4384"/>
                </a:cubicBezTo>
                <a:lnTo>
                  <a:pt x="6388" y="20008"/>
                </a:lnTo>
                <a:cubicBezTo>
                  <a:pt x="6165" y="21012"/>
                  <a:pt x="5806" y="21600"/>
                  <a:pt x="5408" y="21600"/>
                </a:cubicBezTo>
                <a:cubicBezTo>
                  <a:pt x="5018" y="21600"/>
                  <a:pt x="4651" y="21012"/>
                  <a:pt x="4428" y="20008"/>
                </a:cubicBezTo>
                <a:lnTo>
                  <a:pt x="0" y="73"/>
                </a:lnTo>
                <a:lnTo>
                  <a:pt x="40" y="0"/>
                </a:lnTo>
                <a:lnTo>
                  <a:pt x="4468" y="19935"/>
                </a:lnTo>
                <a:cubicBezTo>
                  <a:pt x="4683" y="20890"/>
                  <a:pt x="5026" y="21453"/>
                  <a:pt x="5408" y="21453"/>
                </a:cubicBezTo>
                <a:cubicBezTo>
                  <a:pt x="5790" y="21453"/>
                  <a:pt x="6133" y="20890"/>
                  <a:pt x="6348" y="19935"/>
                </a:cubicBezTo>
                <a:lnTo>
                  <a:pt x="9820" y="4310"/>
                </a:lnTo>
                <a:cubicBezTo>
                  <a:pt x="10043" y="3306"/>
                  <a:pt x="10402" y="2718"/>
                  <a:pt x="10800" y="2718"/>
                </a:cubicBezTo>
                <a:cubicBezTo>
                  <a:pt x="11190" y="2718"/>
                  <a:pt x="11557" y="3306"/>
                  <a:pt x="11780" y="4310"/>
                </a:cubicBezTo>
                <a:lnTo>
                  <a:pt x="15252" y="19935"/>
                </a:lnTo>
                <a:cubicBezTo>
                  <a:pt x="15467" y="20890"/>
                  <a:pt x="15810" y="21453"/>
                  <a:pt x="16192" y="21453"/>
                </a:cubicBezTo>
                <a:cubicBezTo>
                  <a:pt x="16574" y="21453"/>
                  <a:pt x="16917" y="20890"/>
                  <a:pt x="17132" y="19935"/>
                </a:cubicBezTo>
                <a:lnTo>
                  <a:pt x="21560" y="0"/>
                </a:lnTo>
                <a:lnTo>
                  <a:pt x="21600" y="73"/>
                </a:lnTo>
                <a:lnTo>
                  <a:pt x="17172" y="20008"/>
                </a:lnTo>
                <a:cubicBezTo>
                  <a:pt x="16949" y="21012"/>
                  <a:pt x="16582" y="21600"/>
                  <a:pt x="16192" y="2160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600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8857CBE-94E5-408F-B448-341E411C037C}"/>
              </a:ext>
            </a:extLst>
          </p:cNvPr>
          <p:cNvSpPr/>
          <p:nvPr/>
        </p:nvSpPr>
        <p:spPr>
          <a:xfrm>
            <a:off x="834846" y="4689937"/>
            <a:ext cx="2101959" cy="835791"/>
          </a:xfrm>
          <a:prstGeom prst="roundRect">
            <a:avLst>
              <a:gd name="adj" fmla="val 50000"/>
            </a:avLst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b="1" cap="all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D87F9F7D-2E81-4AA8-A011-9CD20520A0B6}"/>
              </a:ext>
            </a:extLst>
          </p:cNvPr>
          <p:cNvSpPr/>
          <p:nvPr/>
        </p:nvSpPr>
        <p:spPr>
          <a:xfrm>
            <a:off x="3579243" y="4689939"/>
            <a:ext cx="835796" cy="83578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600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75BBCCF-C0B7-4A3C-8471-CE4857084BED}"/>
              </a:ext>
            </a:extLst>
          </p:cNvPr>
          <p:cNvSpPr/>
          <p:nvPr/>
        </p:nvSpPr>
        <p:spPr>
          <a:xfrm>
            <a:off x="5045001" y="4689937"/>
            <a:ext cx="2101959" cy="835791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b="1" cap="all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2069B8AF-E90A-46AC-AFE3-F857575D27EE}"/>
              </a:ext>
            </a:extLst>
          </p:cNvPr>
          <p:cNvSpPr/>
          <p:nvPr/>
        </p:nvSpPr>
        <p:spPr>
          <a:xfrm>
            <a:off x="7789398" y="4689939"/>
            <a:ext cx="835796" cy="83578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600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5A2E14F0-CDFB-421F-A204-793377C918F4}"/>
              </a:ext>
            </a:extLst>
          </p:cNvPr>
          <p:cNvSpPr/>
          <p:nvPr/>
        </p:nvSpPr>
        <p:spPr>
          <a:xfrm>
            <a:off x="9255156" y="4689937"/>
            <a:ext cx="2101998" cy="835791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C1AE2737-C3F1-4515-A6EE-61E9FD729A9A}"/>
              </a:ext>
            </a:extLst>
          </p:cNvPr>
          <p:cNvSpPr/>
          <p:nvPr/>
        </p:nvSpPr>
        <p:spPr>
          <a:xfrm>
            <a:off x="1458573" y="1602492"/>
            <a:ext cx="835796" cy="83578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600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1F016C9-BD32-4717-B1AB-E559C613A0F9}"/>
              </a:ext>
            </a:extLst>
          </p:cNvPr>
          <p:cNvSpPr/>
          <p:nvPr/>
        </p:nvSpPr>
        <p:spPr>
          <a:xfrm>
            <a:off x="2924330" y="1602490"/>
            <a:ext cx="2101959" cy="835791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b="1" cap="all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4814C3FB-44A8-41EC-A4EC-D52CA1D7D363}"/>
              </a:ext>
            </a:extLst>
          </p:cNvPr>
          <p:cNvSpPr/>
          <p:nvPr/>
        </p:nvSpPr>
        <p:spPr>
          <a:xfrm>
            <a:off x="5668728" y="1602492"/>
            <a:ext cx="835796" cy="83578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600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D69C5197-881E-48BC-AAE4-DE0A3D46B7DE}"/>
              </a:ext>
            </a:extLst>
          </p:cNvPr>
          <p:cNvSpPr/>
          <p:nvPr/>
        </p:nvSpPr>
        <p:spPr>
          <a:xfrm>
            <a:off x="7134483" y="1602490"/>
            <a:ext cx="2101964" cy="835791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000" b="1" cap="all" noProof="1">
                <a:solidFill>
                  <a:schemeClr val="tx1">
                    <a:lumMod val="95000"/>
                    <a:lumOff val="5000"/>
                  </a:schemeClr>
                </a:solidFill>
              </a:rPr>
              <a:t>Lorem Ipsum</a:t>
            </a:r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11E958FF-FBB6-4CD6-8EFF-6DB4461F4824}"/>
              </a:ext>
            </a:extLst>
          </p:cNvPr>
          <p:cNvSpPr/>
          <p:nvPr/>
        </p:nvSpPr>
        <p:spPr>
          <a:xfrm>
            <a:off x="9878883" y="1602492"/>
            <a:ext cx="835796" cy="83578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600" noProof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5" name="Graphic 14" descr="Airplane">
            <a:extLst>
              <a:ext uri="{FF2B5EF4-FFF2-40B4-BE49-F238E27FC236}">
                <a16:creationId xmlns:a16="http://schemas.microsoft.com/office/drawing/2014/main" id="{22857035-41B4-4DBF-9B7D-A90B30DC82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29345" y="1773260"/>
            <a:ext cx="494252" cy="494252"/>
          </a:xfrm>
          <a:prstGeom prst="rect">
            <a:avLst/>
          </a:prstGeom>
        </p:spPr>
      </p:pic>
      <p:pic>
        <p:nvPicPr>
          <p:cNvPr id="16" name="Graphic 15" descr="Briefcase">
            <a:extLst>
              <a:ext uri="{FF2B5EF4-FFF2-40B4-BE49-F238E27FC236}">
                <a16:creationId xmlns:a16="http://schemas.microsoft.com/office/drawing/2014/main" id="{C1A6A2A3-1B93-4FA0-B344-7080A849249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50015" y="4860707"/>
            <a:ext cx="494252" cy="494252"/>
          </a:xfrm>
          <a:prstGeom prst="rect">
            <a:avLst/>
          </a:prstGeom>
        </p:spPr>
      </p:pic>
      <p:pic>
        <p:nvPicPr>
          <p:cNvPr id="17" name="Graphic 16" descr="Bus">
            <a:extLst>
              <a:ext uri="{FF2B5EF4-FFF2-40B4-BE49-F238E27FC236}">
                <a16:creationId xmlns:a16="http://schemas.microsoft.com/office/drawing/2014/main" id="{1D1A28F9-2972-478F-AE1B-95726B78AF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960170" y="4860707"/>
            <a:ext cx="494252" cy="494252"/>
          </a:xfrm>
          <a:prstGeom prst="rect">
            <a:avLst/>
          </a:prstGeom>
        </p:spPr>
      </p:pic>
      <p:pic>
        <p:nvPicPr>
          <p:cNvPr id="18" name="Graphic 17" descr="Car">
            <a:extLst>
              <a:ext uri="{FF2B5EF4-FFF2-40B4-BE49-F238E27FC236}">
                <a16:creationId xmlns:a16="http://schemas.microsoft.com/office/drawing/2014/main" id="{020582C6-52A2-40B9-ACD6-D5E90AEA8E6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39500" y="1773260"/>
            <a:ext cx="494252" cy="494252"/>
          </a:xfrm>
          <a:prstGeom prst="rect">
            <a:avLst/>
          </a:prstGeom>
        </p:spPr>
      </p:pic>
      <p:pic>
        <p:nvPicPr>
          <p:cNvPr id="19" name="Graphic 18" descr="Cruise ship">
            <a:extLst>
              <a:ext uri="{FF2B5EF4-FFF2-40B4-BE49-F238E27FC236}">
                <a16:creationId xmlns:a16="http://schemas.microsoft.com/office/drawing/2014/main" id="{160AB98B-318C-4699-A3BA-B794A397475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049655" y="1773260"/>
            <a:ext cx="494252" cy="49425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88490D6-CC44-4766-B547-7E31858D312E}"/>
              </a:ext>
            </a:extLst>
          </p:cNvPr>
          <p:cNvSpPr txBox="1"/>
          <p:nvPr/>
        </p:nvSpPr>
        <p:spPr>
          <a:xfrm>
            <a:off x="1158816" y="3148611"/>
            <a:ext cx="1410352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8EA479-9CD9-4A68-ABB3-E717E69F26A4}"/>
              </a:ext>
            </a:extLst>
          </p:cNvPr>
          <p:cNvSpPr txBox="1"/>
          <p:nvPr/>
        </p:nvSpPr>
        <p:spPr>
          <a:xfrm>
            <a:off x="3256113" y="3148611"/>
            <a:ext cx="1410352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9887E1-B86F-4C4E-81BE-E6640291AC83}"/>
              </a:ext>
            </a:extLst>
          </p:cNvPr>
          <p:cNvSpPr txBox="1"/>
          <p:nvPr/>
        </p:nvSpPr>
        <p:spPr>
          <a:xfrm>
            <a:off x="5374703" y="3148611"/>
            <a:ext cx="1410352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B15D61B-9B2F-4A07-ADE4-E6D5FB0E1CC4}"/>
              </a:ext>
            </a:extLst>
          </p:cNvPr>
          <p:cNvSpPr txBox="1"/>
          <p:nvPr/>
        </p:nvSpPr>
        <p:spPr>
          <a:xfrm>
            <a:off x="7493294" y="3148611"/>
            <a:ext cx="1410352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FD7808C-5B33-4591-A2E6-0569AA199147}"/>
              </a:ext>
            </a:extLst>
          </p:cNvPr>
          <p:cNvSpPr txBox="1"/>
          <p:nvPr/>
        </p:nvSpPr>
        <p:spPr>
          <a:xfrm>
            <a:off x="9590591" y="3148611"/>
            <a:ext cx="1410352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4209003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8486</TotalTime>
  <Words>225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Sinuous Process – Slide Template</vt:lpstr>
      <vt:lpstr>Sinuous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Sinuous Process</dc:title>
  <dc:creator>PresentationGO.com</dc:creator>
  <dc:description>© Copyright PresentationGO.com</dc:description>
  <dcterms:created xsi:type="dcterms:W3CDTF">2014-11-26T05:14:11Z</dcterms:created>
  <dcterms:modified xsi:type="dcterms:W3CDTF">2020-10-05T16:05:59Z</dcterms:modified>
  <cp:category>Charts &amp; Diagrams</cp:category>
</cp:coreProperties>
</file>