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1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24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Sinuous Strategy Neumorphic – Slide Template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0576F76A-1CF4-F0B0-3A42-AB0E69E091D0}"/>
              </a:ext>
            </a:extLst>
          </p:cNvPr>
          <p:cNvGrpSpPr/>
          <p:nvPr/>
        </p:nvGrpSpPr>
        <p:grpSpPr>
          <a:xfrm>
            <a:off x="1243612" y="2306019"/>
            <a:ext cx="1222684" cy="1222684"/>
            <a:chOff x="2187990" y="1919291"/>
            <a:chExt cx="1435608" cy="1435608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37F0DBD1-3286-7993-18F8-6FDC219A4E06}"/>
                </a:ext>
              </a:extLst>
            </p:cNvPr>
            <p:cNvSpPr/>
            <p:nvPr/>
          </p:nvSpPr>
          <p:spPr>
            <a:xfrm>
              <a:off x="2187990" y="1919291"/>
              <a:ext cx="1435608" cy="143560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28575" tIns="28575" rIns="28575" bIns="28575" anchor="ctr"/>
            <a:lstStyle/>
            <a:p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DE346661-11D2-68C1-FE0E-34604D35AD63}"/>
                </a:ext>
              </a:extLst>
            </p:cNvPr>
            <p:cNvSpPr/>
            <p:nvPr/>
          </p:nvSpPr>
          <p:spPr>
            <a:xfrm>
              <a:off x="2187990" y="1919291"/>
              <a:ext cx="1435608" cy="1435608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0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pPr algn="ctr"/>
              <a:endParaRPr lang="en-US" sz="2800" b="1" dirty="0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A4086634-B54E-429F-AC53-E791F5EE8332}"/>
              </a:ext>
            </a:extLst>
          </p:cNvPr>
          <p:cNvGrpSpPr>
            <a:grpSpLocks noChangeAspect="1"/>
          </p:cNvGrpSpPr>
          <p:nvPr/>
        </p:nvGrpSpPr>
        <p:grpSpPr>
          <a:xfrm>
            <a:off x="2672889" y="3166012"/>
            <a:ext cx="1853495" cy="1853495"/>
            <a:chOff x="9094660" y="1419321"/>
            <a:chExt cx="1663059" cy="1664208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4D334E33-99F0-A7DC-5C1C-3DE2E2EA19C5}"/>
                </a:ext>
              </a:extLst>
            </p:cNvPr>
            <p:cNvSpPr/>
            <p:nvPr/>
          </p:nvSpPr>
          <p:spPr>
            <a:xfrm>
              <a:off x="9094660" y="1419321"/>
              <a:ext cx="1663059" cy="166420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28575" tIns="28575" rIns="28575" bIns="28575" anchor="ctr"/>
            <a:lstStyle/>
            <a:p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196EC9C2-DD60-54D0-C84B-1AB72E0A44D4}"/>
                </a:ext>
              </a:extLst>
            </p:cNvPr>
            <p:cNvSpPr/>
            <p:nvPr/>
          </p:nvSpPr>
          <p:spPr>
            <a:xfrm>
              <a:off x="9094660" y="1419321"/>
              <a:ext cx="1663059" cy="1664208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0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pPr algn="ctr"/>
              <a:endParaRPr lang="en-US" sz="2800" b="1" dirty="0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B804103-EB47-DED8-80BC-FA96B6B7F397}"/>
              </a:ext>
            </a:extLst>
          </p:cNvPr>
          <p:cNvGrpSpPr>
            <a:grpSpLocks noChangeAspect="1"/>
          </p:cNvGrpSpPr>
          <p:nvPr/>
        </p:nvGrpSpPr>
        <p:grpSpPr>
          <a:xfrm>
            <a:off x="4776485" y="2168452"/>
            <a:ext cx="1557559" cy="1557559"/>
            <a:chOff x="9094660" y="1419321"/>
            <a:chExt cx="1663059" cy="1664208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ABB372F3-60E5-1BE8-F68C-2F15C0D2E533}"/>
                </a:ext>
              </a:extLst>
            </p:cNvPr>
            <p:cNvSpPr/>
            <p:nvPr/>
          </p:nvSpPr>
          <p:spPr>
            <a:xfrm>
              <a:off x="9094660" y="1419321"/>
              <a:ext cx="1663059" cy="166420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28575" tIns="28575" rIns="28575" bIns="28575" anchor="ctr"/>
            <a:lstStyle/>
            <a:p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97C83809-050A-34B8-41E6-A6C1A6F33EA4}"/>
                </a:ext>
              </a:extLst>
            </p:cNvPr>
            <p:cNvSpPr/>
            <p:nvPr/>
          </p:nvSpPr>
          <p:spPr>
            <a:xfrm>
              <a:off x="9094660" y="1419321"/>
              <a:ext cx="1663059" cy="1664208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0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pPr algn="ctr"/>
              <a:endParaRPr lang="en-US" sz="2800" b="1" dirty="0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53A1FC27-653C-7CF6-8283-DF7AACC89F49}"/>
              </a:ext>
            </a:extLst>
          </p:cNvPr>
          <p:cNvGrpSpPr>
            <a:grpSpLocks noChangeAspect="1"/>
          </p:cNvGrpSpPr>
          <p:nvPr/>
        </p:nvGrpSpPr>
        <p:grpSpPr>
          <a:xfrm>
            <a:off x="6321305" y="3731811"/>
            <a:ext cx="1222684" cy="1222684"/>
            <a:chOff x="9094660" y="1419321"/>
            <a:chExt cx="1663059" cy="1664208"/>
          </a:xfrm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27CD7E28-AA39-D58C-AB2A-84D789E91170}"/>
                </a:ext>
              </a:extLst>
            </p:cNvPr>
            <p:cNvSpPr/>
            <p:nvPr/>
          </p:nvSpPr>
          <p:spPr>
            <a:xfrm>
              <a:off x="9094660" y="1419321"/>
              <a:ext cx="1663059" cy="166420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28575" tIns="28575" rIns="28575" bIns="28575" anchor="ctr"/>
            <a:lstStyle/>
            <a:p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6617C83D-9FF2-15CC-D915-BDE6236EC613}"/>
                </a:ext>
              </a:extLst>
            </p:cNvPr>
            <p:cNvSpPr/>
            <p:nvPr/>
          </p:nvSpPr>
          <p:spPr>
            <a:xfrm>
              <a:off x="9094660" y="1419321"/>
              <a:ext cx="1663059" cy="1664208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0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pPr algn="ctr"/>
              <a:endParaRPr lang="en-US" sz="2800" b="1" dirty="0"/>
            </a:p>
          </p:txBody>
        </p:sp>
      </p:grpSp>
      <p:sp>
        <p:nvSpPr>
          <p:cNvPr id="7" name="Shape">
            <a:extLst>
              <a:ext uri="{FF2B5EF4-FFF2-40B4-BE49-F238E27FC236}">
                <a16:creationId xmlns:a16="http://schemas.microsoft.com/office/drawing/2014/main" id="{BEF4CE80-A1A6-D24A-3463-F6B5E8DBF1AB}"/>
              </a:ext>
            </a:extLst>
          </p:cNvPr>
          <p:cNvSpPr/>
          <p:nvPr/>
        </p:nvSpPr>
        <p:spPr>
          <a:xfrm>
            <a:off x="893670" y="1802290"/>
            <a:ext cx="6998503" cy="3579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346" y="21600"/>
                </a:moveTo>
                <a:cubicBezTo>
                  <a:pt x="6542" y="21600"/>
                  <a:pt x="4961" y="19210"/>
                  <a:pt x="4509" y="15786"/>
                </a:cubicBezTo>
                <a:cubicBezTo>
                  <a:pt x="4379" y="14788"/>
                  <a:pt x="4393" y="13729"/>
                  <a:pt x="4549" y="12722"/>
                </a:cubicBezTo>
                <a:lnTo>
                  <a:pt x="5293" y="7994"/>
                </a:lnTo>
                <a:cubicBezTo>
                  <a:pt x="5521" y="6532"/>
                  <a:pt x="5391" y="4982"/>
                  <a:pt x="4939" y="3739"/>
                </a:cubicBezTo>
                <a:cubicBezTo>
                  <a:pt x="4496" y="2530"/>
                  <a:pt x="3815" y="1804"/>
                  <a:pt x="3063" y="1760"/>
                </a:cubicBezTo>
                <a:cubicBezTo>
                  <a:pt x="3036" y="1760"/>
                  <a:pt x="3004" y="1760"/>
                  <a:pt x="2978" y="1760"/>
                </a:cubicBezTo>
                <a:cubicBezTo>
                  <a:pt x="1581" y="1760"/>
                  <a:pt x="448" y="3984"/>
                  <a:pt x="448" y="6707"/>
                </a:cubicBezTo>
                <a:cubicBezTo>
                  <a:pt x="448" y="6952"/>
                  <a:pt x="349" y="7145"/>
                  <a:pt x="224" y="7145"/>
                </a:cubicBezTo>
                <a:cubicBezTo>
                  <a:pt x="99" y="7145"/>
                  <a:pt x="0" y="6952"/>
                  <a:pt x="0" y="6707"/>
                </a:cubicBezTo>
                <a:cubicBezTo>
                  <a:pt x="0" y="3493"/>
                  <a:pt x="1334" y="884"/>
                  <a:pt x="2978" y="884"/>
                </a:cubicBezTo>
                <a:cubicBezTo>
                  <a:pt x="3013" y="884"/>
                  <a:pt x="3045" y="884"/>
                  <a:pt x="3081" y="884"/>
                </a:cubicBezTo>
                <a:cubicBezTo>
                  <a:pt x="3972" y="946"/>
                  <a:pt x="4782" y="1804"/>
                  <a:pt x="5306" y="3231"/>
                </a:cubicBezTo>
                <a:cubicBezTo>
                  <a:pt x="5843" y="4702"/>
                  <a:pt x="5996" y="6532"/>
                  <a:pt x="5722" y="8248"/>
                </a:cubicBezTo>
                <a:lnTo>
                  <a:pt x="4979" y="12976"/>
                </a:lnTo>
                <a:cubicBezTo>
                  <a:pt x="4845" y="13825"/>
                  <a:pt x="4831" y="14727"/>
                  <a:pt x="4943" y="15559"/>
                </a:cubicBezTo>
                <a:cubicBezTo>
                  <a:pt x="5346" y="18597"/>
                  <a:pt x="6743" y="20716"/>
                  <a:pt x="8346" y="20716"/>
                </a:cubicBezTo>
                <a:cubicBezTo>
                  <a:pt x="9761" y="20716"/>
                  <a:pt x="11033" y="19070"/>
                  <a:pt x="11584" y="16513"/>
                </a:cubicBezTo>
                <a:cubicBezTo>
                  <a:pt x="11834" y="15349"/>
                  <a:pt x="11875" y="14018"/>
                  <a:pt x="11696" y="12748"/>
                </a:cubicBezTo>
                <a:lnTo>
                  <a:pt x="11100" y="8528"/>
                </a:lnTo>
                <a:cubicBezTo>
                  <a:pt x="10813" y="6505"/>
                  <a:pt x="11019" y="4378"/>
                  <a:pt x="11655" y="2697"/>
                </a:cubicBezTo>
                <a:cubicBezTo>
                  <a:pt x="12282" y="1042"/>
                  <a:pt x="13236" y="61"/>
                  <a:pt x="14279" y="0"/>
                </a:cubicBezTo>
                <a:cubicBezTo>
                  <a:pt x="14315" y="0"/>
                  <a:pt x="14346" y="0"/>
                  <a:pt x="14382" y="0"/>
                </a:cubicBezTo>
                <a:cubicBezTo>
                  <a:pt x="15694" y="0"/>
                  <a:pt x="16885" y="1418"/>
                  <a:pt x="17494" y="3695"/>
                </a:cubicBezTo>
                <a:cubicBezTo>
                  <a:pt x="17879" y="5140"/>
                  <a:pt x="17910" y="6847"/>
                  <a:pt x="17584" y="8379"/>
                </a:cubicBezTo>
                <a:lnTo>
                  <a:pt x="16446" y="13685"/>
                </a:lnTo>
                <a:cubicBezTo>
                  <a:pt x="16137" y="15121"/>
                  <a:pt x="16213" y="16758"/>
                  <a:pt x="16643" y="18072"/>
                </a:cubicBezTo>
                <a:cubicBezTo>
                  <a:pt x="17069" y="19367"/>
                  <a:pt x="17758" y="20138"/>
                  <a:pt x="18537" y="20190"/>
                </a:cubicBezTo>
                <a:cubicBezTo>
                  <a:pt x="18564" y="20190"/>
                  <a:pt x="18596" y="20190"/>
                  <a:pt x="18622" y="20190"/>
                </a:cubicBezTo>
                <a:cubicBezTo>
                  <a:pt x="20019" y="20190"/>
                  <a:pt x="21152" y="17966"/>
                  <a:pt x="21152" y="15243"/>
                </a:cubicBezTo>
                <a:cubicBezTo>
                  <a:pt x="21152" y="14998"/>
                  <a:pt x="21251" y="14806"/>
                  <a:pt x="21376" y="14806"/>
                </a:cubicBezTo>
                <a:cubicBezTo>
                  <a:pt x="21501" y="14806"/>
                  <a:pt x="21600" y="14998"/>
                  <a:pt x="21600" y="15243"/>
                </a:cubicBezTo>
                <a:cubicBezTo>
                  <a:pt x="21600" y="18457"/>
                  <a:pt x="20266" y="21066"/>
                  <a:pt x="18622" y="21066"/>
                </a:cubicBezTo>
                <a:cubicBezTo>
                  <a:pt x="18587" y="21066"/>
                  <a:pt x="18555" y="21066"/>
                  <a:pt x="18519" y="21066"/>
                </a:cubicBezTo>
                <a:cubicBezTo>
                  <a:pt x="17593" y="21005"/>
                  <a:pt x="16769" y="20085"/>
                  <a:pt x="16263" y="18544"/>
                </a:cubicBezTo>
                <a:cubicBezTo>
                  <a:pt x="15752" y="16986"/>
                  <a:pt x="15667" y="15042"/>
                  <a:pt x="16030" y="13343"/>
                </a:cubicBezTo>
                <a:lnTo>
                  <a:pt x="17167" y="8038"/>
                </a:lnTo>
                <a:cubicBezTo>
                  <a:pt x="17445" y="6742"/>
                  <a:pt x="17418" y="5306"/>
                  <a:pt x="17096" y="4098"/>
                </a:cubicBezTo>
                <a:cubicBezTo>
                  <a:pt x="16563" y="2110"/>
                  <a:pt x="15524" y="876"/>
                  <a:pt x="14382" y="876"/>
                </a:cubicBezTo>
                <a:cubicBezTo>
                  <a:pt x="14351" y="876"/>
                  <a:pt x="14324" y="876"/>
                  <a:pt x="14293" y="876"/>
                </a:cubicBezTo>
                <a:cubicBezTo>
                  <a:pt x="13388" y="928"/>
                  <a:pt x="12560" y="1777"/>
                  <a:pt x="12018" y="3213"/>
                </a:cubicBezTo>
                <a:cubicBezTo>
                  <a:pt x="11463" y="4684"/>
                  <a:pt x="11284" y="6532"/>
                  <a:pt x="11534" y="8292"/>
                </a:cubicBezTo>
                <a:lnTo>
                  <a:pt x="12130" y="12512"/>
                </a:lnTo>
                <a:cubicBezTo>
                  <a:pt x="12336" y="13965"/>
                  <a:pt x="12287" y="15506"/>
                  <a:pt x="12000" y="16854"/>
                </a:cubicBezTo>
                <a:cubicBezTo>
                  <a:pt x="11373" y="19744"/>
                  <a:pt x="9940" y="21600"/>
                  <a:pt x="8346" y="21600"/>
                </a:cubicBezTo>
                <a:close/>
              </a:path>
            </a:pathLst>
          </a:cu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2700000" scaled="0"/>
          </a:gra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8E9EBDB-1A33-9583-A374-22E2CF397A8A}"/>
              </a:ext>
            </a:extLst>
          </p:cNvPr>
          <p:cNvGrpSpPr/>
          <p:nvPr/>
        </p:nvGrpSpPr>
        <p:grpSpPr>
          <a:xfrm>
            <a:off x="232006" y="3657141"/>
            <a:ext cx="1994858" cy="1093925"/>
            <a:chOff x="319755" y="4384126"/>
            <a:chExt cx="2088994" cy="1284426"/>
          </a:xfrm>
        </p:grpSpPr>
        <p:sp>
          <p:nvSpPr>
            <p:cNvPr id="26" name="TextBox 12">
              <a:extLst>
                <a:ext uri="{FF2B5EF4-FFF2-40B4-BE49-F238E27FC236}">
                  <a16:creationId xmlns:a16="http://schemas.microsoft.com/office/drawing/2014/main" id="{4FA7ACD2-0208-B573-AC5F-EE59669CD5B2}"/>
                </a:ext>
              </a:extLst>
            </p:cNvPr>
            <p:cNvSpPr txBox="1"/>
            <p:nvPr/>
          </p:nvSpPr>
          <p:spPr>
            <a:xfrm>
              <a:off x="319755" y="4384126"/>
              <a:ext cx="2088993" cy="39751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B44A09A-78A0-26CD-79C6-54F687614923}"/>
                </a:ext>
              </a:extLst>
            </p:cNvPr>
            <p:cNvSpPr/>
            <p:nvPr/>
          </p:nvSpPr>
          <p:spPr>
            <a:xfrm>
              <a:off x="319756" y="4765117"/>
              <a:ext cx="2088993" cy="903435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100" noProof="1"/>
                <a:t>Lorem ipsum dolor sit amet, consectetur adipiscing elit. Integer nec odio. Praesent libero. Sed cursus ante dapibus diam. Sed nisi.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213873D-C69B-8F9B-7F5E-1AD9E6631CC2}"/>
              </a:ext>
            </a:extLst>
          </p:cNvPr>
          <p:cNvGrpSpPr/>
          <p:nvPr/>
        </p:nvGrpSpPr>
        <p:grpSpPr>
          <a:xfrm>
            <a:off x="6917136" y="2477482"/>
            <a:ext cx="1994858" cy="1093925"/>
            <a:chOff x="319755" y="4384126"/>
            <a:chExt cx="2088994" cy="1284426"/>
          </a:xfrm>
        </p:grpSpPr>
        <p:sp>
          <p:nvSpPr>
            <p:cNvPr id="24" name="TextBox 15">
              <a:extLst>
                <a:ext uri="{FF2B5EF4-FFF2-40B4-BE49-F238E27FC236}">
                  <a16:creationId xmlns:a16="http://schemas.microsoft.com/office/drawing/2014/main" id="{EB8785FB-23E4-0FE2-F9F1-AC3C7D946004}"/>
                </a:ext>
              </a:extLst>
            </p:cNvPr>
            <p:cNvSpPr txBox="1"/>
            <p:nvPr/>
          </p:nvSpPr>
          <p:spPr>
            <a:xfrm>
              <a:off x="319755" y="4384126"/>
              <a:ext cx="2088993" cy="39751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D4BB3D4-C140-33C9-B78F-B4C50A67B8B0}"/>
                </a:ext>
              </a:extLst>
            </p:cNvPr>
            <p:cNvSpPr/>
            <p:nvPr/>
          </p:nvSpPr>
          <p:spPr>
            <a:xfrm>
              <a:off x="319756" y="4765117"/>
              <a:ext cx="2088993" cy="903435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100" noProof="1"/>
                <a:t>Lorem ipsum dolor sit amet, consectetur adipiscing elit. Integer nec odio. Praesent libero. Sed cursus ante dapibus diam. Sed nisi.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05D20B6-7D1E-6A79-5C69-37D4B44EFCF6}"/>
              </a:ext>
            </a:extLst>
          </p:cNvPr>
          <p:cNvGrpSpPr/>
          <p:nvPr/>
        </p:nvGrpSpPr>
        <p:grpSpPr>
          <a:xfrm>
            <a:off x="2950639" y="1822987"/>
            <a:ext cx="1332236" cy="1093926"/>
            <a:chOff x="319755" y="4384124"/>
            <a:chExt cx="2088994" cy="1284425"/>
          </a:xfrm>
        </p:grpSpPr>
        <p:sp>
          <p:nvSpPr>
            <p:cNvPr id="22" name="TextBox 18">
              <a:extLst>
                <a:ext uri="{FF2B5EF4-FFF2-40B4-BE49-F238E27FC236}">
                  <a16:creationId xmlns:a16="http://schemas.microsoft.com/office/drawing/2014/main" id="{82B28740-24D4-6BC9-0CC9-7A029AFF8265}"/>
                </a:ext>
              </a:extLst>
            </p:cNvPr>
            <p:cNvSpPr txBox="1"/>
            <p:nvPr/>
          </p:nvSpPr>
          <p:spPr>
            <a:xfrm>
              <a:off x="319755" y="4384124"/>
              <a:ext cx="2088992" cy="39751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56C7DE9-8BC1-305C-030C-7DF8A467CE19}"/>
                </a:ext>
              </a:extLst>
            </p:cNvPr>
            <p:cNvSpPr/>
            <p:nvPr/>
          </p:nvSpPr>
          <p:spPr>
            <a:xfrm>
              <a:off x="319757" y="4765115"/>
              <a:ext cx="2088992" cy="903434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100" noProof="1"/>
                <a:t>Lorem ipsum dolor sit amet, consectetur adipiscing elit. Integer nec odio.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6EE6393-C377-6AC6-E555-CA3877C03AA8}"/>
              </a:ext>
            </a:extLst>
          </p:cNvPr>
          <p:cNvGrpSpPr/>
          <p:nvPr/>
        </p:nvGrpSpPr>
        <p:grpSpPr>
          <a:xfrm>
            <a:off x="4933970" y="3913102"/>
            <a:ext cx="977986" cy="1509426"/>
            <a:chOff x="319755" y="4095023"/>
            <a:chExt cx="2088994" cy="1772286"/>
          </a:xfrm>
        </p:grpSpPr>
        <p:sp>
          <p:nvSpPr>
            <p:cNvPr id="20" name="TextBox 21">
              <a:extLst>
                <a:ext uri="{FF2B5EF4-FFF2-40B4-BE49-F238E27FC236}">
                  <a16:creationId xmlns:a16="http://schemas.microsoft.com/office/drawing/2014/main" id="{0FB3D2C4-4CDC-3F37-BF53-964064078A61}"/>
                </a:ext>
              </a:extLst>
            </p:cNvPr>
            <p:cNvSpPr txBox="1"/>
            <p:nvPr/>
          </p:nvSpPr>
          <p:spPr>
            <a:xfrm>
              <a:off x="319755" y="4095023"/>
              <a:ext cx="2088992" cy="68661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65493D1-BD4B-B435-9DCB-8ACDE66F1056}"/>
                </a:ext>
              </a:extLst>
            </p:cNvPr>
            <p:cNvSpPr/>
            <p:nvPr/>
          </p:nvSpPr>
          <p:spPr>
            <a:xfrm>
              <a:off x="319757" y="4765116"/>
              <a:ext cx="2088992" cy="1102193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100" noProof="1"/>
                <a:t>Lorem ipsum dolor sit amet, consectetur adipiscing elit. Integer nec odio.</a:t>
              </a:r>
            </a:p>
          </p:txBody>
        </p:sp>
      </p:grpSp>
      <p:pic>
        <p:nvPicPr>
          <p:cNvPr id="16" name="Graphic 23" descr="Head with gears">
            <a:extLst>
              <a:ext uri="{FF2B5EF4-FFF2-40B4-BE49-F238E27FC236}">
                <a16:creationId xmlns:a16="http://schemas.microsoft.com/office/drawing/2014/main" id="{C7599A28-EEC0-023C-D842-584DDF9B20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65564" y="2527971"/>
            <a:ext cx="778779" cy="778780"/>
          </a:xfrm>
          <a:prstGeom prst="rect">
            <a:avLst/>
          </a:prstGeom>
        </p:spPr>
      </p:pic>
      <p:pic>
        <p:nvPicPr>
          <p:cNvPr id="17" name="Graphic 24" descr="Eye">
            <a:extLst>
              <a:ext uri="{FF2B5EF4-FFF2-40B4-BE49-F238E27FC236}">
                <a16:creationId xmlns:a16="http://schemas.microsoft.com/office/drawing/2014/main" id="{EEDC353C-F7C9-8688-6CE0-0991043B40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50918" y="3444040"/>
            <a:ext cx="1297439" cy="1297439"/>
          </a:xfrm>
          <a:prstGeom prst="rect">
            <a:avLst/>
          </a:prstGeom>
        </p:spPr>
      </p:pic>
      <p:pic>
        <p:nvPicPr>
          <p:cNvPr id="18" name="Graphic 25" descr="Bullseye">
            <a:extLst>
              <a:ext uri="{FF2B5EF4-FFF2-40B4-BE49-F238E27FC236}">
                <a16:creationId xmlns:a16="http://schemas.microsoft.com/office/drawing/2014/main" id="{1567DD0B-E7C4-CD96-C3D1-B2B9AAF3AEC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543257" y="3953763"/>
            <a:ext cx="778779" cy="778780"/>
          </a:xfrm>
          <a:prstGeom prst="rect">
            <a:avLst/>
          </a:prstGeom>
        </p:spPr>
      </p:pic>
      <p:pic>
        <p:nvPicPr>
          <p:cNvPr id="19" name="Graphic 26" descr="Lights On">
            <a:extLst>
              <a:ext uri="{FF2B5EF4-FFF2-40B4-BE49-F238E27FC236}">
                <a16:creationId xmlns:a16="http://schemas.microsoft.com/office/drawing/2014/main" id="{17B0B533-081F-5DF7-AFC4-E04A83D41B8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03484" y="2395449"/>
            <a:ext cx="1103563" cy="1103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Sinuous Strategy Neumorphic – Slide Template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A79C2DA8-B60E-C633-508B-636F1E40CADE}"/>
              </a:ext>
            </a:extLst>
          </p:cNvPr>
          <p:cNvGrpSpPr>
            <a:grpSpLocks noChangeAspect="1"/>
          </p:cNvGrpSpPr>
          <p:nvPr/>
        </p:nvGrpSpPr>
        <p:grpSpPr>
          <a:xfrm>
            <a:off x="1244196" y="2285357"/>
            <a:ext cx="1221936" cy="1222779"/>
            <a:chOff x="3556192" y="4135398"/>
            <a:chExt cx="1663059" cy="1664208"/>
          </a:xfrm>
        </p:grpSpPr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D1E58605-1B32-3F10-3C16-304D4F4BCC6C}"/>
                </a:ext>
              </a:extLst>
            </p:cNvPr>
            <p:cNvSpPr/>
            <p:nvPr/>
          </p:nvSpPr>
          <p:spPr>
            <a:xfrm>
              <a:off x="3556192" y="4135398"/>
              <a:ext cx="1663059" cy="1664208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15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40FC1641-6A3D-84AD-D89A-A5D642791AEA}"/>
                </a:ext>
              </a:extLst>
            </p:cNvPr>
            <p:cNvSpPr/>
            <p:nvPr/>
          </p:nvSpPr>
          <p:spPr>
            <a:xfrm>
              <a:off x="3556192" y="4135398"/>
              <a:ext cx="1663059" cy="1664208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3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pPr algn="ctr"/>
              <a:endParaRPr lang="en-US" sz="28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7CE214CD-E659-ED6E-7F27-D3696F9F7E84}"/>
              </a:ext>
            </a:extLst>
          </p:cNvPr>
          <p:cNvGrpSpPr>
            <a:grpSpLocks noChangeAspect="1"/>
          </p:cNvGrpSpPr>
          <p:nvPr/>
        </p:nvGrpSpPr>
        <p:grpSpPr>
          <a:xfrm>
            <a:off x="2672741" y="3145417"/>
            <a:ext cx="1853640" cy="1853640"/>
            <a:chOff x="3556192" y="4135398"/>
            <a:chExt cx="1663059" cy="1664208"/>
          </a:xfrm>
        </p:grpSpPr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C0415170-AB17-2FAD-41BF-B1F77921BFBE}"/>
                </a:ext>
              </a:extLst>
            </p:cNvPr>
            <p:cNvSpPr/>
            <p:nvPr/>
          </p:nvSpPr>
          <p:spPr>
            <a:xfrm>
              <a:off x="3556192" y="4135398"/>
              <a:ext cx="1663059" cy="1664208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15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A89ADC28-069C-E448-ADDD-B2839B4EFD7E}"/>
                </a:ext>
              </a:extLst>
            </p:cNvPr>
            <p:cNvSpPr/>
            <p:nvPr/>
          </p:nvSpPr>
          <p:spPr>
            <a:xfrm>
              <a:off x="3556192" y="4135398"/>
              <a:ext cx="1663059" cy="1664208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3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pPr algn="ctr"/>
              <a:endParaRPr lang="en-US" sz="28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93EF5182-C298-58A5-5AF8-D15E1A0637D6}"/>
              </a:ext>
            </a:extLst>
          </p:cNvPr>
          <p:cNvGrpSpPr>
            <a:grpSpLocks noChangeAspect="1"/>
          </p:cNvGrpSpPr>
          <p:nvPr/>
        </p:nvGrpSpPr>
        <p:grpSpPr>
          <a:xfrm>
            <a:off x="4777578" y="2147779"/>
            <a:ext cx="1556605" cy="1557681"/>
            <a:chOff x="3556192" y="4135398"/>
            <a:chExt cx="1663059" cy="1664208"/>
          </a:xfrm>
        </p:grpSpPr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101200E6-6C9F-76F5-E63A-AE94663DFA8D}"/>
                </a:ext>
              </a:extLst>
            </p:cNvPr>
            <p:cNvSpPr/>
            <p:nvPr/>
          </p:nvSpPr>
          <p:spPr>
            <a:xfrm>
              <a:off x="3556192" y="4135398"/>
              <a:ext cx="1663059" cy="1664208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15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1B8157CD-B9E7-A186-4148-E66F39149BD6}"/>
                </a:ext>
              </a:extLst>
            </p:cNvPr>
            <p:cNvSpPr/>
            <p:nvPr/>
          </p:nvSpPr>
          <p:spPr>
            <a:xfrm>
              <a:off x="3556192" y="4135398"/>
              <a:ext cx="1663059" cy="1664208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3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pPr algn="ctr"/>
              <a:endParaRPr lang="en-US" sz="28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4F653B1F-7BEB-36C9-8C2F-6F987FF80936}"/>
              </a:ext>
            </a:extLst>
          </p:cNvPr>
          <p:cNvGrpSpPr>
            <a:grpSpLocks noChangeAspect="1"/>
          </p:cNvGrpSpPr>
          <p:nvPr/>
        </p:nvGrpSpPr>
        <p:grpSpPr>
          <a:xfrm>
            <a:off x="6321442" y="3711261"/>
            <a:ext cx="1222779" cy="1222779"/>
            <a:chOff x="3556192" y="4135398"/>
            <a:chExt cx="1663059" cy="1664208"/>
          </a:xfrm>
        </p:grpSpPr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BD341762-2DF6-E790-A8B3-4163AC821FB6}"/>
                </a:ext>
              </a:extLst>
            </p:cNvPr>
            <p:cNvSpPr/>
            <p:nvPr/>
          </p:nvSpPr>
          <p:spPr>
            <a:xfrm>
              <a:off x="3556192" y="4135398"/>
              <a:ext cx="1663059" cy="1664208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15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0A9F1141-2BF4-91F5-46E2-51C625ED9411}"/>
                </a:ext>
              </a:extLst>
            </p:cNvPr>
            <p:cNvSpPr/>
            <p:nvPr/>
          </p:nvSpPr>
          <p:spPr>
            <a:xfrm>
              <a:off x="3556192" y="4135398"/>
              <a:ext cx="1663059" cy="1664208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3000"/>
                </a:schemeClr>
              </a:outerShdw>
            </a:effectLst>
          </p:spPr>
          <p:txBody>
            <a:bodyPr lIns="28575" tIns="28575" rIns="28575" bIns="28575" anchor="ctr"/>
            <a:lstStyle/>
            <a:p>
              <a:pPr algn="ctr"/>
              <a:endParaRPr lang="en-US" sz="28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69" name="Shape">
            <a:extLst>
              <a:ext uri="{FF2B5EF4-FFF2-40B4-BE49-F238E27FC236}">
                <a16:creationId xmlns:a16="http://schemas.microsoft.com/office/drawing/2014/main" id="{F726A3EC-9D81-586E-B9A7-5A5828757C7F}"/>
              </a:ext>
            </a:extLst>
          </p:cNvPr>
          <p:cNvSpPr/>
          <p:nvPr/>
        </p:nvSpPr>
        <p:spPr>
          <a:xfrm>
            <a:off x="893383" y="1781589"/>
            <a:ext cx="6999050" cy="35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346" y="21600"/>
                </a:moveTo>
                <a:cubicBezTo>
                  <a:pt x="6542" y="21600"/>
                  <a:pt x="4961" y="19210"/>
                  <a:pt x="4509" y="15786"/>
                </a:cubicBezTo>
                <a:cubicBezTo>
                  <a:pt x="4379" y="14788"/>
                  <a:pt x="4393" y="13729"/>
                  <a:pt x="4549" y="12722"/>
                </a:cubicBezTo>
                <a:lnTo>
                  <a:pt x="5293" y="7994"/>
                </a:lnTo>
                <a:cubicBezTo>
                  <a:pt x="5521" y="6532"/>
                  <a:pt x="5391" y="4982"/>
                  <a:pt x="4939" y="3739"/>
                </a:cubicBezTo>
                <a:cubicBezTo>
                  <a:pt x="4496" y="2530"/>
                  <a:pt x="3815" y="1804"/>
                  <a:pt x="3063" y="1760"/>
                </a:cubicBezTo>
                <a:cubicBezTo>
                  <a:pt x="3036" y="1760"/>
                  <a:pt x="3004" y="1760"/>
                  <a:pt x="2978" y="1760"/>
                </a:cubicBezTo>
                <a:cubicBezTo>
                  <a:pt x="1581" y="1760"/>
                  <a:pt x="448" y="3984"/>
                  <a:pt x="448" y="6707"/>
                </a:cubicBezTo>
                <a:cubicBezTo>
                  <a:pt x="448" y="6952"/>
                  <a:pt x="349" y="7145"/>
                  <a:pt x="224" y="7145"/>
                </a:cubicBezTo>
                <a:cubicBezTo>
                  <a:pt x="99" y="7145"/>
                  <a:pt x="0" y="6952"/>
                  <a:pt x="0" y="6707"/>
                </a:cubicBezTo>
                <a:cubicBezTo>
                  <a:pt x="0" y="3493"/>
                  <a:pt x="1334" y="884"/>
                  <a:pt x="2978" y="884"/>
                </a:cubicBezTo>
                <a:cubicBezTo>
                  <a:pt x="3013" y="884"/>
                  <a:pt x="3045" y="884"/>
                  <a:pt x="3081" y="884"/>
                </a:cubicBezTo>
                <a:cubicBezTo>
                  <a:pt x="3972" y="946"/>
                  <a:pt x="4782" y="1804"/>
                  <a:pt x="5306" y="3231"/>
                </a:cubicBezTo>
                <a:cubicBezTo>
                  <a:pt x="5843" y="4702"/>
                  <a:pt x="5996" y="6532"/>
                  <a:pt x="5722" y="8248"/>
                </a:cubicBezTo>
                <a:lnTo>
                  <a:pt x="4979" y="12976"/>
                </a:lnTo>
                <a:cubicBezTo>
                  <a:pt x="4845" y="13825"/>
                  <a:pt x="4831" y="14727"/>
                  <a:pt x="4943" y="15559"/>
                </a:cubicBezTo>
                <a:cubicBezTo>
                  <a:pt x="5346" y="18597"/>
                  <a:pt x="6743" y="20716"/>
                  <a:pt x="8346" y="20716"/>
                </a:cubicBezTo>
                <a:cubicBezTo>
                  <a:pt x="9761" y="20716"/>
                  <a:pt x="11033" y="19070"/>
                  <a:pt x="11584" y="16513"/>
                </a:cubicBezTo>
                <a:cubicBezTo>
                  <a:pt x="11834" y="15349"/>
                  <a:pt x="11875" y="14018"/>
                  <a:pt x="11696" y="12748"/>
                </a:cubicBezTo>
                <a:lnTo>
                  <a:pt x="11100" y="8528"/>
                </a:lnTo>
                <a:cubicBezTo>
                  <a:pt x="10813" y="6505"/>
                  <a:pt x="11019" y="4378"/>
                  <a:pt x="11655" y="2697"/>
                </a:cubicBezTo>
                <a:cubicBezTo>
                  <a:pt x="12282" y="1042"/>
                  <a:pt x="13236" y="61"/>
                  <a:pt x="14279" y="0"/>
                </a:cubicBezTo>
                <a:cubicBezTo>
                  <a:pt x="14315" y="0"/>
                  <a:pt x="14346" y="0"/>
                  <a:pt x="14382" y="0"/>
                </a:cubicBezTo>
                <a:cubicBezTo>
                  <a:pt x="15694" y="0"/>
                  <a:pt x="16885" y="1418"/>
                  <a:pt x="17494" y="3695"/>
                </a:cubicBezTo>
                <a:cubicBezTo>
                  <a:pt x="17879" y="5140"/>
                  <a:pt x="17910" y="6847"/>
                  <a:pt x="17584" y="8379"/>
                </a:cubicBezTo>
                <a:lnTo>
                  <a:pt x="16446" y="13685"/>
                </a:lnTo>
                <a:cubicBezTo>
                  <a:pt x="16137" y="15121"/>
                  <a:pt x="16213" y="16758"/>
                  <a:pt x="16643" y="18072"/>
                </a:cubicBezTo>
                <a:cubicBezTo>
                  <a:pt x="17069" y="19367"/>
                  <a:pt x="17758" y="20138"/>
                  <a:pt x="18537" y="20190"/>
                </a:cubicBezTo>
                <a:cubicBezTo>
                  <a:pt x="18564" y="20190"/>
                  <a:pt x="18596" y="20190"/>
                  <a:pt x="18622" y="20190"/>
                </a:cubicBezTo>
                <a:cubicBezTo>
                  <a:pt x="20019" y="20190"/>
                  <a:pt x="21152" y="17966"/>
                  <a:pt x="21152" y="15243"/>
                </a:cubicBezTo>
                <a:cubicBezTo>
                  <a:pt x="21152" y="14998"/>
                  <a:pt x="21251" y="14806"/>
                  <a:pt x="21376" y="14806"/>
                </a:cubicBezTo>
                <a:cubicBezTo>
                  <a:pt x="21501" y="14806"/>
                  <a:pt x="21600" y="14998"/>
                  <a:pt x="21600" y="15243"/>
                </a:cubicBezTo>
                <a:cubicBezTo>
                  <a:pt x="21600" y="18457"/>
                  <a:pt x="20266" y="21066"/>
                  <a:pt x="18622" y="21066"/>
                </a:cubicBezTo>
                <a:cubicBezTo>
                  <a:pt x="18587" y="21066"/>
                  <a:pt x="18555" y="21066"/>
                  <a:pt x="18519" y="21066"/>
                </a:cubicBezTo>
                <a:cubicBezTo>
                  <a:pt x="17593" y="21005"/>
                  <a:pt x="16769" y="20085"/>
                  <a:pt x="16263" y="18544"/>
                </a:cubicBezTo>
                <a:cubicBezTo>
                  <a:pt x="15752" y="16986"/>
                  <a:pt x="15667" y="15042"/>
                  <a:pt x="16030" y="13343"/>
                </a:cubicBezTo>
                <a:lnTo>
                  <a:pt x="17167" y="8038"/>
                </a:lnTo>
                <a:cubicBezTo>
                  <a:pt x="17445" y="6742"/>
                  <a:pt x="17418" y="5306"/>
                  <a:pt x="17096" y="4098"/>
                </a:cubicBezTo>
                <a:cubicBezTo>
                  <a:pt x="16563" y="2110"/>
                  <a:pt x="15524" y="876"/>
                  <a:pt x="14382" y="876"/>
                </a:cubicBezTo>
                <a:cubicBezTo>
                  <a:pt x="14351" y="876"/>
                  <a:pt x="14324" y="876"/>
                  <a:pt x="14293" y="876"/>
                </a:cubicBezTo>
                <a:cubicBezTo>
                  <a:pt x="13388" y="928"/>
                  <a:pt x="12560" y="1777"/>
                  <a:pt x="12018" y="3213"/>
                </a:cubicBezTo>
                <a:cubicBezTo>
                  <a:pt x="11463" y="4684"/>
                  <a:pt x="11284" y="6532"/>
                  <a:pt x="11534" y="8292"/>
                </a:cubicBezTo>
                <a:lnTo>
                  <a:pt x="12130" y="12512"/>
                </a:lnTo>
                <a:cubicBezTo>
                  <a:pt x="12336" y="13965"/>
                  <a:pt x="12287" y="15506"/>
                  <a:pt x="12000" y="16854"/>
                </a:cubicBezTo>
                <a:cubicBezTo>
                  <a:pt x="11373" y="19744"/>
                  <a:pt x="9940" y="21600"/>
                  <a:pt x="8346" y="21600"/>
                </a:cubicBezTo>
                <a:close/>
              </a:path>
            </a:pathLst>
          </a:cu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2700000" scaled="0"/>
          </a:gra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18D6D238-78C9-9E4F-4906-44C12D33207E}"/>
              </a:ext>
            </a:extLst>
          </p:cNvPr>
          <p:cNvGrpSpPr/>
          <p:nvPr/>
        </p:nvGrpSpPr>
        <p:grpSpPr>
          <a:xfrm>
            <a:off x="231667" y="3636612"/>
            <a:ext cx="1995013" cy="1093925"/>
            <a:chOff x="319755" y="4384154"/>
            <a:chExt cx="2088994" cy="1284326"/>
          </a:xfrm>
        </p:grpSpPr>
        <p:sp>
          <p:nvSpPr>
            <p:cNvPr id="84" name="TextBox 12">
              <a:extLst>
                <a:ext uri="{FF2B5EF4-FFF2-40B4-BE49-F238E27FC236}">
                  <a16:creationId xmlns:a16="http://schemas.microsoft.com/office/drawing/2014/main" id="{2D82DA76-7D53-15CA-E947-47EC71E9D058}"/>
                </a:ext>
              </a:extLst>
            </p:cNvPr>
            <p:cNvSpPr txBox="1"/>
            <p:nvPr/>
          </p:nvSpPr>
          <p:spPr>
            <a:xfrm>
              <a:off x="319755" y="4384154"/>
              <a:ext cx="2088993" cy="397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3873B165-D932-0F0D-E4C1-53F83D6883D5}"/>
                </a:ext>
              </a:extLst>
            </p:cNvPr>
            <p:cNvSpPr/>
            <p:nvPr/>
          </p:nvSpPr>
          <p:spPr>
            <a:xfrm>
              <a:off x="319756" y="4765116"/>
              <a:ext cx="2088993" cy="903364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Praesent libero. Sed cursus ante dapibus diam. Sed nisi. 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037F1D0F-1BE0-E33C-7E91-B9C76EB9D52A}"/>
              </a:ext>
            </a:extLst>
          </p:cNvPr>
          <p:cNvGrpSpPr/>
          <p:nvPr/>
        </p:nvGrpSpPr>
        <p:grpSpPr>
          <a:xfrm>
            <a:off x="6917320" y="2456861"/>
            <a:ext cx="1995013" cy="1093925"/>
            <a:chOff x="319755" y="4384154"/>
            <a:chExt cx="2088994" cy="1284326"/>
          </a:xfrm>
        </p:grpSpPr>
        <p:sp>
          <p:nvSpPr>
            <p:cNvPr id="82" name="TextBox 15">
              <a:extLst>
                <a:ext uri="{FF2B5EF4-FFF2-40B4-BE49-F238E27FC236}">
                  <a16:creationId xmlns:a16="http://schemas.microsoft.com/office/drawing/2014/main" id="{3245912F-2792-21FC-9255-AE7D86EF3168}"/>
                </a:ext>
              </a:extLst>
            </p:cNvPr>
            <p:cNvSpPr txBox="1"/>
            <p:nvPr/>
          </p:nvSpPr>
          <p:spPr>
            <a:xfrm>
              <a:off x="319755" y="4384154"/>
              <a:ext cx="2088993" cy="397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17C239E4-74EC-764D-822A-D4B9B8DB0475}"/>
                </a:ext>
              </a:extLst>
            </p:cNvPr>
            <p:cNvSpPr/>
            <p:nvPr/>
          </p:nvSpPr>
          <p:spPr>
            <a:xfrm>
              <a:off x="319756" y="4765116"/>
              <a:ext cx="2088993" cy="903364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Praesent libero. Sed cursus ante dapibus diam. Sed nisi.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1A68E5D7-7010-E2C0-240C-96BF25087606}"/>
              </a:ext>
            </a:extLst>
          </p:cNvPr>
          <p:cNvGrpSpPr/>
          <p:nvPr/>
        </p:nvGrpSpPr>
        <p:grpSpPr>
          <a:xfrm>
            <a:off x="2950512" y="1802313"/>
            <a:ext cx="1332340" cy="1093924"/>
            <a:chOff x="319755" y="4384155"/>
            <a:chExt cx="2088994" cy="1284325"/>
          </a:xfrm>
        </p:grpSpPr>
        <p:sp>
          <p:nvSpPr>
            <p:cNvPr id="80" name="TextBox 18">
              <a:extLst>
                <a:ext uri="{FF2B5EF4-FFF2-40B4-BE49-F238E27FC236}">
                  <a16:creationId xmlns:a16="http://schemas.microsoft.com/office/drawing/2014/main" id="{4578013C-FD14-D417-F24E-BEC8FDA7A81E}"/>
                </a:ext>
              </a:extLst>
            </p:cNvPr>
            <p:cNvSpPr txBox="1"/>
            <p:nvPr/>
          </p:nvSpPr>
          <p:spPr>
            <a:xfrm>
              <a:off x="319755" y="4384155"/>
              <a:ext cx="2088992" cy="397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6DF09163-EC0C-872E-4E0D-7ECF4F1955E4}"/>
                </a:ext>
              </a:extLst>
            </p:cNvPr>
            <p:cNvSpPr/>
            <p:nvPr/>
          </p:nvSpPr>
          <p:spPr>
            <a:xfrm>
              <a:off x="319757" y="4765116"/>
              <a:ext cx="2088992" cy="903364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D20D7B91-E9BD-6D94-6426-72C72062E811}"/>
              </a:ext>
            </a:extLst>
          </p:cNvPr>
          <p:cNvGrpSpPr/>
          <p:nvPr/>
        </p:nvGrpSpPr>
        <p:grpSpPr>
          <a:xfrm>
            <a:off x="4933998" y="3892614"/>
            <a:ext cx="978062" cy="1509425"/>
            <a:chOff x="319755" y="4095077"/>
            <a:chExt cx="2088994" cy="1772145"/>
          </a:xfrm>
        </p:grpSpPr>
        <p:sp>
          <p:nvSpPr>
            <p:cNvPr id="78" name="TextBox 21">
              <a:extLst>
                <a:ext uri="{FF2B5EF4-FFF2-40B4-BE49-F238E27FC236}">
                  <a16:creationId xmlns:a16="http://schemas.microsoft.com/office/drawing/2014/main" id="{EE102EE3-084C-DCC4-DD53-575F5B710D72}"/>
                </a:ext>
              </a:extLst>
            </p:cNvPr>
            <p:cNvSpPr txBox="1"/>
            <p:nvPr/>
          </p:nvSpPr>
          <p:spPr>
            <a:xfrm>
              <a:off x="319755" y="4095077"/>
              <a:ext cx="2088992" cy="68655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13924E5E-2F7D-5D93-2B62-C250E573A08E}"/>
                </a:ext>
              </a:extLst>
            </p:cNvPr>
            <p:cNvSpPr/>
            <p:nvPr/>
          </p:nvSpPr>
          <p:spPr>
            <a:xfrm>
              <a:off x="319757" y="4765116"/>
              <a:ext cx="2088992" cy="1102106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</a:t>
              </a:r>
            </a:p>
          </p:txBody>
        </p:sp>
      </p:grpSp>
      <p:pic>
        <p:nvPicPr>
          <p:cNvPr id="74" name="Graphic 23" descr="Head with gears">
            <a:extLst>
              <a:ext uri="{FF2B5EF4-FFF2-40B4-BE49-F238E27FC236}">
                <a16:creationId xmlns:a16="http://schemas.microsoft.com/office/drawing/2014/main" id="{83BA6EED-F226-252A-1C4F-1A9EB1D030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65321" y="2507327"/>
            <a:ext cx="778840" cy="778840"/>
          </a:xfrm>
          <a:prstGeom prst="rect">
            <a:avLst/>
          </a:prstGeom>
        </p:spPr>
      </p:pic>
      <p:pic>
        <p:nvPicPr>
          <p:cNvPr id="75" name="Graphic 24" descr="Eye">
            <a:extLst>
              <a:ext uri="{FF2B5EF4-FFF2-40B4-BE49-F238E27FC236}">
                <a16:creationId xmlns:a16="http://schemas.microsoft.com/office/drawing/2014/main" id="{45706BC5-F1F9-28C5-72B0-E8EE5DFFD8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50792" y="3423467"/>
            <a:ext cx="1297540" cy="1297540"/>
          </a:xfrm>
          <a:prstGeom prst="rect">
            <a:avLst/>
          </a:prstGeom>
        </p:spPr>
      </p:pic>
      <p:pic>
        <p:nvPicPr>
          <p:cNvPr id="76" name="Graphic 25" descr="Bullseye">
            <a:extLst>
              <a:ext uri="{FF2B5EF4-FFF2-40B4-BE49-F238E27FC236}">
                <a16:creationId xmlns:a16="http://schemas.microsoft.com/office/drawing/2014/main" id="{B401A09B-450F-BF6F-65DE-2FCA27AF0C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543411" y="3933230"/>
            <a:ext cx="778840" cy="778840"/>
          </a:xfrm>
          <a:prstGeom prst="rect">
            <a:avLst/>
          </a:prstGeom>
        </p:spPr>
      </p:pic>
      <p:pic>
        <p:nvPicPr>
          <p:cNvPr id="77" name="Graphic 26" descr="Lights On">
            <a:extLst>
              <a:ext uri="{FF2B5EF4-FFF2-40B4-BE49-F238E27FC236}">
                <a16:creationId xmlns:a16="http://schemas.microsoft.com/office/drawing/2014/main" id="{35364899-AB03-5A8B-1998-3694B72D9CC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03518" y="2374794"/>
            <a:ext cx="1103649" cy="1103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494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233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Sinuous Strategy Neumorphic – Slide Template</vt:lpstr>
      <vt:lpstr>Sinuous Strategy Neumorphic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Sinuous Strategy Neumorphic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2023-12-11T17:33:24Z</dcterms:modified>
  <cp:category>Charts &amp; Diagrams</cp:category>
</cp:coreProperties>
</file>