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9" r:id="rId4"/>
    <p:sldId id="380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21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827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18" Type="http://schemas.openxmlformats.org/officeDocument/2006/relationships/image" Target="../media/image17.svg"/><Relationship Id="rId26" Type="http://schemas.openxmlformats.org/officeDocument/2006/relationships/image" Target="../media/image25.sv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svg"/><Relationship Id="rId20" Type="http://schemas.openxmlformats.org/officeDocument/2006/relationships/image" Target="../media/image1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pn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Relationship Id="rId22" Type="http://schemas.openxmlformats.org/officeDocument/2006/relationships/image" Target="../media/image21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Six-Part Hourglass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E0EA7B-DAA3-43C1-8D4C-2275227D88FE}"/>
              </a:ext>
            </a:extLst>
          </p:cNvPr>
          <p:cNvGrpSpPr/>
          <p:nvPr/>
        </p:nvGrpSpPr>
        <p:grpSpPr>
          <a:xfrm>
            <a:off x="6089905" y="2851201"/>
            <a:ext cx="2194560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11393A-FC52-876E-A808-17C037CBEC4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03 -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898CDE-7945-3A9F-5D9E-F6FE6F6EFEF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85B69-1568-EB9C-7A57-5C2BFD84E0EB}"/>
              </a:ext>
            </a:extLst>
          </p:cNvPr>
          <p:cNvGrpSpPr/>
          <p:nvPr/>
        </p:nvGrpSpPr>
        <p:grpSpPr>
          <a:xfrm>
            <a:off x="6579564" y="4444643"/>
            <a:ext cx="2194560" cy="1260003"/>
            <a:chOff x="8921977" y="400157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0C637B-9CBE-92C5-7E97-B8592D8F5F0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7069D0-8839-9A76-0B35-4CA15BB43D1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5572FF-186E-CC7E-763E-161EB43D92A4}"/>
              </a:ext>
            </a:extLst>
          </p:cNvPr>
          <p:cNvGrpSpPr/>
          <p:nvPr/>
        </p:nvGrpSpPr>
        <p:grpSpPr>
          <a:xfrm>
            <a:off x="859535" y="2842107"/>
            <a:ext cx="2194560" cy="1260003"/>
            <a:chOff x="332936" y="255595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9CEE0-0A25-CE14-E797-AB831C6A526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04 -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61AB2D-D921-18C2-B530-724F6006ED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06B0F5-FC35-11C1-1DDE-7A93821E260A}"/>
              </a:ext>
            </a:extLst>
          </p:cNvPr>
          <p:cNvGrpSpPr/>
          <p:nvPr/>
        </p:nvGrpSpPr>
        <p:grpSpPr>
          <a:xfrm>
            <a:off x="369876" y="4437788"/>
            <a:ext cx="2194560" cy="1260003"/>
            <a:chOff x="332936" y="4580523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0F37C-C1A3-A04B-72B9-8FFD521992D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06 -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DA0F7A-6775-856B-DE7F-11B4123FE33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72C25A-E2D3-3293-0A40-3CD2E10FBC3D}"/>
              </a:ext>
            </a:extLst>
          </p:cNvPr>
          <p:cNvGrpSpPr/>
          <p:nvPr/>
        </p:nvGrpSpPr>
        <p:grpSpPr>
          <a:xfrm>
            <a:off x="6579564" y="1257760"/>
            <a:ext cx="2194560" cy="1260003"/>
            <a:chOff x="8921977" y="1394910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723E56-BAF9-EBD0-0C9B-E0865EAE6E9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7AA104-5F6F-0FDC-7F4F-2E635FBF8D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9F5B3A-D2EA-9265-2CCD-9BCFADCF70DD}"/>
              </a:ext>
            </a:extLst>
          </p:cNvPr>
          <p:cNvGrpSpPr/>
          <p:nvPr/>
        </p:nvGrpSpPr>
        <p:grpSpPr>
          <a:xfrm>
            <a:off x="369876" y="1246426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90A383-E68F-7378-5A7A-4FB1A853CBF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02 -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AE36B0-566F-1381-1A5F-F3EA1A5D94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E47248F-1637-C7B5-646D-D28316B46A66}"/>
              </a:ext>
            </a:extLst>
          </p:cNvPr>
          <p:cNvGrpSpPr/>
          <p:nvPr/>
        </p:nvGrpSpPr>
        <p:grpSpPr>
          <a:xfrm>
            <a:off x="622719" y="4441828"/>
            <a:ext cx="435717" cy="435717"/>
            <a:chOff x="3502800" y="3098253"/>
            <a:chExt cx="914400" cy="9144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7B780C-089C-4FD6-0851-B75E3CEF6CD3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7" name="Graphic 36" descr="Badge 6 with solid fill">
              <a:extLst>
                <a:ext uri="{FF2B5EF4-FFF2-40B4-BE49-F238E27FC236}">
                  <a16:creationId xmlns:a16="http://schemas.microsoft.com/office/drawing/2014/main" id="{1BF05292-CCA4-FE95-6C09-EC93E23FB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CE69D9-5A28-66DE-A040-E8D90B5F1DFA}"/>
              </a:ext>
            </a:extLst>
          </p:cNvPr>
          <p:cNvGrpSpPr/>
          <p:nvPr/>
        </p:nvGrpSpPr>
        <p:grpSpPr>
          <a:xfrm>
            <a:off x="6469054" y="4441828"/>
            <a:ext cx="435717" cy="435717"/>
            <a:chOff x="6312180" y="3151326"/>
            <a:chExt cx="914400" cy="9144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72CE28B-79B8-E6A1-F91D-E942724AA35E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0" name="Graphic 39" descr="Badge 5 with solid fill">
              <a:extLst>
                <a:ext uri="{FF2B5EF4-FFF2-40B4-BE49-F238E27FC236}">
                  <a16:creationId xmlns:a16="http://schemas.microsoft.com/office/drawing/2014/main" id="{F4641776-EEA3-6E0A-041E-D0AFF4D0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498C75C-6A11-DAAD-EF2C-EA98701BA930}"/>
              </a:ext>
            </a:extLst>
          </p:cNvPr>
          <p:cNvGrpSpPr/>
          <p:nvPr/>
        </p:nvGrpSpPr>
        <p:grpSpPr>
          <a:xfrm>
            <a:off x="1111377" y="2839431"/>
            <a:ext cx="435717" cy="435717"/>
            <a:chOff x="8641500" y="4594593"/>
            <a:chExt cx="914400" cy="9144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829B952-6BC4-883B-90E2-E0EC49BB79C7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3" name="Graphic 42" descr="Badge 4 with solid fill">
              <a:extLst>
                <a:ext uri="{FF2B5EF4-FFF2-40B4-BE49-F238E27FC236}">
                  <a16:creationId xmlns:a16="http://schemas.microsoft.com/office/drawing/2014/main" id="{CC4B6193-C518-C7C9-B06F-01DCC6F9B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2FA3FC4-52A1-1726-CC3F-FFDEF634C502}"/>
              </a:ext>
            </a:extLst>
          </p:cNvPr>
          <p:cNvGrpSpPr/>
          <p:nvPr/>
        </p:nvGrpSpPr>
        <p:grpSpPr>
          <a:xfrm>
            <a:off x="5981476" y="2839431"/>
            <a:ext cx="435717" cy="435717"/>
            <a:chOff x="7297980" y="4686033"/>
            <a:chExt cx="914400" cy="9144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BC76C81-7B44-497D-65CD-93A8FC874A10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6" name="Graphic 45" descr="Badge 3 with solid fill">
              <a:extLst>
                <a:ext uri="{FF2B5EF4-FFF2-40B4-BE49-F238E27FC236}">
                  <a16:creationId xmlns:a16="http://schemas.microsoft.com/office/drawing/2014/main" id="{883963B4-5A7F-FBBD-AD14-B4E0C83C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A52E0A-A2A9-8C89-0535-AAC217F64712}"/>
              </a:ext>
            </a:extLst>
          </p:cNvPr>
          <p:cNvGrpSpPr/>
          <p:nvPr/>
        </p:nvGrpSpPr>
        <p:grpSpPr>
          <a:xfrm>
            <a:off x="622719" y="1237035"/>
            <a:ext cx="435717" cy="435717"/>
            <a:chOff x="5725860" y="5384608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8EA7C7-D85D-E3D7-47C6-EF6B258FDFCA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9" name="Graphic 48" descr="Badge with solid fill">
              <a:extLst>
                <a:ext uri="{FF2B5EF4-FFF2-40B4-BE49-F238E27FC236}">
                  <a16:creationId xmlns:a16="http://schemas.microsoft.com/office/drawing/2014/main" id="{49C16810-F87E-CA92-673E-AED27DCC1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89509D-8747-9680-BAFB-EABA209E27BC}"/>
              </a:ext>
            </a:extLst>
          </p:cNvPr>
          <p:cNvGrpSpPr/>
          <p:nvPr/>
        </p:nvGrpSpPr>
        <p:grpSpPr>
          <a:xfrm>
            <a:off x="6469054" y="1237035"/>
            <a:ext cx="435717" cy="435717"/>
            <a:chOff x="9905282" y="421317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496C13B-0989-CE36-F177-CE4650EDDACD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2" name="Graphic 51" descr="Badge 1 with solid fill">
              <a:extLst>
                <a:ext uri="{FF2B5EF4-FFF2-40B4-BE49-F238E27FC236}">
                  <a16:creationId xmlns:a16="http://schemas.microsoft.com/office/drawing/2014/main" id="{2AA81E86-C24B-3582-3899-0E2453BA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E78FBFDF-BB5D-ADDA-231D-867BA857FD57}"/>
              </a:ext>
            </a:extLst>
          </p:cNvPr>
          <p:cNvSpPr/>
          <p:nvPr/>
        </p:nvSpPr>
        <p:spPr>
          <a:xfrm>
            <a:off x="3016561" y="1253099"/>
            <a:ext cx="3110879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EF9F6D-BEB4-A42A-5A5F-5FFFAB3C47B6}"/>
              </a:ext>
            </a:extLst>
          </p:cNvPr>
          <p:cNvSpPr/>
          <p:nvPr/>
        </p:nvSpPr>
        <p:spPr>
          <a:xfrm>
            <a:off x="3929136" y="3536932"/>
            <a:ext cx="1285730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7" y="0"/>
                </a:moveTo>
                <a:cubicBezTo>
                  <a:pt x="966" y="7427"/>
                  <a:pt x="619" y="14656"/>
                  <a:pt x="0" y="21600"/>
                </a:cubicBezTo>
                <a:lnTo>
                  <a:pt x="21600" y="21600"/>
                </a:lnTo>
                <a:cubicBezTo>
                  <a:pt x="20990" y="14657"/>
                  <a:pt x="20642" y="7427"/>
                  <a:pt x="20583" y="0"/>
                </a:cubicBezTo>
                <a:lnTo>
                  <a:pt x="101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404E61E-DFB4-7C7F-D877-F0AFF54BBB62}"/>
              </a:ext>
            </a:extLst>
          </p:cNvPr>
          <p:cNvSpPr/>
          <p:nvPr/>
        </p:nvSpPr>
        <p:spPr>
          <a:xfrm>
            <a:off x="3708876" y="4259523"/>
            <a:ext cx="1726248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58" y="14853"/>
                  <a:pt x="19725" y="7624"/>
                  <a:pt x="19131" y="0"/>
                </a:cubicBezTo>
                <a:lnTo>
                  <a:pt x="2469" y="0"/>
                </a:lnTo>
                <a:cubicBezTo>
                  <a:pt x="1875" y="7624"/>
                  <a:pt x="1042" y="1487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F03294E-B025-8226-2031-86DB59FAF882}"/>
              </a:ext>
            </a:extLst>
          </p:cNvPr>
          <p:cNvSpPr/>
          <p:nvPr/>
        </p:nvSpPr>
        <p:spPr>
          <a:xfrm>
            <a:off x="3343780" y="1369159"/>
            <a:ext cx="2456442" cy="609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600" extrusionOk="0">
                <a:moveTo>
                  <a:pt x="18490" y="21600"/>
                </a:moveTo>
                <a:cubicBezTo>
                  <a:pt x="19221" y="15426"/>
                  <a:pt x="20079" y="9717"/>
                  <a:pt x="21040" y="4599"/>
                </a:cubicBezTo>
                <a:cubicBezTo>
                  <a:pt x="21393" y="2720"/>
                  <a:pt x="21067" y="0"/>
                  <a:pt x="20492" y="0"/>
                </a:cubicBezTo>
                <a:lnTo>
                  <a:pt x="694" y="0"/>
                </a:lnTo>
                <a:cubicBezTo>
                  <a:pt x="119" y="0"/>
                  <a:pt x="-207" y="2720"/>
                  <a:pt x="146" y="4599"/>
                </a:cubicBezTo>
                <a:cubicBezTo>
                  <a:pt x="1107" y="9735"/>
                  <a:pt x="1960" y="15426"/>
                  <a:pt x="2696" y="21600"/>
                </a:cubicBezTo>
                <a:lnTo>
                  <a:pt x="1849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3FB6BE-289F-AAD9-E5EA-08233648064A}"/>
              </a:ext>
            </a:extLst>
          </p:cNvPr>
          <p:cNvSpPr/>
          <p:nvPr/>
        </p:nvSpPr>
        <p:spPr>
          <a:xfrm>
            <a:off x="3929136" y="2814340"/>
            <a:ext cx="1285730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10" y="6943"/>
                  <a:pt x="958" y="14173"/>
                  <a:pt x="1017" y="21600"/>
                </a:cubicBezTo>
                <a:lnTo>
                  <a:pt x="20583" y="21600"/>
                </a:lnTo>
                <a:cubicBezTo>
                  <a:pt x="20634" y="14173"/>
                  <a:pt x="20981" y="694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7C568FB-0811-B502-D75E-EB9A2DC49740}"/>
              </a:ext>
            </a:extLst>
          </p:cNvPr>
          <p:cNvSpPr/>
          <p:nvPr/>
        </p:nvSpPr>
        <p:spPr>
          <a:xfrm>
            <a:off x="3345096" y="4982117"/>
            <a:ext cx="2453810" cy="609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1" h="21600" extrusionOk="0">
                <a:moveTo>
                  <a:pt x="2688" y="0"/>
                </a:moveTo>
                <a:cubicBezTo>
                  <a:pt x="1956" y="6151"/>
                  <a:pt x="1106" y="11819"/>
                  <a:pt x="148" y="16933"/>
                </a:cubicBezTo>
                <a:cubicBezTo>
                  <a:pt x="-209" y="18828"/>
                  <a:pt x="122" y="21600"/>
                  <a:pt x="706" y="21600"/>
                </a:cubicBezTo>
                <a:lnTo>
                  <a:pt x="20476" y="21600"/>
                </a:lnTo>
                <a:cubicBezTo>
                  <a:pt x="21060" y="21600"/>
                  <a:pt x="21391" y="18846"/>
                  <a:pt x="21034" y="16933"/>
                </a:cubicBezTo>
                <a:cubicBezTo>
                  <a:pt x="20076" y="11819"/>
                  <a:pt x="19226" y="6151"/>
                  <a:pt x="18494" y="0"/>
                </a:cubicBezTo>
                <a:lnTo>
                  <a:pt x="268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68D266A-48D7-3CFA-7CAA-65BC2F495B17}"/>
              </a:ext>
            </a:extLst>
          </p:cNvPr>
          <p:cNvSpPr/>
          <p:nvPr/>
        </p:nvSpPr>
        <p:spPr>
          <a:xfrm>
            <a:off x="3708876" y="2091751"/>
            <a:ext cx="1726248" cy="609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42" y="6747"/>
                  <a:pt x="1875" y="13976"/>
                  <a:pt x="2469" y="21600"/>
                </a:cubicBezTo>
                <a:lnTo>
                  <a:pt x="19131" y="21600"/>
                </a:lnTo>
                <a:cubicBezTo>
                  <a:pt x="19725" y="13976"/>
                  <a:pt x="20558" y="672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3" name="Graphic 52" descr="Coins with solid fill">
            <a:extLst>
              <a:ext uri="{FF2B5EF4-FFF2-40B4-BE49-F238E27FC236}">
                <a16:creationId xmlns:a16="http://schemas.microsoft.com/office/drawing/2014/main" id="{F1CFAE4F-A13A-A9F5-264B-A069B42998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89284" y="2967506"/>
            <a:ext cx="365433" cy="365433"/>
          </a:xfrm>
          <a:prstGeom prst="rect">
            <a:avLst/>
          </a:prstGeom>
        </p:spPr>
      </p:pic>
      <p:pic>
        <p:nvPicPr>
          <p:cNvPr id="54" name="Graphic 53" descr="Bar graph with downward trend with solid fill">
            <a:extLst>
              <a:ext uri="{FF2B5EF4-FFF2-40B4-BE49-F238E27FC236}">
                <a16:creationId xmlns:a16="http://schemas.microsoft.com/office/drawing/2014/main" id="{391BA416-28B8-7A10-5FAA-D6C777E2B2C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89284" y="5135787"/>
            <a:ext cx="365433" cy="365433"/>
          </a:xfrm>
          <a:prstGeom prst="rect">
            <a:avLst/>
          </a:prstGeom>
        </p:spPr>
      </p:pic>
      <p:pic>
        <p:nvPicPr>
          <p:cNvPr id="55" name="Graphic 54" descr="Box with solid fill">
            <a:extLst>
              <a:ext uri="{FF2B5EF4-FFF2-40B4-BE49-F238E27FC236}">
                <a16:creationId xmlns:a16="http://schemas.microsoft.com/office/drawing/2014/main" id="{727B1600-B5A1-CCCE-DDB0-D82364F5117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89284" y="3690098"/>
            <a:ext cx="365433" cy="365433"/>
          </a:xfrm>
          <a:prstGeom prst="rect">
            <a:avLst/>
          </a:prstGeom>
        </p:spPr>
      </p:pic>
      <p:pic>
        <p:nvPicPr>
          <p:cNvPr id="56" name="Graphic 55" descr="Box trolley with solid fill">
            <a:extLst>
              <a:ext uri="{FF2B5EF4-FFF2-40B4-BE49-F238E27FC236}">
                <a16:creationId xmlns:a16="http://schemas.microsoft.com/office/drawing/2014/main" id="{549C0739-D9C2-FF7E-E218-500ED2C188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89284" y="4412690"/>
            <a:ext cx="365433" cy="365433"/>
          </a:xfrm>
          <a:prstGeom prst="rect">
            <a:avLst/>
          </a:prstGeom>
        </p:spPr>
      </p:pic>
      <p:pic>
        <p:nvPicPr>
          <p:cNvPr id="57" name="Graphic 56" descr="Call center with solid fill">
            <a:extLst>
              <a:ext uri="{FF2B5EF4-FFF2-40B4-BE49-F238E27FC236}">
                <a16:creationId xmlns:a16="http://schemas.microsoft.com/office/drawing/2014/main" id="{1AE1F282-FF74-EB4F-3B38-6BA36000E18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89284" y="2244915"/>
            <a:ext cx="365433" cy="365433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693C2B0C-33E4-03A3-B6AF-FBE392F30AF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89284" y="1522325"/>
            <a:ext cx="365433" cy="365433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184C0E-C6AF-ADFB-AD5D-23487E52BC2F}"/>
              </a:ext>
            </a:extLst>
          </p:cNvPr>
          <p:cNvSpPr/>
          <p:nvPr/>
        </p:nvSpPr>
        <p:spPr>
          <a:xfrm>
            <a:off x="3343742" y="1369160"/>
            <a:ext cx="1228258" cy="609056"/>
          </a:xfrm>
          <a:custGeom>
            <a:avLst/>
            <a:gdLst>
              <a:gd name="connsiteX0" fmla="*/ 84765 w 1293320"/>
              <a:gd name="connsiteY0" fmla="*/ 0 h 641319"/>
              <a:gd name="connsiteX1" fmla="*/ 1293320 w 1293320"/>
              <a:gd name="connsiteY1" fmla="*/ 0 h 641319"/>
              <a:gd name="connsiteX2" fmla="*/ 1293320 w 1293320"/>
              <a:gd name="connsiteY2" fmla="*/ 641319 h 641319"/>
              <a:gd name="connsiteX3" fmla="*/ 329174 w 1293320"/>
              <a:gd name="connsiteY3" fmla="*/ 641319 h 641319"/>
              <a:gd name="connsiteX4" fmla="*/ 17863 w 1293320"/>
              <a:gd name="connsiteY4" fmla="*/ 136548 h 641319"/>
              <a:gd name="connsiteX5" fmla="*/ 84765 w 1293320"/>
              <a:gd name="connsiteY5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320" h="641319">
                <a:moveTo>
                  <a:pt x="84765" y="0"/>
                </a:moveTo>
                <a:lnTo>
                  <a:pt x="1293320" y="0"/>
                </a:lnTo>
                <a:lnTo>
                  <a:pt x="1293320" y="641319"/>
                </a:lnTo>
                <a:lnTo>
                  <a:pt x="329174" y="641319"/>
                </a:lnTo>
                <a:cubicBezTo>
                  <a:pt x="239321" y="458009"/>
                  <a:pt x="135185" y="289039"/>
                  <a:pt x="17863" y="136548"/>
                </a:cubicBezTo>
                <a:cubicBezTo>
                  <a:pt x="-25232" y="80759"/>
                  <a:pt x="14567" y="0"/>
                  <a:pt x="8476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1B52B-5730-E227-419F-2DA92480BC7B}"/>
              </a:ext>
            </a:extLst>
          </p:cNvPr>
          <p:cNvSpPr/>
          <p:nvPr/>
        </p:nvSpPr>
        <p:spPr>
          <a:xfrm>
            <a:off x="3708876" y="2091751"/>
            <a:ext cx="863123" cy="609056"/>
          </a:xfrm>
          <a:custGeom>
            <a:avLst/>
            <a:gdLst>
              <a:gd name="connsiteX0" fmla="*/ 0 w 908844"/>
              <a:gd name="connsiteY0" fmla="*/ 0 h 641319"/>
              <a:gd name="connsiteX1" fmla="*/ 908844 w 908844"/>
              <a:gd name="connsiteY1" fmla="*/ 0 h 641319"/>
              <a:gd name="connsiteX2" fmla="*/ 908844 w 908844"/>
              <a:gd name="connsiteY2" fmla="*/ 641319 h 641319"/>
              <a:gd name="connsiteX3" fmla="*/ 207772 w 908844"/>
              <a:gd name="connsiteY3" fmla="*/ 641319 h 641319"/>
              <a:gd name="connsiteX4" fmla="*/ 0 w 908844"/>
              <a:gd name="connsiteY4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19">
                <a:moveTo>
                  <a:pt x="0" y="0"/>
                </a:moveTo>
                <a:lnTo>
                  <a:pt x="908844" y="0"/>
                </a:lnTo>
                <a:lnTo>
                  <a:pt x="908844" y="641319"/>
                </a:lnTo>
                <a:lnTo>
                  <a:pt x="207772" y="641319"/>
                </a:lnTo>
                <a:cubicBezTo>
                  <a:pt x="157786" y="414957"/>
                  <a:pt x="87687" y="20032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267CE7-F4E4-6D41-604A-861BB1FEA317}"/>
              </a:ext>
            </a:extLst>
          </p:cNvPr>
          <p:cNvSpPr/>
          <p:nvPr/>
        </p:nvSpPr>
        <p:spPr>
          <a:xfrm>
            <a:off x="3929134" y="2814340"/>
            <a:ext cx="642865" cy="609058"/>
          </a:xfrm>
          <a:custGeom>
            <a:avLst/>
            <a:gdLst>
              <a:gd name="connsiteX0" fmla="*/ 0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63743 w 676918"/>
              <a:gd name="connsiteY3" fmla="*/ 641320 h 641320"/>
              <a:gd name="connsiteX4" fmla="*/ 0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0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63743" y="641320"/>
                </a:lnTo>
                <a:cubicBezTo>
                  <a:pt x="60045" y="420807"/>
                  <a:pt x="38234" y="20614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F7E71B-F0DD-04D9-7DC1-0CCE15CA26F4}"/>
              </a:ext>
            </a:extLst>
          </p:cNvPr>
          <p:cNvSpPr/>
          <p:nvPr/>
        </p:nvSpPr>
        <p:spPr>
          <a:xfrm>
            <a:off x="3929134" y="3536932"/>
            <a:ext cx="642865" cy="609058"/>
          </a:xfrm>
          <a:custGeom>
            <a:avLst/>
            <a:gdLst>
              <a:gd name="connsiteX0" fmla="*/ 63743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0 w 676918"/>
              <a:gd name="connsiteY3" fmla="*/ 641320 h 641320"/>
              <a:gd name="connsiteX4" fmla="*/ 63743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63743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0" y="641320"/>
                </a:lnTo>
                <a:cubicBezTo>
                  <a:pt x="38798" y="435148"/>
                  <a:pt x="60547" y="220513"/>
                  <a:pt x="63743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67073F-DC51-0B5F-58C3-18A794599ADE}"/>
              </a:ext>
            </a:extLst>
          </p:cNvPr>
          <p:cNvSpPr/>
          <p:nvPr/>
        </p:nvSpPr>
        <p:spPr>
          <a:xfrm>
            <a:off x="3708876" y="4259523"/>
            <a:ext cx="863123" cy="609058"/>
          </a:xfrm>
          <a:custGeom>
            <a:avLst/>
            <a:gdLst>
              <a:gd name="connsiteX0" fmla="*/ 207772 w 908844"/>
              <a:gd name="connsiteY0" fmla="*/ 0 h 641320"/>
              <a:gd name="connsiteX1" fmla="*/ 908844 w 908844"/>
              <a:gd name="connsiteY1" fmla="*/ 0 h 641320"/>
              <a:gd name="connsiteX2" fmla="*/ 908844 w 908844"/>
              <a:gd name="connsiteY2" fmla="*/ 641320 h 641320"/>
              <a:gd name="connsiteX3" fmla="*/ 0 w 908844"/>
              <a:gd name="connsiteY3" fmla="*/ 641320 h 641320"/>
              <a:gd name="connsiteX4" fmla="*/ 207772 w 908844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20">
                <a:moveTo>
                  <a:pt x="207772" y="0"/>
                </a:moveTo>
                <a:lnTo>
                  <a:pt x="908844" y="0"/>
                </a:lnTo>
                <a:lnTo>
                  <a:pt x="908844" y="641320"/>
                </a:lnTo>
                <a:lnTo>
                  <a:pt x="0" y="641320"/>
                </a:lnTo>
                <a:cubicBezTo>
                  <a:pt x="87687" y="441531"/>
                  <a:pt x="157786" y="226362"/>
                  <a:pt x="20777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F8113B-D79B-1EB5-043E-6C89334B93DA}"/>
              </a:ext>
            </a:extLst>
          </p:cNvPr>
          <p:cNvSpPr/>
          <p:nvPr/>
        </p:nvSpPr>
        <p:spPr>
          <a:xfrm>
            <a:off x="3345136" y="4982117"/>
            <a:ext cx="1226865" cy="609562"/>
          </a:xfrm>
          <a:custGeom>
            <a:avLst/>
            <a:gdLst>
              <a:gd name="connsiteX0" fmla="*/ 327857 w 1291853"/>
              <a:gd name="connsiteY0" fmla="*/ 0 h 641851"/>
              <a:gd name="connsiteX1" fmla="*/ 1291853 w 1291853"/>
              <a:gd name="connsiteY1" fmla="*/ 0 h 641851"/>
              <a:gd name="connsiteX2" fmla="*/ 1291853 w 1291853"/>
              <a:gd name="connsiteY2" fmla="*/ 641851 h 641851"/>
              <a:gd name="connsiteX3" fmla="*/ 86081 w 1291853"/>
              <a:gd name="connsiteY3" fmla="*/ 641851 h 641851"/>
              <a:gd name="connsiteX4" fmla="*/ 18012 w 1291853"/>
              <a:gd name="connsiteY4" fmla="*/ 503170 h 641851"/>
              <a:gd name="connsiteX5" fmla="*/ 327857 w 1291853"/>
              <a:gd name="connsiteY5" fmla="*/ 0 h 64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853" h="641851">
                <a:moveTo>
                  <a:pt x="327857" y="0"/>
                </a:moveTo>
                <a:lnTo>
                  <a:pt x="1291853" y="0"/>
                </a:lnTo>
                <a:lnTo>
                  <a:pt x="1291853" y="641851"/>
                </a:lnTo>
                <a:lnTo>
                  <a:pt x="86081" y="641851"/>
                </a:lnTo>
                <a:cubicBezTo>
                  <a:pt x="14841" y="641851"/>
                  <a:pt x="-25537" y="559480"/>
                  <a:pt x="18012" y="503170"/>
                </a:cubicBezTo>
                <a:cubicBezTo>
                  <a:pt x="134875" y="351206"/>
                  <a:pt x="238563" y="182779"/>
                  <a:pt x="32785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385322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Six-Part Hourglass – Slide Template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BE0EA7B-DAA3-43C1-8D4C-2275227D88FE}"/>
              </a:ext>
            </a:extLst>
          </p:cNvPr>
          <p:cNvGrpSpPr/>
          <p:nvPr/>
        </p:nvGrpSpPr>
        <p:grpSpPr>
          <a:xfrm>
            <a:off x="6089905" y="2851201"/>
            <a:ext cx="2194560" cy="1260003"/>
            <a:chOff x="8921977" y="1394910"/>
            <a:chExt cx="2926080" cy="1680003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311393A-FC52-876E-A808-17C037CBEC4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D898CDE-7945-3A9F-5D9E-F6FE6F6EFEF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2285B69-1568-EB9C-7A57-5C2BFD84E0EB}"/>
              </a:ext>
            </a:extLst>
          </p:cNvPr>
          <p:cNvGrpSpPr/>
          <p:nvPr/>
        </p:nvGrpSpPr>
        <p:grpSpPr>
          <a:xfrm>
            <a:off x="6579564" y="4444643"/>
            <a:ext cx="2194560" cy="1260003"/>
            <a:chOff x="8921977" y="4001571"/>
            <a:chExt cx="2926080" cy="1680003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00C637B-9CBE-92C5-7E97-B8592D8F5F0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A7069D0-8839-9A76-0B35-4CA15BB43D1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75572FF-186E-CC7E-763E-161EB43D92A4}"/>
              </a:ext>
            </a:extLst>
          </p:cNvPr>
          <p:cNvGrpSpPr/>
          <p:nvPr/>
        </p:nvGrpSpPr>
        <p:grpSpPr>
          <a:xfrm>
            <a:off x="859535" y="2842107"/>
            <a:ext cx="2194560" cy="1260003"/>
            <a:chOff x="332936" y="2555951"/>
            <a:chExt cx="2926080" cy="1680003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F69CEE0-0A25-CE14-E797-AB831C6A526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C61AB2D-D921-18C2-B530-724F6006ED3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006B0F5-FC35-11C1-1DDE-7A93821E260A}"/>
              </a:ext>
            </a:extLst>
          </p:cNvPr>
          <p:cNvGrpSpPr/>
          <p:nvPr/>
        </p:nvGrpSpPr>
        <p:grpSpPr>
          <a:xfrm>
            <a:off x="369876" y="4437788"/>
            <a:ext cx="2194560" cy="1260003"/>
            <a:chOff x="332936" y="4580523"/>
            <a:chExt cx="2926080" cy="168000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A90F37C-C1A3-A04B-72B9-8FFD521992D4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06 - 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DA0F7A-6775-856B-DE7F-11B4123FE33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972C25A-E2D3-3293-0A40-3CD2E10FBC3D}"/>
              </a:ext>
            </a:extLst>
          </p:cNvPr>
          <p:cNvGrpSpPr/>
          <p:nvPr/>
        </p:nvGrpSpPr>
        <p:grpSpPr>
          <a:xfrm>
            <a:off x="6579564" y="1257760"/>
            <a:ext cx="2194560" cy="1260003"/>
            <a:chOff x="8921977" y="1394910"/>
            <a:chExt cx="2926080" cy="168000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4C723E56-BAF9-EBD0-0C9B-E0865EAE6E9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07AA104-5F6F-0FDC-7F4F-2E635FBF8D8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2A9F5B3A-D2EA-9265-2CCD-9BCFADCF70DD}"/>
              </a:ext>
            </a:extLst>
          </p:cNvPr>
          <p:cNvGrpSpPr/>
          <p:nvPr/>
        </p:nvGrpSpPr>
        <p:grpSpPr>
          <a:xfrm>
            <a:off x="369876" y="1246426"/>
            <a:ext cx="2194560" cy="1260003"/>
            <a:chOff x="332936" y="2555951"/>
            <a:chExt cx="2926080" cy="168000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690A383-E68F-7378-5A7A-4FB1A853CBF8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F0AE36B0-566F-1381-1A5F-F3EA1A5D944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E47248F-1637-C7B5-646D-D28316B46A66}"/>
              </a:ext>
            </a:extLst>
          </p:cNvPr>
          <p:cNvGrpSpPr/>
          <p:nvPr/>
        </p:nvGrpSpPr>
        <p:grpSpPr>
          <a:xfrm>
            <a:off x="622719" y="4441828"/>
            <a:ext cx="435717" cy="435717"/>
            <a:chOff x="3502800" y="3098253"/>
            <a:chExt cx="914400" cy="914400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97B780C-089C-4FD6-0851-B75E3CEF6CD3}"/>
                </a:ext>
              </a:extLst>
            </p:cNvPr>
            <p:cNvSpPr/>
            <p:nvPr/>
          </p:nvSpPr>
          <p:spPr>
            <a:xfrm>
              <a:off x="3670097" y="326555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37" name="Graphic 36" descr="Badge 6 with solid fill">
              <a:extLst>
                <a:ext uri="{FF2B5EF4-FFF2-40B4-BE49-F238E27FC236}">
                  <a16:creationId xmlns:a16="http://schemas.microsoft.com/office/drawing/2014/main" id="{1BF05292-CCA4-FE95-6C09-EC93E23FB1C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502800" y="3098253"/>
              <a:ext cx="914400" cy="914400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0CE69D9-5A28-66DE-A040-E8D90B5F1DFA}"/>
              </a:ext>
            </a:extLst>
          </p:cNvPr>
          <p:cNvGrpSpPr/>
          <p:nvPr/>
        </p:nvGrpSpPr>
        <p:grpSpPr>
          <a:xfrm>
            <a:off x="6469054" y="4441828"/>
            <a:ext cx="435717" cy="435717"/>
            <a:chOff x="6312180" y="3151326"/>
            <a:chExt cx="914400" cy="914400"/>
          </a:xfrm>
        </p:grpSpPr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072CE28B-79B8-E6A1-F91D-E942724AA35E}"/>
                </a:ext>
              </a:extLst>
            </p:cNvPr>
            <p:cNvSpPr/>
            <p:nvPr/>
          </p:nvSpPr>
          <p:spPr>
            <a:xfrm>
              <a:off x="6479477" y="3318623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0" name="Graphic 39" descr="Badge 5 with solid fill">
              <a:extLst>
                <a:ext uri="{FF2B5EF4-FFF2-40B4-BE49-F238E27FC236}">
                  <a16:creationId xmlns:a16="http://schemas.microsoft.com/office/drawing/2014/main" id="{F4641776-EEA3-6E0A-041E-D0AFF4D00A7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312180" y="3151326"/>
              <a:ext cx="914400" cy="914400"/>
            </a:xfrm>
            <a:prstGeom prst="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5498C75C-6A11-DAAD-EF2C-EA98701BA930}"/>
              </a:ext>
            </a:extLst>
          </p:cNvPr>
          <p:cNvGrpSpPr/>
          <p:nvPr/>
        </p:nvGrpSpPr>
        <p:grpSpPr>
          <a:xfrm>
            <a:off x="1111377" y="2839431"/>
            <a:ext cx="435717" cy="435717"/>
            <a:chOff x="8641500" y="4594593"/>
            <a:chExt cx="914400" cy="9144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D829B952-6BC4-883B-90E2-E0EC49BB79C7}"/>
                </a:ext>
              </a:extLst>
            </p:cNvPr>
            <p:cNvSpPr/>
            <p:nvPr/>
          </p:nvSpPr>
          <p:spPr>
            <a:xfrm>
              <a:off x="8808797" y="476189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3" name="Graphic 42" descr="Badge 4 with solid fill">
              <a:extLst>
                <a:ext uri="{FF2B5EF4-FFF2-40B4-BE49-F238E27FC236}">
                  <a16:creationId xmlns:a16="http://schemas.microsoft.com/office/drawing/2014/main" id="{CC4B6193-C518-C7C9-B06F-01DCC6F9B4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41500" y="4594593"/>
              <a:ext cx="914400" cy="9144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2FA3FC4-52A1-1726-CC3F-FFDEF634C502}"/>
              </a:ext>
            </a:extLst>
          </p:cNvPr>
          <p:cNvGrpSpPr/>
          <p:nvPr/>
        </p:nvGrpSpPr>
        <p:grpSpPr>
          <a:xfrm>
            <a:off x="5981476" y="2839431"/>
            <a:ext cx="435717" cy="435717"/>
            <a:chOff x="7297980" y="4686033"/>
            <a:chExt cx="914400" cy="9144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8BC76C81-7B44-497D-65CD-93A8FC874A10}"/>
                </a:ext>
              </a:extLst>
            </p:cNvPr>
            <p:cNvSpPr/>
            <p:nvPr/>
          </p:nvSpPr>
          <p:spPr>
            <a:xfrm>
              <a:off x="7465277" y="485333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6" name="Graphic 45" descr="Badge 3 with solid fill">
              <a:extLst>
                <a:ext uri="{FF2B5EF4-FFF2-40B4-BE49-F238E27FC236}">
                  <a16:creationId xmlns:a16="http://schemas.microsoft.com/office/drawing/2014/main" id="{883963B4-5A7F-FBBD-AD14-B4E0C83C74EB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297980" y="4686033"/>
              <a:ext cx="914400" cy="914400"/>
            </a:xfrm>
            <a:prstGeom prst="rect">
              <a:avLst/>
            </a:prstGeom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04A52E0A-A2A9-8C89-0535-AAC217F64712}"/>
              </a:ext>
            </a:extLst>
          </p:cNvPr>
          <p:cNvGrpSpPr/>
          <p:nvPr/>
        </p:nvGrpSpPr>
        <p:grpSpPr>
          <a:xfrm>
            <a:off x="622719" y="1237035"/>
            <a:ext cx="435717" cy="435717"/>
            <a:chOff x="5725860" y="5384608"/>
            <a:chExt cx="914400" cy="9144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378EA7C7-D85D-E3D7-47C6-EF6B258FDFCA}"/>
                </a:ext>
              </a:extLst>
            </p:cNvPr>
            <p:cNvSpPr/>
            <p:nvPr/>
          </p:nvSpPr>
          <p:spPr>
            <a:xfrm>
              <a:off x="5893157" y="5551905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49" name="Graphic 48" descr="Badge with solid fill">
              <a:extLst>
                <a:ext uri="{FF2B5EF4-FFF2-40B4-BE49-F238E27FC236}">
                  <a16:creationId xmlns:a16="http://schemas.microsoft.com/office/drawing/2014/main" id="{49C16810-F87E-CA92-673E-AED27DCC11B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725860" y="5384608"/>
              <a:ext cx="914400" cy="914400"/>
            </a:xfrm>
            <a:prstGeom prst="rect">
              <a:avLst/>
            </a:prstGeom>
          </p:spPr>
        </p:pic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F89509D-8747-9680-BAFB-EABA209E27BC}"/>
              </a:ext>
            </a:extLst>
          </p:cNvPr>
          <p:cNvGrpSpPr/>
          <p:nvPr/>
        </p:nvGrpSpPr>
        <p:grpSpPr>
          <a:xfrm>
            <a:off x="6469054" y="1237035"/>
            <a:ext cx="435717" cy="435717"/>
            <a:chOff x="9905282" y="4213173"/>
            <a:chExt cx="914400" cy="9144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496C13B-0989-CE36-F177-CE4650EDDACD}"/>
                </a:ext>
              </a:extLst>
            </p:cNvPr>
            <p:cNvSpPr/>
            <p:nvPr/>
          </p:nvSpPr>
          <p:spPr>
            <a:xfrm>
              <a:off x="10072579" y="4380470"/>
              <a:ext cx="579807" cy="57980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pic>
          <p:nvPicPr>
            <p:cNvPr id="52" name="Graphic 51" descr="Badge 1 with solid fill">
              <a:extLst>
                <a:ext uri="{FF2B5EF4-FFF2-40B4-BE49-F238E27FC236}">
                  <a16:creationId xmlns:a16="http://schemas.microsoft.com/office/drawing/2014/main" id="{2AA81E86-C24B-3582-3899-0E2453BA91A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9905282" y="4213173"/>
              <a:ext cx="914400" cy="914400"/>
            </a:xfrm>
            <a:prstGeom prst="rect">
              <a:avLst/>
            </a:prstGeom>
          </p:spPr>
        </p:pic>
      </p:grpSp>
      <p:sp>
        <p:nvSpPr>
          <p:cNvPr id="4" name="Shape">
            <a:extLst>
              <a:ext uri="{FF2B5EF4-FFF2-40B4-BE49-F238E27FC236}">
                <a16:creationId xmlns:a16="http://schemas.microsoft.com/office/drawing/2014/main" id="{E78FBFDF-BB5D-ADDA-231D-867BA857FD57}"/>
              </a:ext>
            </a:extLst>
          </p:cNvPr>
          <p:cNvSpPr/>
          <p:nvPr/>
        </p:nvSpPr>
        <p:spPr>
          <a:xfrm>
            <a:off x="3016561" y="1253099"/>
            <a:ext cx="3110879" cy="444858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551"/>
                </a:moveTo>
                <a:lnTo>
                  <a:pt x="21600" y="551"/>
                </a:lnTo>
                <a:lnTo>
                  <a:pt x="21600" y="387"/>
                </a:lnTo>
                <a:cubicBezTo>
                  <a:pt x="21600" y="174"/>
                  <a:pt x="21351" y="0"/>
                  <a:pt x="21046" y="0"/>
                </a:cubicBezTo>
                <a:lnTo>
                  <a:pt x="557" y="0"/>
                </a:lnTo>
                <a:cubicBezTo>
                  <a:pt x="252" y="0"/>
                  <a:pt x="4" y="174"/>
                  <a:pt x="4" y="387"/>
                </a:cubicBezTo>
                <a:lnTo>
                  <a:pt x="4" y="551"/>
                </a:lnTo>
                <a:lnTo>
                  <a:pt x="4" y="551"/>
                </a:lnTo>
                <a:cubicBezTo>
                  <a:pt x="3696" y="3028"/>
                  <a:pt x="6033" y="6701"/>
                  <a:pt x="6033" y="10800"/>
                </a:cubicBezTo>
                <a:cubicBezTo>
                  <a:pt x="6033" y="14838"/>
                  <a:pt x="3763" y="18464"/>
                  <a:pt x="165" y="20938"/>
                </a:cubicBezTo>
                <a:cubicBezTo>
                  <a:pt x="60" y="21010"/>
                  <a:pt x="0" y="21110"/>
                  <a:pt x="0" y="21213"/>
                </a:cubicBezTo>
                <a:lnTo>
                  <a:pt x="0" y="21213"/>
                </a:lnTo>
                <a:cubicBezTo>
                  <a:pt x="0" y="21426"/>
                  <a:pt x="249" y="21600"/>
                  <a:pt x="554" y="21600"/>
                </a:cubicBezTo>
                <a:lnTo>
                  <a:pt x="21043" y="21600"/>
                </a:lnTo>
                <a:cubicBezTo>
                  <a:pt x="21348" y="21600"/>
                  <a:pt x="21596" y="21426"/>
                  <a:pt x="21596" y="21213"/>
                </a:cubicBezTo>
                <a:lnTo>
                  <a:pt x="21596" y="21213"/>
                </a:lnTo>
                <a:cubicBezTo>
                  <a:pt x="21596" y="21110"/>
                  <a:pt x="21537" y="21012"/>
                  <a:pt x="21432" y="20938"/>
                </a:cubicBezTo>
                <a:cubicBezTo>
                  <a:pt x="17834" y="18464"/>
                  <a:pt x="15563" y="14840"/>
                  <a:pt x="15563" y="10800"/>
                </a:cubicBezTo>
                <a:cubicBezTo>
                  <a:pt x="15570" y="6701"/>
                  <a:pt x="17907" y="3028"/>
                  <a:pt x="21600" y="55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DEF9F6D-BEB4-A42A-5A5F-5FFFAB3C47B6}"/>
              </a:ext>
            </a:extLst>
          </p:cNvPr>
          <p:cNvSpPr/>
          <p:nvPr/>
        </p:nvSpPr>
        <p:spPr>
          <a:xfrm>
            <a:off x="3929136" y="3536932"/>
            <a:ext cx="1285730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17" y="0"/>
                </a:moveTo>
                <a:cubicBezTo>
                  <a:pt x="966" y="7427"/>
                  <a:pt x="619" y="14656"/>
                  <a:pt x="0" y="21600"/>
                </a:cubicBezTo>
                <a:lnTo>
                  <a:pt x="21600" y="21600"/>
                </a:lnTo>
                <a:cubicBezTo>
                  <a:pt x="20990" y="14657"/>
                  <a:pt x="20642" y="7427"/>
                  <a:pt x="20583" y="0"/>
                </a:cubicBezTo>
                <a:lnTo>
                  <a:pt x="1017" y="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6404E61E-DFB4-7C7F-D877-F0AFF54BBB62}"/>
              </a:ext>
            </a:extLst>
          </p:cNvPr>
          <p:cNvSpPr/>
          <p:nvPr/>
        </p:nvSpPr>
        <p:spPr>
          <a:xfrm>
            <a:off x="3708876" y="4259523"/>
            <a:ext cx="1726248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0558" y="14853"/>
                  <a:pt x="19725" y="7624"/>
                  <a:pt x="19131" y="0"/>
                </a:cubicBezTo>
                <a:lnTo>
                  <a:pt x="2469" y="0"/>
                </a:lnTo>
                <a:cubicBezTo>
                  <a:pt x="1875" y="7624"/>
                  <a:pt x="1042" y="14871"/>
                  <a:pt x="0" y="21600"/>
                </a:cubicBezTo>
                <a:lnTo>
                  <a:pt x="21600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3F03294E-B025-8226-2031-86DB59FAF882}"/>
              </a:ext>
            </a:extLst>
          </p:cNvPr>
          <p:cNvSpPr/>
          <p:nvPr/>
        </p:nvSpPr>
        <p:spPr>
          <a:xfrm>
            <a:off x="3343780" y="1369159"/>
            <a:ext cx="2456442" cy="609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7" h="21600" extrusionOk="0">
                <a:moveTo>
                  <a:pt x="18490" y="21600"/>
                </a:moveTo>
                <a:cubicBezTo>
                  <a:pt x="19221" y="15426"/>
                  <a:pt x="20079" y="9717"/>
                  <a:pt x="21040" y="4599"/>
                </a:cubicBezTo>
                <a:cubicBezTo>
                  <a:pt x="21393" y="2720"/>
                  <a:pt x="21067" y="0"/>
                  <a:pt x="20492" y="0"/>
                </a:cubicBezTo>
                <a:lnTo>
                  <a:pt x="694" y="0"/>
                </a:lnTo>
                <a:cubicBezTo>
                  <a:pt x="119" y="0"/>
                  <a:pt x="-207" y="2720"/>
                  <a:pt x="146" y="4599"/>
                </a:cubicBezTo>
                <a:cubicBezTo>
                  <a:pt x="1107" y="9735"/>
                  <a:pt x="1960" y="15426"/>
                  <a:pt x="2696" y="21600"/>
                </a:cubicBezTo>
                <a:lnTo>
                  <a:pt x="18490" y="2160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7F3FB6BE-289F-AAD9-E5EA-08233648064A}"/>
              </a:ext>
            </a:extLst>
          </p:cNvPr>
          <p:cNvSpPr/>
          <p:nvPr/>
        </p:nvSpPr>
        <p:spPr>
          <a:xfrm>
            <a:off x="3929136" y="2814340"/>
            <a:ext cx="1285730" cy="609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610" y="6943"/>
                  <a:pt x="958" y="14173"/>
                  <a:pt x="1017" y="21600"/>
                </a:cubicBezTo>
                <a:lnTo>
                  <a:pt x="20583" y="21600"/>
                </a:lnTo>
                <a:cubicBezTo>
                  <a:pt x="20634" y="14173"/>
                  <a:pt x="20981" y="6944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F7C568FB-0811-B502-D75E-EB9A2DC49740}"/>
              </a:ext>
            </a:extLst>
          </p:cNvPr>
          <p:cNvSpPr/>
          <p:nvPr/>
        </p:nvSpPr>
        <p:spPr>
          <a:xfrm>
            <a:off x="3345096" y="4982117"/>
            <a:ext cx="2453810" cy="6095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81" h="21600" extrusionOk="0">
                <a:moveTo>
                  <a:pt x="2688" y="0"/>
                </a:moveTo>
                <a:cubicBezTo>
                  <a:pt x="1956" y="6151"/>
                  <a:pt x="1106" y="11819"/>
                  <a:pt x="148" y="16933"/>
                </a:cubicBezTo>
                <a:cubicBezTo>
                  <a:pt x="-209" y="18828"/>
                  <a:pt x="122" y="21600"/>
                  <a:pt x="706" y="21600"/>
                </a:cubicBezTo>
                <a:lnTo>
                  <a:pt x="20476" y="21600"/>
                </a:lnTo>
                <a:cubicBezTo>
                  <a:pt x="21060" y="21600"/>
                  <a:pt x="21391" y="18846"/>
                  <a:pt x="21034" y="16933"/>
                </a:cubicBezTo>
                <a:cubicBezTo>
                  <a:pt x="20076" y="11819"/>
                  <a:pt x="19226" y="6151"/>
                  <a:pt x="18494" y="0"/>
                </a:cubicBezTo>
                <a:lnTo>
                  <a:pt x="2688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968D266A-48D7-3CFA-7CAA-65BC2F495B17}"/>
              </a:ext>
            </a:extLst>
          </p:cNvPr>
          <p:cNvSpPr/>
          <p:nvPr/>
        </p:nvSpPr>
        <p:spPr>
          <a:xfrm>
            <a:off x="3708876" y="2091751"/>
            <a:ext cx="1726248" cy="6090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cubicBezTo>
                  <a:pt x="1042" y="6747"/>
                  <a:pt x="1875" y="13976"/>
                  <a:pt x="2469" y="21600"/>
                </a:cubicBezTo>
                <a:lnTo>
                  <a:pt x="19131" y="21600"/>
                </a:lnTo>
                <a:cubicBezTo>
                  <a:pt x="19725" y="13976"/>
                  <a:pt x="20558" y="6729"/>
                  <a:pt x="2160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53" name="Graphic 52" descr="Coins with solid fill">
            <a:extLst>
              <a:ext uri="{FF2B5EF4-FFF2-40B4-BE49-F238E27FC236}">
                <a16:creationId xmlns:a16="http://schemas.microsoft.com/office/drawing/2014/main" id="{F1CFAE4F-A13A-A9F5-264B-A069B429982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389284" y="2967506"/>
            <a:ext cx="365433" cy="365433"/>
          </a:xfrm>
          <a:prstGeom prst="rect">
            <a:avLst/>
          </a:prstGeom>
        </p:spPr>
      </p:pic>
      <p:pic>
        <p:nvPicPr>
          <p:cNvPr id="54" name="Graphic 53" descr="Bar graph with downward trend with solid fill">
            <a:extLst>
              <a:ext uri="{FF2B5EF4-FFF2-40B4-BE49-F238E27FC236}">
                <a16:creationId xmlns:a16="http://schemas.microsoft.com/office/drawing/2014/main" id="{391BA416-28B8-7A10-5FAA-D6C777E2B2C8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389284" y="5135787"/>
            <a:ext cx="365433" cy="365433"/>
          </a:xfrm>
          <a:prstGeom prst="rect">
            <a:avLst/>
          </a:prstGeom>
        </p:spPr>
      </p:pic>
      <p:pic>
        <p:nvPicPr>
          <p:cNvPr id="55" name="Graphic 54" descr="Box with solid fill">
            <a:extLst>
              <a:ext uri="{FF2B5EF4-FFF2-40B4-BE49-F238E27FC236}">
                <a16:creationId xmlns:a16="http://schemas.microsoft.com/office/drawing/2014/main" id="{727B1600-B5A1-CCCE-DDB0-D82364F5117C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4389284" y="3690098"/>
            <a:ext cx="365433" cy="365433"/>
          </a:xfrm>
          <a:prstGeom prst="rect">
            <a:avLst/>
          </a:prstGeom>
        </p:spPr>
      </p:pic>
      <p:pic>
        <p:nvPicPr>
          <p:cNvPr id="56" name="Graphic 55" descr="Box trolley with solid fill">
            <a:extLst>
              <a:ext uri="{FF2B5EF4-FFF2-40B4-BE49-F238E27FC236}">
                <a16:creationId xmlns:a16="http://schemas.microsoft.com/office/drawing/2014/main" id="{549C0739-D9C2-FF7E-E218-500ED2C188E4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389284" y="4412690"/>
            <a:ext cx="365433" cy="365433"/>
          </a:xfrm>
          <a:prstGeom prst="rect">
            <a:avLst/>
          </a:prstGeom>
        </p:spPr>
      </p:pic>
      <p:pic>
        <p:nvPicPr>
          <p:cNvPr id="57" name="Graphic 56" descr="Call center with solid fill">
            <a:extLst>
              <a:ext uri="{FF2B5EF4-FFF2-40B4-BE49-F238E27FC236}">
                <a16:creationId xmlns:a16="http://schemas.microsoft.com/office/drawing/2014/main" id="{1AE1F282-FF74-EB4F-3B38-6BA36000E183}"/>
              </a:ext>
            </a:extLst>
          </p:cNvPr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89284" y="2244915"/>
            <a:ext cx="365433" cy="365433"/>
          </a:xfrm>
          <a:prstGeom prst="rect">
            <a:avLst/>
          </a:prstGeom>
        </p:spPr>
      </p:pic>
      <p:pic>
        <p:nvPicPr>
          <p:cNvPr id="58" name="Graphic 57" descr="Chat with solid fill">
            <a:extLst>
              <a:ext uri="{FF2B5EF4-FFF2-40B4-BE49-F238E27FC236}">
                <a16:creationId xmlns:a16="http://schemas.microsoft.com/office/drawing/2014/main" id="{693C2B0C-33E4-03A3-B6AF-FBE392F30AF2}"/>
              </a:ext>
            </a:extLst>
          </p:cNvPr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389284" y="1522325"/>
            <a:ext cx="365433" cy="365433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FD184C0E-C6AF-ADFB-AD5D-23487E52BC2F}"/>
              </a:ext>
            </a:extLst>
          </p:cNvPr>
          <p:cNvSpPr/>
          <p:nvPr/>
        </p:nvSpPr>
        <p:spPr>
          <a:xfrm>
            <a:off x="3343742" y="1369160"/>
            <a:ext cx="1228258" cy="609056"/>
          </a:xfrm>
          <a:custGeom>
            <a:avLst/>
            <a:gdLst>
              <a:gd name="connsiteX0" fmla="*/ 84765 w 1293320"/>
              <a:gd name="connsiteY0" fmla="*/ 0 h 641319"/>
              <a:gd name="connsiteX1" fmla="*/ 1293320 w 1293320"/>
              <a:gd name="connsiteY1" fmla="*/ 0 h 641319"/>
              <a:gd name="connsiteX2" fmla="*/ 1293320 w 1293320"/>
              <a:gd name="connsiteY2" fmla="*/ 641319 h 641319"/>
              <a:gd name="connsiteX3" fmla="*/ 329174 w 1293320"/>
              <a:gd name="connsiteY3" fmla="*/ 641319 h 641319"/>
              <a:gd name="connsiteX4" fmla="*/ 17863 w 1293320"/>
              <a:gd name="connsiteY4" fmla="*/ 136548 h 641319"/>
              <a:gd name="connsiteX5" fmla="*/ 84765 w 1293320"/>
              <a:gd name="connsiteY5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3320" h="641319">
                <a:moveTo>
                  <a:pt x="84765" y="0"/>
                </a:moveTo>
                <a:lnTo>
                  <a:pt x="1293320" y="0"/>
                </a:lnTo>
                <a:lnTo>
                  <a:pt x="1293320" y="641319"/>
                </a:lnTo>
                <a:lnTo>
                  <a:pt x="329174" y="641319"/>
                </a:lnTo>
                <a:cubicBezTo>
                  <a:pt x="239321" y="458009"/>
                  <a:pt x="135185" y="289039"/>
                  <a:pt x="17863" y="136548"/>
                </a:cubicBezTo>
                <a:cubicBezTo>
                  <a:pt x="-25232" y="80759"/>
                  <a:pt x="14567" y="0"/>
                  <a:pt x="84765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E41B52B-5730-E227-419F-2DA92480BC7B}"/>
              </a:ext>
            </a:extLst>
          </p:cNvPr>
          <p:cNvSpPr/>
          <p:nvPr/>
        </p:nvSpPr>
        <p:spPr>
          <a:xfrm>
            <a:off x="3708876" y="2091751"/>
            <a:ext cx="863123" cy="609056"/>
          </a:xfrm>
          <a:custGeom>
            <a:avLst/>
            <a:gdLst>
              <a:gd name="connsiteX0" fmla="*/ 0 w 908844"/>
              <a:gd name="connsiteY0" fmla="*/ 0 h 641319"/>
              <a:gd name="connsiteX1" fmla="*/ 908844 w 908844"/>
              <a:gd name="connsiteY1" fmla="*/ 0 h 641319"/>
              <a:gd name="connsiteX2" fmla="*/ 908844 w 908844"/>
              <a:gd name="connsiteY2" fmla="*/ 641319 h 641319"/>
              <a:gd name="connsiteX3" fmla="*/ 207772 w 908844"/>
              <a:gd name="connsiteY3" fmla="*/ 641319 h 641319"/>
              <a:gd name="connsiteX4" fmla="*/ 0 w 908844"/>
              <a:gd name="connsiteY4" fmla="*/ 0 h 641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19">
                <a:moveTo>
                  <a:pt x="0" y="0"/>
                </a:moveTo>
                <a:lnTo>
                  <a:pt x="908844" y="0"/>
                </a:lnTo>
                <a:lnTo>
                  <a:pt x="908844" y="641319"/>
                </a:lnTo>
                <a:lnTo>
                  <a:pt x="207772" y="641319"/>
                </a:lnTo>
                <a:cubicBezTo>
                  <a:pt x="157786" y="414957"/>
                  <a:pt x="87687" y="20032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0574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02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9C267CE7-F4E4-6D41-604A-861BB1FEA317}"/>
              </a:ext>
            </a:extLst>
          </p:cNvPr>
          <p:cNvSpPr/>
          <p:nvPr/>
        </p:nvSpPr>
        <p:spPr>
          <a:xfrm>
            <a:off x="3929134" y="2814340"/>
            <a:ext cx="642865" cy="609058"/>
          </a:xfrm>
          <a:custGeom>
            <a:avLst/>
            <a:gdLst>
              <a:gd name="connsiteX0" fmla="*/ 0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63743 w 676918"/>
              <a:gd name="connsiteY3" fmla="*/ 641320 h 641320"/>
              <a:gd name="connsiteX4" fmla="*/ 0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0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63743" y="641320"/>
                </a:lnTo>
                <a:cubicBezTo>
                  <a:pt x="60045" y="420807"/>
                  <a:pt x="38234" y="206143"/>
                  <a:pt x="0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03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0F7E71B-F0DD-04D9-7DC1-0CCE15CA26F4}"/>
              </a:ext>
            </a:extLst>
          </p:cNvPr>
          <p:cNvSpPr/>
          <p:nvPr/>
        </p:nvSpPr>
        <p:spPr>
          <a:xfrm>
            <a:off x="3929134" y="3536932"/>
            <a:ext cx="642865" cy="609058"/>
          </a:xfrm>
          <a:custGeom>
            <a:avLst/>
            <a:gdLst>
              <a:gd name="connsiteX0" fmla="*/ 63743 w 676918"/>
              <a:gd name="connsiteY0" fmla="*/ 0 h 641320"/>
              <a:gd name="connsiteX1" fmla="*/ 676918 w 676918"/>
              <a:gd name="connsiteY1" fmla="*/ 0 h 641320"/>
              <a:gd name="connsiteX2" fmla="*/ 676918 w 676918"/>
              <a:gd name="connsiteY2" fmla="*/ 641320 h 641320"/>
              <a:gd name="connsiteX3" fmla="*/ 0 w 676918"/>
              <a:gd name="connsiteY3" fmla="*/ 641320 h 641320"/>
              <a:gd name="connsiteX4" fmla="*/ 63743 w 676918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6918" h="641320">
                <a:moveTo>
                  <a:pt x="63743" y="0"/>
                </a:moveTo>
                <a:lnTo>
                  <a:pt x="676918" y="0"/>
                </a:lnTo>
                <a:lnTo>
                  <a:pt x="676918" y="641320"/>
                </a:lnTo>
                <a:lnTo>
                  <a:pt x="0" y="641320"/>
                </a:lnTo>
                <a:cubicBezTo>
                  <a:pt x="38798" y="435148"/>
                  <a:pt x="60547" y="220513"/>
                  <a:pt x="63743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371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04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367073F-DC51-0B5F-58C3-18A794599ADE}"/>
              </a:ext>
            </a:extLst>
          </p:cNvPr>
          <p:cNvSpPr/>
          <p:nvPr/>
        </p:nvSpPr>
        <p:spPr>
          <a:xfrm>
            <a:off x="3708876" y="4259523"/>
            <a:ext cx="863123" cy="609058"/>
          </a:xfrm>
          <a:custGeom>
            <a:avLst/>
            <a:gdLst>
              <a:gd name="connsiteX0" fmla="*/ 207772 w 908844"/>
              <a:gd name="connsiteY0" fmla="*/ 0 h 641320"/>
              <a:gd name="connsiteX1" fmla="*/ 908844 w 908844"/>
              <a:gd name="connsiteY1" fmla="*/ 0 h 641320"/>
              <a:gd name="connsiteX2" fmla="*/ 908844 w 908844"/>
              <a:gd name="connsiteY2" fmla="*/ 641320 h 641320"/>
              <a:gd name="connsiteX3" fmla="*/ 0 w 908844"/>
              <a:gd name="connsiteY3" fmla="*/ 641320 h 641320"/>
              <a:gd name="connsiteX4" fmla="*/ 207772 w 908844"/>
              <a:gd name="connsiteY4" fmla="*/ 0 h 64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8844" h="641320">
                <a:moveTo>
                  <a:pt x="207772" y="0"/>
                </a:moveTo>
                <a:lnTo>
                  <a:pt x="908844" y="0"/>
                </a:lnTo>
                <a:lnTo>
                  <a:pt x="908844" y="641320"/>
                </a:lnTo>
                <a:lnTo>
                  <a:pt x="0" y="641320"/>
                </a:lnTo>
                <a:cubicBezTo>
                  <a:pt x="87687" y="441531"/>
                  <a:pt x="157786" y="226362"/>
                  <a:pt x="207772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7432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05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CEF8113B-D79B-1EB5-043E-6C89334B93DA}"/>
              </a:ext>
            </a:extLst>
          </p:cNvPr>
          <p:cNvSpPr/>
          <p:nvPr/>
        </p:nvSpPr>
        <p:spPr>
          <a:xfrm>
            <a:off x="3345136" y="4982117"/>
            <a:ext cx="1226865" cy="609562"/>
          </a:xfrm>
          <a:custGeom>
            <a:avLst/>
            <a:gdLst>
              <a:gd name="connsiteX0" fmla="*/ 327857 w 1291853"/>
              <a:gd name="connsiteY0" fmla="*/ 0 h 641851"/>
              <a:gd name="connsiteX1" fmla="*/ 1291853 w 1291853"/>
              <a:gd name="connsiteY1" fmla="*/ 0 h 641851"/>
              <a:gd name="connsiteX2" fmla="*/ 1291853 w 1291853"/>
              <a:gd name="connsiteY2" fmla="*/ 641851 h 641851"/>
              <a:gd name="connsiteX3" fmla="*/ 86081 w 1291853"/>
              <a:gd name="connsiteY3" fmla="*/ 641851 h 641851"/>
              <a:gd name="connsiteX4" fmla="*/ 18012 w 1291853"/>
              <a:gd name="connsiteY4" fmla="*/ 503170 h 641851"/>
              <a:gd name="connsiteX5" fmla="*/ 327857 w 1291853"/>
              <a:gd name="connsiteY5" fmla="*/ 0 h 641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91853" h="641851">
                <a:moveTo>
                  <a:pt x="327857" y="0"/>
                </a:moveTo>
                <a:lnTo>
                  <a:pt x="1291853" y="0"/>
                </a:lnTo>
                <a:lnTo>
                  <a:pt x="1291853" y="641851"/>
                </a:lnTo>
                <a:lnTo>
                  <a:pt x="86081" y="641851"/>
                </a:lnTo>
                <a:cubicBezTo>
                  <a:pt x="14841" y="641851"/>
                  <a:pt x="-25537" y="559480"/>
                  <a:pt x="18012" y="503170"/>
                </a:cubicBezTo>
                <a:cubicBezTo>
                  <a:pt x="134875" y="351206"/>
                  <a:pt x="238563" y="182779"/>
                  <a:pt x="327857" y="0"/>
                </a:cubicBezTo>
                <a:close/>
              </a:path>
            </a:pathLst>
          </a:custGeom>
          <a:solidFill>
            <a:schemeClr val="tx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365760" rtlCol="0" anchor="t">
            <a:noAutofit/>
          </a:bodyPr>
          <a:lstStyle/>
          <a:p>
            <a:r>
              <a:rPr lang="en-US" sz="1050" dirty="0">
                <a:solidFill>
                  <a:schemeClr val="lt1">
                    <a:alpha val="50000"/>
                  </a:schemeClr>
                </a:solidFill>
              </a:rPr>
              <a:t>06</a:t>
            </a:r>
          </a:p>
        </p:txBody>
      </p:sp>
    </p:spTree>
    <p:extLst>
      <p:ext uri="{BB962C8B-B14F-4D97-AF65-F5344CB8AC3E}">
        <p14:creationId xmlns:p14="http://schemas.microsoft.com/office/powerpoint/2010/main" val="4177558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10281</TotalTime>
  <Words>559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Six-Part Hourglass – Slide Template</vt:lpstr>
      <vt:lpstr>Six-Part Hourglass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Six-Part Hourglass</dc:title>
  <dc:creator>PresentationGO.com</dc:creator>
  <dc:description>© Copyright PresentationGO.com - Do not distribute or sale without written permission.</dc:description>
  <cp:lastModifiedBy>Christophe Barroche</cp:lastModifiedBy>
  <cp:revision>22</cp:revision>
  <dcterms:created xsi:type="dcterms:W3CDTF">2014-11-26T05:14:11Z</dcterms:created>
  <dcterms:modified xsi:type="dcterms:W3CDTF">2023-09-20T17:28:48Z</dcterms:modified>
  <cp:category>Charts &amp; Diagrams</cp:category>
</cp:coreProperties>
</file>