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9" r:id="rId4"/>
    <p:sldId id="37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B4F"/>
    <a:srgbClr val="BF9939"/>
    <a:srgbClr val="F1EFF0"/>
    <a:srgbClr val="B1584A"/>
    <a:srgbClr val="912412"/>
    <a:srgbClr val="B96E17"/>
    <a:srgbClr val="95A07C"/>
    <a:srgbClr val="FFFFFF"/>
    <a:srgbClr val="5E6F34"/>
    <a:srgbClr val="6D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8FBFDF-BB5D-ADDA-231D-867BA857FD57}"/>
              </a:ext>
            </a:extLst>
          </p:cNvPr>
          <p:cNvSpPr/>
          <p:nvPr/>
        </p:nvSpPr>
        <p:spPr>
          <a:xfrm>
            <a:off x="4458168" y="1184162"/>
            <a:ext cx="3275665" cy="4684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EF9F6D-BEB4-A42A-5A5F-5FFFAB3C47B6}"/>
              </a:ext>
            </a:extLst>
          </p:cNvPr>
          <p:cNvSpPr/>
          <p:nvPr/>
        </p:nvSpPr>
        <p:spPr>
          <a:xfrm>
            <a:off x="5419082" y="3588971"/>
            <a:ext cx="1353836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7" y="0"/>
                </a:moveTo>
                <a:cubicBezTo>
                  <a:pt x="966" y="7427"/>
                  <a:pt x="619" y="14656"/>
                  <a:pt x="0" y="21600"/>
                </a:cubicBezTo>
                <a:lnTo>
                  <a:pt x="21600" y="21600"/>
                </a:lnTo>
                <a:cubicBezTo>
                  <a:pt x="20990" y="14657"/>
                  <a:pt x="20642" y="7427"/>
                  <a:pt x="20583" y="0"/>
                </a:cubicBezTo>
                <a:lnTo>
                  <a:pt x="101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404E61E-DFB4-7C7F-D877-F0AFF54BBB62}"/>
              </a:ext>
            </a:extLst>
          </p:cNvPr>
          <p:cNvSpPr/>
          <p:nvPr/>
        </p:nvSpPr>
        <p:spPr>
          <a:xfrm>
            <a:off x="5187156" y="4349839"/>
            <a:ext cx="1817689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58" y="14853"/>
                  <a:pt x="19725" y="7624"/>
                  <a:pt x="19131" y="0"/>
                </a:cubicBezTo>
                <a:lnTo>
                  <a:pt x="2469" y="0"/>
                </a:lnTo>
                <a:cubicBezTo>
                  <a:pt x="1875" y="7624"/>
                  <a:pt x="1042" y="1487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F03294E-B025-8226-2031-86DB59FAF882}"/>
              </a:ext>
            </a:extLst>
          </p:cNvPr>
          <p:cNvSpPr/>
          <p:nvPr/>
        </p:nvSpPr>
        <p:spPr>
          <a:xfrm>
            <a:off x="4802719" y="1306369"/>
            <a:ext cx="2586563" cy="641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600" extrusionOk="0">
                <a:moveTo>
                  <a:pt x="18490" y="21600"/>
                </a:moveTo>
                <a:cubicBezTo>
                  <a:pt x="19221" y="15426"/>
                  <a:pt x="20079" y="9717"/>
                  <a:pt x="21040" y="4599"/>
                </a:cubicBezTo>
                <a:cubicBezTo>
                  <a:pt x="21393" y="2720"/>
                  <a:pt x="21067" y="0"/>
                  <a:pt x="20492" y="0"/>
                </a:cubicBezTo>
                <a:lnTo>
                  <a:pt x="694" y="0"/>
                </a:lnTo>
                <a:cubicBezTo>
                  <a:pt x="119" y="0"/>
                  <a:pt x="-207" y="2720"/>
                  <a:pt x="146" y="4599"/>
                </a:cubicBezTo>
                <a:cubicBezTo>
                  <a:pt x="1107" y="9735"/>
                  <a:pt x="1960" y="15426"/>
                  <a:pt x="2696" y="21600"/>
                </a:cubicBezTo>
                <a:lnTo>
                  <a:pt x="1849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3FB6BE-289F-AAD9-E5EA-08233648064A}"/>
              </a:ext>
            </a:extLst>
          </p:cNvPr>
          <p:cNvSpPr/>
          <p:nvPr/>
        </p:nvSpPr>
        <p:spPr>
          <a:xfrm>
            <a:off x="5419082" y="2828103"/>
            <a:ext cx="1353836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10" y="6943"/>
                  <a:pt x="958" y="14173"/>
                  <a:pt x="1017" y="21600"/>
                </a:cubicBezTo>
                <a:lnTo>
                  <a:pt x="20583" y="21600"/>
                </a:lnTo>
                <a:cubicBezTo>
                  <a:pt x="20634" y="14173"/>
                  <a:pt x="20981" y="694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7C568FB-0811-B502-D75E-EB9A2DC49740}"/>
              </a:ext>
            </a:extLst>
          </p:cNvPr>
          <p:cNvSpPr/>
          <p:nvPr/>
        </p:nvSpPr>
        <p:spPr>
          <a:xfrm>
            <a:off x="4804105" y="5110708"/>
            <a:ext cx="2583790" cy="641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1" h="21600" extrusionOk="0">
                <a:moveTo>
                  <a:pt x="2688" y="0"/>
                </a:moveTo>
                <a:cubicBezTo>
                  <a:pt x="1956" y="6151"/>
                  <a:pt x="1106" y="11819"/>
                  <a:pt x="148" y="16933"/>
                </a:cubicBezTo>
                <a:cubicBezTo>
                  <a:pt x="-209" y="18828"/>
                  <a:pt x="122" y="21600"/>
                  <a:pt x="706" y="21600"/>
                </a:cubicBezTo>
                <a:lnTo>
                  <a:pt x="20476" y="21600"/>
                </a:lnTo>
                <a:cubicBezTo>
                  <a:pt x="21060" y="21600"/>
                  <a:pt x="21391" y="18846"/>
                  <a:pt x="21034" y="16933"/>
                </a:cubicBezTo>
                <a:cubicBezTo>
                  <a:pt x="20076" y="11819"/>
                  <a:pt x="19226" y="6151"/>
                  <a:pt x="18494" y="0"/>
                </a:cubicBezTo>
                <a:lnTo>
                  <a:pt x="268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68D266A-48D7-3CFA-7CAA-65BC2F495B17}"/>
              </a:ext>
            </a:extLst>
          </p:cNvPr>
          <p:cNvSpPr/>
          <p:nvPr/>
        </p:nvSpPr>
        <p:spPr>
          <a:xfrm>
            <a:off x="5187156" y="2067236"/>
            <a:ext cx="1817689" cy="641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42" y="6747"/>
                  <a:pt x="1875" y="13976"/>
                  <a:pt x="2469" y="21600"/>
                </a:cubicBezTo>
                <a:lnTo>
                  <a:pt x="19131" y="21600"/>
                </a:lnTo>
                <a:cubicBezTo>
                  <a:pt x="19725" y="13976"/>
                  <a:pt x="20558" y="672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E0EA7B-DAA3-43C1-8D4C-2275227D88FE}"/>
              </a:ext>
            </a:extLst>
          </p:cNvPr>
          <p:cNvGrpSpPr/>
          <p:nvPr/>
        </p:nvGrpSpPr>
        <p:grpSpPr>
          <a:xfrm>
            <a:off x="8274602" y="2879623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11393A-FC52-876E-A808-17C037CBEC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898CDE-7945-3A9F-5D9E-F6FE6F6EFE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85B69-1568-EB9C-7A57-5C2BFD84E0EB}"/>
              </a:ext>
            </a:extLst>
          </p:cNvPr>
          <p:cNvGrpSpPr/>
          <p:nvPr/>
        </p:nvGrpSpPr>
        <p:grpSpPr>
          <a:xfrm>
            <a:off x="8927481" y="4577010"/>
            <a:ext cx="2926080" cy="1290153"/>
            <a:chOff x="8921977" y="407338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0C637B-9CBE-92C5-7E97-B8592D8F5F0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7069D0-8839-9A76-0B35-4CA15BB43D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5572FF-186E-CC7E-763E-161EB43D92A4}"/>
              </a:ext>
            </a:extLst>
          </p:cNvPr>
          <p:cNvGrpSpPr/>
          <p:nvPr/>
        </p:nvGrpSpPr>
        <p:grpSpPr>
          <a:xfrm>
            <a:off x="991319" y="2879623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9CEE0-0A25-CE14-E797-AB831C6A526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61AB2D-D921-18C2-B530-724F6006ED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06B0F5-FC35-11C1-1DDE-7A93821E260A}"/>
              </a:ext>
            </a:extLst>
          </p:cNvPr>
          <p:cNvGrpSpPr/>
          <p:nvPr/>
        </p:nvGrpSpPr>
        <p:grpSpPr>
          <a:xfrm>
            <a:off x="338440" y="4577010"/>
            <a:ext cx="2926080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0F37C-C1A3-A04B-72B9-8FFD521992D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06 -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DA0F7A-6775-856B-DE7F-11B4123FE33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72C25A-E2D3-3293-0A40-3CD2E10FBC3D}"/>
              </a:ext>
            </a:extLst>
          </p:cNvPr>
          <p:cNvGrpSpPr/>
          <p:nvPr/>
        </p:nvGrpSpPr>
        <p:grpSpPr>
          <a:xfrm>
            <a:off x="8927481" y="1182236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723E56-BAF9-EBD0-0C9B-E0865EAE6E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7AA104-5F6F-0FDC-7F4F-2E635FBF8D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9F5B3A-D2EA-9265-2CCD-9BCFADCF70DD}"/>
              </a:ext>
            </a:extLst>
          </p:cNvPr>
          <p:cNvGrpSpPr/>
          <p:nvPr/>
        </p:nvGrpSpPr>
        <p:grpSpPr>
          <a:xfrm>
            <a:off x="338440" y="1182236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90A383-E68F-7378-5A7A-4FB1A853CB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02 -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AE36B0-566F-1381-1A5F-F3EA1A5D94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E47248F-1637-C7B5-646D-D28316B46A66}"/>
              </a:ext>
            </a:extLst>
          </p:cNvPr>
          <p:cNvGrpSpPr/>
          <p:nvPr/>
        </p:nvGrpSpPr>
        <p:grpSpPr>
          <a:xfrm>
            <a:off x="882318" y="4511831"/>
            <a:ext cx="580956" cy="580956"/>
            <a:chOff x="3502800" y="3098253"/>
            <a:chExt cx="914400" cy="9144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7B780C-089C-4FD6-0851-B75E3CEF6CD3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36" descr="Badge 6 with solid fill">
              <a:extLst>
                <a:ext uri="{FF2B5EF4-FFF2-40B4-BE49-F238E27FC236}">
                  <a16:creationId xmlns:a16="http://schemas.microsoft.com/office/drawing/2014/main" id="{1BF05292-CCA4-FE95-6C09-EC93E23FB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CE69D9-5A28-66DE-A040-E8D90B5F1DFA}"/>
              </a:ext>
            </a:extLst>
          </p:cNvPr>
          <p:cNvGrpSpPr/>
          <p:nvPr/>
        </p:nvGrpSpPr>
        <p:grpSpPr>
          <a:xfrm>
            <a:off x="8722346" y="4517364"/>
            <a:ext cx="580956" cy="580956"/>
            <a:chOff x="6312180" y="3151326"/>
            <a:chExt cx="914400" cy="9144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72CE28B-79B8-E6A1-F91D-E942724AA35E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Graphic 39" descr="Badge 5 with solid fill">
              <a:extLst>
                <a:ext uri="{FF2B5EF4-FFF2-40B4-BE49-F238E27FC236}">
                  <a16:creationId xmlns:a16="http://schemas.microsoft.com/office/drawing/2014/main" id="{F4641776-EEA3-6E0A-041E-D0AFF4D0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498C75C-6A11-DAAD-EF2C-EA98701BA930}"/>
              </a:ext>
            </a:extLst>
          </p:cNvPr>
          <p:cNvGrpSpPr/>
          <p:nvPr/>
        </p:nvGrpSpPr>
        <p:grpSpPr>
          <a:xfrm>
            <a:off x="1533862" y="2827301"/>
            <a:ext cx="580956" cy="580956"/>
            <a:chOff x="8641500" y="4594593"/>
            <a:chExt cx="914400" cy="9144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829B952-6BC4-883B-90E2-E0EC49BB79C7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Graphic 42" descr="Badge 4 with solid fill">
              <a:extLst>
                <a:ext uri="{FF2B5EF4-FFF2-40B4-BE49-F238E27FC236}">
                  <a16:creationId xmlns:a16="http://schemas.microsoft.com/office/drawing/2014/main" id="{CC4B6193-C518-C7C9-B06F-01DCC6F9B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2FA3FC4-52A1-1726-CC3F-FFDEF634C502}"/>
              </a:ext>
            </a:extLst>
          </p:cNvPr>
          <p:cNvGrpSpPr/>
          <p:nvPr/>
        </p:nvGrpSpPr>
        <p:grpSpPr>
          <a:xfrm>
            <a:off x="8072243" y="2827301"/>
            <a:ext cx="580956" cy="580956"/>
            <a:chOff x="7297980" y="4686033"/>
            <a:chExt cx="914400" cy="9144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BC76C81-7B44-497D-65CD-93A8FC874A10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45" descr="Badge 3 with solid fill">
              <a:extLst>
                <a:ext uri="{FF2B5EF4-FFF2-40B4-BE49-F238E27FC236}">
                  <a16:creationId xmlns:a16="http://schemas.microsoft.com/office/drawing/2014/main" id="{883963B4-5A7F-FBBD-AD14-B4E0C83C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A52E0A-A2A9-8C89-0535-AAC217F64712}"/>
              </a:ext>
            </a:extLst>
          </p:cNvPr>
          <p:cNvGrpSpPr/>
          <p:nvPr/>
        </p:nvGrpSpPr>
        <p:grpSpPr>
          <a:xfrm>
            <a:off x="882318" y="1121336"/>
            <a:ext cx="580956" cy="580956"/>
            <a:chOff x="5725860" y="5384608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8EA7C7-D85D-E3D7-47C6-EF6B258FDFCA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Badge with solid fill">
              <a:extLst>
                <a:ext uri="{FF2B5EF4-FFF2-40B4-BE49-F238E27FC236}">
                  <a16:creationId xmlns:a16="http://schemas.microsoft.com/office/drawing/2014/main" id="{49C16810-F87E-CA92-673E-AED27DCC1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89509D-8747-9680-BAFB-EABA209E27BC}"/>
              </a:ext>
            </a:extLst>
          </p:cNvPr>
          <p:cNvGrpSpPr/>
          <p:nvPr/>
        </p:nvGrpSpPr>
        <p:grpSpPr>
          <a:xfrm>
            <a:off x="8722346" y="1122590"/>
            <a:ext cx="580956" cy="580956"/>
            <a:chOff x="9905282" y="421317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496C13B-0989-CE36-F177-CE4650EDDACD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Badge 1 with solid fill">
              <a:extLst>
                <a:ext uri="{FF2B5EF4-FFF2-40B4-BE49-F238E27FC236}">
                  <a16:creationId xmlns:a16="http://schemas.microsoft.com/office/drawing/2014/main" id="{2AA81E86-C24B-3582-3899-0E2453BA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53" name="Graphic 52" descr="Coins with solid fill">
            <a:extLst>
              <a:ext uri="{FF2B5EF4-FFF2-40B4-BE49-F238E27FC236}">
                <a16:creationId xmlns:a16="http://schemas.microsoft.com/office/drawing/2014/main" id="{F1CFAE4F-A13A-A9F5-264B-A069B42998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03605" y="2989382"/>
            <a:ext cx="384791" cy="384791"/>
          </a:xfrm>
          <a:prstGeom prst="rect">
            <a:avLst/>
          </a:prstGeom>
        </p:spPr>
      </p:pic>
      <p:pic>
        <p:nvPicPr>
          <p:cNvPr id="54" name="Graphic 53" descr="Bar graph with downward trend with solid fill">
            <a:extLst>
              <a:ext uri="{FF2B5EF4-FFF2-40B4-BE49-F238E27FC236}">
                <a16:creationId xmlns:a16="http://schemas.microsoft.com/office/drawing/2014/main" id="{391BA416-28B8-7A10-5FAA-D6C777E2B2C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3605" y="5272518"/>
            <a:ext cx="384791" cy="384791"/>
          </a:xfrm>
          <a:prstGeom prst="rect">
            <a:avLst/>
          </a:prstGeom>
        </p:spPr>
      </p:pic>
      <p:pic>
        <p:nvPicPr>
          <p:cNvPr id="55" name="Graphic 54" descr="Box with solid fill">
            <a:extLst>
              <a:ext uri="{FF2B5EF4-FFF2-40B4-BE49-F238E27FC236}">
                <a16:creationId xmlns:a16="http://schemas.microsoft.com/office/drawing/2014/main" id="{727B1600-B5A1-CCCE-DDB0-D82364F5117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03605" y="3750250"/>
            <a:ext cx="384791" cy="384791"/>
          </a:xfrm>
          <a:prstGeom prst="rect">
            <a:avLst/>
          </a:prstGeom>
        </p:spPr>
      </p:pic>
      <p:pic>
        <p:nvPicPr>
          <p:cNvPr id="56" name="Graphic 55" descr="Box trolley with solid fill">
            <a:extLst>
              <a:ext uri="{FF2B5EF4-FFF2-40B4-BE49-F238E27FC236}">
                <a16:creationId xmlns:a16="http://schemas.microsoft.com/office/drawing/2014/main" id="{549C0739-D9C2-FF7E-E218-500ED2C188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903605" y="4511118"/>
            <a:ext cx="384791" cy="384791"/>
          </a:xfrm>
          <a:prstGeom prst="rect">
            <a:avLst/>
          </a:prstGeom>
        </p:spPr>
      </p:pic>
      <p:pic>
        <p:nvPicPr>
          <p:cNvPr id="57" name="Graphic 56" descr="Call center with solid fill">
            <a:extLst>
              <a:ext uri="{FF2B5EF4-FFF2-40B4-BE49-F238E27FC236}">
                <a16:creationId xmlns:a16="http://schemas.microsoft.com/office/drawing/2014/main" id="{1AE1F282-FF74-EB4F-3B38-6BA36000E18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03605" y="2228514"/>
            <a:ext cx="384791" cy="384791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693C2B0C-33E4-03A3-B6AF-FBE392F30AF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903605" y="1467647"/>
            <a:ext cx="384791" cy="384791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184C0E-C6AF-ADFB-AD5D-23487E52BC2F}"/>
              </a:ext>
            </a:extLst>
          </p:cNvPr>
          <p:cNvSpPr/>
          <p:nvPr/>
        </p:nvSpPr>
        <p:spPr>
          <a:xfrm>
            <a:off x="4802680" y="1306370"/>
            <a:ext cx="1293320" cy="641319"/>
          </a:xfrm>
          <a:custGeom>
            <a:avLst/>
            <a:gdLst>
              <a:gd name="connsiteX0" fmla="*/ 84765 w 1293320"/>
              <a:gd name="connsiteY0" fmla="*/ 0 h 641319"/>
              <a:gd name="connsiteX1" fmla="*/ 1293320 w 1293320"/>
              <a:gd name="connsiteY1" fmla="*/ 0 h 641319"/>
              <a:gd name="connsiteX2" fmla="*/ 1293320 w 1293320"/>
              <a:gd name="connsiteY2" fmla="*/ 641319 h 641319"/>
              <a:gd name="connsiteX3" fmla="*/ 329174 w 1293320"/>
              <a:gd name="connsiteY3" fmla="*/ 641319 h 641319"/>
              <a:gd name="connsiteX4" fmla="*/ 17863 w 1293320"/>
              <a:gd name="connsiteY4" fmla="*/ 136548 h 641319"/>
              <a:gd name="connsiteX5" fmla="*/ 84765 w 1293320"/>
              <a:gd name="connsiteY5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320" h="641319">
                <a:moveTo>
                  <a:pt x="84765" y="0"/>
                </a:moveTo>
                <a:lnTo>
                  <a:pt x="1293320" y="0"/>
                </a:lnTo>
                <a:lnTo>
                  <a:pt x="1293320" y="641319"/>
                </a:lnTo>
                <a:lnTo>
                  <a:pt x="329174" y="641319"/>
                </a:lnTo>
                <a:cubicBezTo>
                  <a:pt x="239321" y="458009"/>
                  <a:pt x="135185" y="289039"/>
                  <a:pt x="17863" y="136548"/>
                </a:cubicBezTo>
                <a:cubicBezTo>
                  <a:pt x="-25232" y="80759"/>
                  <a:pt x="14567" y="0"/>
                  <a:pt x="8476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1B52B-5730-E227-419F-2DA92480BC7B}"/>
              </a:ext>
            </a:extLst>
          </p:cNvPr>
          <p:cNvSpPr/>
          <p:nvPr/>
        </p:nvSpPr>
        <p:spPr>
          <a:xfrm>
            <a:off x="5187156" y="2067237"/>
            <a:ext cx="908844" cy="641319"/>
          </a:xfrm>
          <a:custGeom>
            <a:avLst/>
            <a:gdLst>
              <a:gd name="connsiteX0" fmla="*/ 0 w 908844"/>
              <a:gd name="connsiteY0" fmla="*/ 0 h 641319"/>
              <a:gd name="connsiteX1" fmla="*/ 908844 w 908844"/>
              <a:gd name="connsiteY1" fmla="*/ 0 h 641319"/>
              <a:gd name="connsiteX2" fmla="*/ 908844 w 908844"/>
              <a:gd name="connsiteY2" fmla="*/ 641319 h 641319"/>
              <a:gd name="connsiteX3" fmla="*/ 207772 w 908844"/>
              <a:gd name="connsiteY3" fmla="*/ 641319 h 641319"/>
              <a:gd name="connsiteX4" fmla="*/ 0 w 908844"/>
              <a:gd name="connsiteY4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19">
                <a:moveTo>
                  <a:pt x="0" y="0"/>
                </a:moveTo>
                <a:lnTo>
                  <a:pt x="908844" y="0"/>
                </a:lnTo>
                <a:lnTo>
                  <a:pt x="908844" y="641319"/>
                </a:lnTo>
                <a:lnTo>
                  <a:pt x="207772" y="641319"/>
                </a:lnTo>
                <a:cubicBezTo>
                  <a:pt x="157786" y="414957"/>
                  <a:pt x="87687" y="20032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267CE7-F4E4-6D41-604A-861BB1FEA317}"/>
              </a:ext>
            </a:extLst>
          </p:cNvPr>
          <p:cNvSpPr/>
          <p:nvPr/>
        </p:nvSpPr>
        <p:spPr>
          <a:xfrm>
            <a:off x="5419082" y="2828103"/>
            <a:ext cx="676918" cy="641320"/>
          </a:xfrm>
          <a:custGeom>
            <a:avLst/>
            <a:gdLst>
              <a:gd name="connsiteX0" fmla="*/ 0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63743 w 676918"/>
              <a:gd name="connsiteY3" fmla="*/ 641320 h 641320"/>
              <a:gd name="connsiteX4" fmla="*/ 0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0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63743" y="641320"/>
                </a:lnTo>
                <a:cubicBezTo>
                  <a:pt x="60045" y="420807"/>
                  <a:pt x="38234" y="20614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F7E71B-F0DD-04D9-7DC1-0CCE15CA26F4}"/>
              </a:ext>
            </a:extLst>
          </p:cNvPr>
          <p:cNvSpPr/>
          <p:nvPr/>
        </p:nvSpPr>
        <p:spPr>
          <a:xfrm>
            <a:off x="5419082" y="3588971"/>
            <a:ext cx="676918" cy="641320"/>
          </a:xfrm>
          <a:custGeom>
            <a:avLst/>
            <a:gdLst>
              <a:gd name="connsiteX0" fmla="*/ 63743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0 w 676918"/>
              <a:gd name="connsiteY3" fmla="*/ 641320 h 641320"/>
              <a:gd name="connsiteX4" fmla="*/ 63743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63743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0" y="641320"/>
                </a:lnTo>
                <a:cubicBezTo>
                  <a:pt x="38798" y="435148"/>
                  <a:pt x="60547" y="220513"/>
                  <a:pt x="63743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67073F-DC51-0B5F-58C3-18A794599ADE}"/>
              </a:ext>
            </a:extLst>
          </p:cNvPr>
          <p:cNvSpPr/>
          <p:nvPr/>
        </p:nvSpPr>
        <p:spPr>
          <a:xfrm>
            <a:off x="5187156" y="4349839"/>
            <a:ext cx="908844" cy="641320"/>
          </a:xfrm>
          <a:custGeom>
            <a:avLst/>
            <a:gdLst>
              <a:gd name="connsiteX0" fmla="*/ 207772 w 908844"/>
              <a:gd name="connsiteY0" fmla="*/ 0 h 641320"/>
              <a:gd name="connsiteX1" fmla="*/ 908844 w 908844"/>
              <a:gd name="connsiteY1" fmla="*/ 0 h 641320"/>
              <a:gd name="connsiteX2" fmla="*/ 908844 w 908844"/>
              <a:gd name="connsiteY2" fmla="*/ 641320 h 641320"/>
              <a:gd name="connsiteX3" fmla="*/ 0 w 908844"/>
              <a:gd name="connsiteY3" fmla="*/ 641320 h 641320"/>
              <a:gd name="connsiteX4" fmla="*/ 207772 w 908844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20">
                <a:moveTo>
                  <a:pt x="207772" y="0"/>
                </a:moveTo>
                <a:lnTo>
                  <a:pt x="908844" y="0"/>
                </a:lnTo>
                <a:lnTo>
                  <a:pt x="908844" y="641320"/>
                </a:lnTo>
                <a:lnTo>
                  <a:pt x="0" y="641320"/>
                </a:lnTo>
                <a:cubicBezTo>
                  <a:pt x="87687" y="441531"/>
                  <a:pt x="157786" y="226362"/>
                  <a:pt x="20777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F8113B-D79B-1EB5-043E-6C89334B93DA}"/>
              </a:ext>
            </a:extLst>
          </p:cNvPr>
          <p:cNvSpPr/>
          <p:nvPr/>
        </p:nvSpPr>
        <p:spPr>
          <a:xfrm>
            <a:off x="4804148" y="5110709"/>
            <a:ext cx="1291853" cy="641851"/>
          </a:xfrm>
          <a:custGeom>
            <a:avLst/>
            <a:gdLst>
              <a:gd name="connsiteX0" fmla="*/ 327857 w 1291853"/>
              <a:gd name="connsiteY0" fmla="*/ 0 h 641851"/>
              <a:gd name="connsiteX1" fmla="*/ 1291853 w 1291853"/>
              <a:gd name="connsiteY1" fmla="*/ 0 h 641851"/>
              <a:gd name="connsiteX2" fmla="*/ 1291853 w 1291853"/>
              <a:gd name="connsiteY2" fmla="*/ 641851 h 641851"/>
              <a:gd name="connsiteX3" fmla="*/ 86081 w 1291853"/>
              <a:gd name="connsiteY3" fmla="*/ 641851 h 641851"/>
              <a:gd name="connsiteX4" fmla="*/ 18012 w 1291853"/>
              <a:gd name="connsiteY4" fmla="*/ 503170 h 641851"/>
              <a:gd name="connsiteX5" fmla="*/ 327857 w 1291853"/>
              <a:gd name="connsiteY5" fmla="*/ 0 h 64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853" h="641851">
                <a:moveTo>
                  <a:pt x="327857" y="0"/>
                </a:moveTo>
                <a:lnTo>
                  <a:pt x="1291853" y="0"/>
                </a:lnTo>
                <a:lnTo>
                  <a:pt x="1291853" y="641851"/>
                </a:lnTo>
                <a:lnTo>
                  <a:pt x="86081" y="641851"/>
                </a:lnTo>
                <a:cubicBezTo>
                  <a:pt x="14841" y="641851"/>
                  <a:pt x="-25537" y="559480"/>
                  <a:pt x="18012" y="503170"/>
                </a:cubicBezTo>
                <a:cubicBezTo>
                  <a:pt x="134875" y="351206"/>
                  <a:pt x="238563" y="182779"/>
                  <a:pt x="32785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85322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8FBFDF-BB5D-ADDA-231D-867BA857FD57}"/>
              </a:ext>
            </a:extLst>
          </p:cNvPr>
          <p:cNvSpPr/>
          <p:nvPr/>
        </p:nvSpPr>
        <p:spPr>
          <a:xfrm>
            <a:off x="4458168" y="1184162"/>
            <a:ext cx="3275665" cy="4684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EF9F6D-BEB4-A42A-5A5F-5FFFAB3C47B6}"/>
              </a:ext>
            </a:extLst>
          </p:cNvPr>
          <p:cNvSpPr/>
          <p:nvPr/>
        </p:nvSpPr>
        <p:spPr>
          <a:xfrm>
            <a:off x="5419082" y="3588971"/>
            <a:ext cx="1353836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7" y="0"/>
                </a:moveTo>
                <a:cubicBezTo>
                  <a:pt x="966" y="7427"/>
                  <a:pt x="619" y="14656"/>
                  <a:pt x="0" y="21600"/>
                </a:cubicBezTo>
                <a:lnTo>
                  <a:pt x="21600" y="21600"/>
                </a:lnTo>
                <a:cubicBezTo>
                  <a:pt x="20990" y="14657"/>
                  <a:pt x="20642" y="7427"/>
                  <a:pt x="20583" y="0"/>
                </a:cubicBezTo>
                <a:lnTo>
                  <a:pt x="101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404E61E-DFB4-7C7F-D877-F0AFF54BBB62}"/>
              </a:ext>
            </a:extLst>
          </p:cNvPr>
          <p:cNvSpPr/>
          <p:nvPr/>
        </p:nvSpPr>
        <p:spPr>
          <a:xfrm>
            <a:off x="5187156" y="4349839"/>
            <a:ext cx="1817689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58" y="14853"/>
                  <a:pt x="19725" y="7624"/>
                  <a:pt x="19131" y="0"/>
                </a:cubicBezTo>
                <a:lnTo>
                  <a:pt x="2469" y="0"/>
                </a:lnTo>
                <a:cubicBezTo>
                  <a:pt x="1875" y="7624"/>
                  <a:pt x="1042" y="1487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F03294E-B025-8226-2031-86DB59FAF882}"/>
              </a:ext>
            </a:extLst>
          </p:cNvPr>
          <p:cNvSpPr/>
          <p:nvPr/>
        </p:nvSpPr>
        <p:spPr>
          <a:xfrm>
            <a:off x="4802719" y="1306369"/>
            <a:ext cx="2586563" cy="641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600" extrusionOk="0">
                <a:moveTo>
                  <a:pt x="18490" y="21600"/>
                </a:moveTo>
                <a:cubicBezTo>
                  <a:pt x="19221" y="15426"/>
                  <a:pt x="20079" y="9717"/>
                  <a:pt x="21040" y="4599"/>
                </a:cubicBezTo>
                <a:cubicBezTo>
                  <a:pt x="21393" y="2720"/>
                  <a:pt x="21067" y="0"/>
                  <a:pt x="20492" y="0"/>
                </a:cubicBezTo>
                <a:lnTo>
                  <a:pt x="694" y="0"/>
                </a:lnTo>
                <a:cubicBezTo>
                  <a:pt x="119" y="0"/>
                  <a:pt x="-207" y="2720"/>
                  <a:pt x="146" y="4599"/>
                </a:cubicBezTo>
                <a:cubicBezTo>
                  <a:pt x="1107" y="9735"/>
                  <a:pt x="1960" y="15426"/>
                  <a:pt x="2696" y="21600"/>
                </a:cubicBezTo>
                <a:lnTo>
                  <a:pt x="1849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3FB6BE-289F-AAD9-E5EA-08233648064A}"/>
              </a:ext>
            </a:extLst>
          </p:cNvPr>
          <p:cNvSpPr/>
          <p:nvPr/>
        </p:nvSpPr>
        <p:spPr>
          <a:xfrm>
            <a:off x="5419082" y="2828103"/>
            <a:ext cx="1353836" cy="641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10" y="6943"/>
                  <a:pt x="958" y="14173"/>
                  <a:pt x="1017" y="21600"/>
                </a:cubicBezTo>
                <a:lnTo>
                  <a:pt x="20583" y="21600"/>
                </a:lnTo>
                <a:cubicBezTo>
                  <a:pt x="20634" y="14173"/>
                  <a:pt x="20981" y="694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7C568FB-0811-B502-D75E-EB9A2DC49740}"/>
              </a:ext>
            </a:extLst>
          </p:cNvPr>
          <p:cNvSpPr/>
          <p:nvPr/>
        </p:nvSpPr>
        <p:spPr>
          <a:xfrm>
            <a:off x="4804105" y="5110708"/>
            <a:ext cx="2583790" cy="641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1" h="21600" extrusionOk="0">
                <a:moveTo>
                  <a:pt x="2688" y="0"/>
                </a:moveTo>
                <a:cubicBezTo>
                  <a:pt x="1956" y="6151"/>
                  <a:pt x="1106" y="11819"/>
                  <a:pt x="148" y="16933"/>
                </a:cubicBezTo>
                <a:cubicBezTo>
                  <a:pt x="-209" y="18828"/>
                  <a:pt x="122" y="21600"/>
                  <a:pt x="706" y="21600"/>
                </a:cubicBezTo>
                <a:lnTo>
                  <a:pt x="20476" y="21600"/>
                </a:lnTo>
                <a:cubicBezTo>
                  <a:pt x="21060" y="21600"/>
                  <a:pt x="21391" y="18846"/>
                  <a:pt x="21034" y="16933"/>
                </a:cubicBezTo>
                <a:cubicBezTo>
                  <a:pt x="20076" y="11819"/>
                  <a:pt x="19226" y="6151"/>
                  <a:pt x="18494" y="0"/>
                </a:cubicBezTo>
                <a:lnTo>
                  <a:pt x="268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68D266A-48D7-3CFA-7CAA-65BC2F495B17}"/>
              </a:ext>
            </a:extLst>
          </p:cNvPr>
          <p:cNvSpPr/>
          <p:nvPr/>
        </p:nvSpPr>
        <p:spPr>
          <a:xfrm>
            <a:off x="5187156" y="2067236"/>
            <a:ext cx="1817689" cy="641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42" y="6747"/>
                  <a:pt x="1875" y="13976"/>
                  <a:pt x="2469" y="21600"/>
                </a:cubicBezTo>
                <a:lnTo>
                  <a:pt x="19131" y="21600"/>
                </a:lnTo>
                <a:cubicBezTo>
                  <a:pt x="19725" y="13976"/>
                  <a:pt x="20558" y="672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E0EA7B-DAA3-43C1-8D4C-2275227D88FE}"/>
              </a:ext>
            </a:extLst>
          </p:cNvPr>
          <p:cNvGrpSpPr/>
          <p:nvPr/>
        </p:nvGrpSpPr>
        <p:grpSpPr>
          <a:xfrm>
            <a:off x="8274602" y="2879623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11393A-FC52-876E-A808-17C037CBEC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898CDE-7945-3A9F-5D9E-F6FE6F6EFEF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85B69-1568-EB9C-7A57-5C2BFD84E0EB}"/>
              </a:ext>
            </a:extLst>
          </p:cNvPr>
          <p:cNvGrpSpPr/>
          <p:nvPr/>
        </p:nvGrpSpPr>
        <p:grpSpPr>
          <a:xfrm>
            <a:off x="8927481" y="4577010"/>
            <a:ext cx="2926080" cy="1290153"/>
            <a:chOff x="8921977" y="407338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0C637B-9CBE-92C5-7E97-B8592D8F5F0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7069D0-8839-9A76-0B35-4CA15BB43D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5572FF-186E-CC7E-763E-161EB43D92A4}"/>
              </a:ext>
            </a:extLst>
          </p:cNvPr>
          <p:cNvGrpSpPr/>
          <p:nvPr/>
        </p:nvGrpSpPr>
        <p:grpSpPr>
          <a:xfrm>
            <a:off x="991319" y="2879623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9CEE0-0A25-CE14-E797-AB831C6A526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61AB2D-D921-18C2-B530-724F6006ED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06B0F5-FC35-11C1-1DDE-7A93821E260A}"/>
              </a:ext>
            </a:extLst>
          </p:cNvPr>
          <p:cNvGrpSpPr/>
          <p:nvPr/>
        </p:nvGrpSpPr>
        <p:grpSpPr>
          <a:xfrm>
            <a:off x="338440" y="4577010"/>
            <a:ext cx="2926080" cy="1290153"/>
            <a:chOff x="332936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0F37C-C1A3-A04B-72B9-8FFD521992D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DA0F7A-6775-856B-DE7F-11B4123FE33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72C25A-E2D3-3293-0A40-3CD2E10FBC3D}"/>
              </a:ext>
            </a:extLst>
          </p:cNvPr>
          <p:cNvGrpSpPr/>
          <p:nvPr/>
        </p:nvGrpSpPr>
        <p:grpSpPr>
          <a:xfrm>
            <a:off x="8927481" y="1182236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723E56-BAF9-EBD0-0C9B-E0865EAE6E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7AA104-5F6F-0FDC-7F4F-2E635FBF8D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9F5B3A-D2EA-9265-2CCD-9BCFADCF70DD}"/>
              </a:ext>
            </a:extLst>
          </p:cNvPr>
          <p:cNvGrpSpPr/>
          <p:nvPr/>
        </p:nvGrpSpPr>
        <p:grpSpPr>
          <a:xfrm>
            <a:off x="338440" y="1182236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90A383-E68F-7378-5A7A-4FB1A853CB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AE36B0-566F-1381-1A5F-F3EA1A5D94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E47248F-1637-C7B5-646D-D28316B46A66}"/>
              </a:ext>
            </a:extLst>
          </p:cNvPr>
          <p:cNvGrpSpPr/>
          <p:nvPr/>
        </p:nvGrpSpPr>
        <p:grpSpPr>
          <a:xfrm>
            <a:off x="882318" y="4511831"/>
            <a:ext cx="580956" cy="580956"/>
            <a:chOff x="3502800" y="3098253"/>
            <a:chExt cx="914400" cy="9144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7B780C-089C-4FD6-0851-B75E3CEF6CD3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Graphic 36" descr="Badge 6 with solid fill">
              <a:extLst>
                <a:ext uri="{FF2B5EF4-FFF2-40B4-BE49-F238E27FC236}">
                  <a16:creationId xmlns:a16="http://schemas.microsoft.com/office/drawing/2014/main" id="{1BF05292-CCA4-FE95-6C09-EC93E23FB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CE69D9-5A28-66DE-A040-E8D90B5F1DFA}"/>
              </a:ext>
            </a:extLst>
          </p:cNvPr>
          <p:cNvGrpSpPr/>
          <p:nvPr/>
        </p:nvGrpSpPr>
        <p:grpSpPr>
          <a:xfrm>
            <a:off x="8722346" y="4517364"/>
            <a:ext cx="580956" cy="580956"/>
            <a:chOff x="6312180" y="3151326"/>
            <a:chExt cx="914400" cy="9144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72CE28B-79B8-E6A1-F91D-E942724AA35E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Graphic 39" descr="Badge 5 with solid fill">
              <a:extLst>
                <a:ext uri="{FF2B5EF4-FFF2-40B4-BE49-F238E27FC236}">
                  <a16:creationId xmlns:a16="http://schemas.microsoft.com/office/drawing/2014/main" id="{F4641776-EEA3-6E0A-041E-D0AFF4D0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498C75C-6A11-DAAD-EF2C-EA98701BA930}"/>
              </a:ext>
            </a:extLst>
          </p:cNvPr>
          <p:cNvGrpSpPr/>
          <p:nvPr/>
        </p:nvGrpSpPr>
        <p:grpSpPr>
          <a:xfrm>
            <a:off x="1533862" y="2827301"/>
            <a:ext cx="580956" cy="580956"/>
            <a:chOff x="8641500" y="4594593"/>
            <a:chExt cx="914400" cy="9144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829B952-6BC4-883B-90E2-E0EC49BB79C7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Graphic 42" descr="Badge 4 with solid fill">
              <a:extLst>
                <a:ext uri="{FF2B5EF4-FFF2-40B4-BE49-F238E27FC236}">
                  <a16:creationId xmlns:a16="http://schemas.microsoft.com/office/drawing/2014/main" id="{CC4B6193-C518-C7C9-B06F-01DCC6F9B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2FA3FC4-52A1-1726-CC3F-FFDEF634C502}"/>
              </a:ext>
            </a:extLst>
          </p:cNvPr>
          <p:cNvGrpSpPr/>
          <p:nvPr/>
        </p:nvGrpSpPr>
        <p:grpSpPr>
          <a:xfrm>
            <a:off x="8072243" y="2827301"/>
            <a:ext cx="580956" cy="580956"/>
            <a:chOff x="7297980" y="4686033"/>
            <a:chExt cx="914400" cy="9144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BC76C81-7B44-497D-65CD-93A8FC874A10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45" descr="Badge 3 with solid fill">
              <a:extLst>
                <a:ext uri="{FF2B5EF4-FFF2-40B4-BE49-F238E27FC236}">
                  <a16:creationId xmlns:a16="http://schemas.microsoft.com/office/drawing/2014/main" id="{883963B4-5A7F-FBBD-AD14-B4E0C83C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A52E0A-A2A9-8C89-0535-AAC217F64712}"/>
              </a:ext>
            </a:extLst>
          </p:cNvPr>
          <p:cNvGrpSpPr/>
          <p:nvPr/>
        </p:nvGrpSpPr>
        <p:grpSpPr>
          <a:xfrm>
            <a:off x="882318" y="1121336"/>
            <a:ext cx="580956" cy="580956"/>
            <a:chOff x="5725860" y="5384608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8EA7C7-D85D-E3D7-47C6-EF6B258FDFCA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Badge with solid fill">
              <a:extLst>
                <a:ext uri="{FF2B5EF4-FFF2-40B4-BE49-F238E27FC236}">
                  <a16:creationId xmlns:a16="http://schemas.microsoft.com/office/drawing/2014/main" id="{49C16810-F87E-CA92-673E-AED27DCC1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89509D-8747-9680-BAFB-EABA209E27BC}"/>
              </a:ext>
            </a:extLst>
          </p:cNvPr>
          <p:cNvGrpSpPr/>
          <p:nvPr/>
        </p:nvGrpSpPr>
        <p:grpSpPr>
          <a:xfrm>
            <a:off x="8722346" y="1122590"/>
            <a:ext cx="580956" cy="580956"/>
            <a:chOff x="9905282" y="421317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496C13B-0989-CE36-F177-CE4650EDDACD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Badge 1 with solid fill">
              <a:extLst>
                <a:ext uri="{FF2B5EF4-FFF2-40B4-BE49-F238E27FC236}">
                  <a16:creationId xmlns:a16="http://schemas.microsoft.com/office/drawing/2014/main" id="{2AA81E86-C24B-3582-3899-0E2453BA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53" name="Graphic 52" descr="Coins with solid fill">
            <a:extLst>
              <a:ext uri="{FF2B5EF4-FFF2-40B4-BE49-F238E27FC236}">
                <a16:creationId xmlns:a16="http://schemas.microsoft.com/office/drawing/2014/main" id="{F1CFAE4F-A13A-A9F5-264B-A069B42998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03605" y="2989382"/>
            <a:ext cx="384791" cy="384791"/>
          </a:xfrm>
          <a:prstGeom prst="rect">
            <a:avLst/>
          </a:prstGeom>
        </p:spPr>
      </p:pic>
      <p:pic>
        <p:nvPicPr>
          <p:cNvPr id="54" name="Graphic 53" descr="Bar graph with downward trend with solid fill">
            <a:extLst>
              <a:ext uri="{FF2B5EF4-FFF2-40B4-BE49-F238E27FC236}">
                <a16:creationId xmlns:a16="http://schemas.microsoft.com/office/drawing/2014/main" id="{391BA416-28B8-7A10-5FAA-D6C777E2B2C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3605" y="5272518"/>
            <a:ext cx="384791" cy="384791"/>
          </a:xfrm>
          <a:prstGeom prst="rect">
            <a:avLst/>
          </a:prstGeom>
        </p:spPr>
      </p:pic>
      <p:pic>
        <p:nvPicPr>
          <p:cNvPr id="55" name="Graphic 54" descr="Box with solid fill">
            <a:extLst>
              <a:ext uri="{FF2B5EF4-FFF2-40B4-BE49-F238E27FC236}">
                <a16:creationId xmlns:a16="http://schemas.microsoft.com/office/drawing/2014/main" id="{727B1600-B5A1-CCCE-DDB0-D82364F5117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03605" y="3750250"/>
            <a:ext cx="384791" cy="384791"/>
          </a:xfrm>
          <a:prstGeom prst="rect">
            <a:avLst/>
          </a:prstGeom>
        </p:spPr>
      </p:pic>
      <p:pic>
        <p:nvPicPr>
          <p:cNvPr id="56" name="Graphic 55" descr="Box trolley with solid fill">
            <a:extLst>
              <a:ext uri="{FF2B5EF4-FFF2-40B4-BE49-F238E27FC236}">
                <a16:creationId xmlns:a16="http://schemas.microsoft.com/office/drawing/2014/main" id="{549C0739-D9C2-FF7E-E218-500ED2C188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903605" y="4511118"/>
            <a:ext cx="384791" cy="384791"/>
          </a:xfrm>
          <a:prstGeom prst="rect">
            <a:avLst/>
          </a:prstGeom>
        </p:spPr>
      </p:pic>
      <p:pic>
        <p:nvPicPr>
          <p:cNvPr id="57" name="Graphic 56" descr="Call center with solid fill">
            <a:extLst>
              <a:ext uri="{FF2B5EF4-FFF2-40B4-BE49-F238E27FC236}">
                <a16:creationId xmlns:a16="http://schemas.microsoft.com/office/drawing/2014/main" id="{1AE1F282-FF74-EB4F-3B38-6BA36000E18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03605" y="2228514"/>
            <a:ext cx="384791" cy="384791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693C2B0C-33E4-03A3-B6AF-FBE392F30AF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903605" y="1467647"/>
            <a:ext cx="384791" cy="384791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184C0E-C6AF-ADFB-AD5D-23487E52BC2F}"/>
              </a:ext>
            </a:extLst>
          </p:cNvPr>
          <p:cNvSpPr/>
          <p:nvPr/>
        </p:nvSpPr>
        <p:spPr>
          <a:xfrm>
            <a:off x="4802680" y="1306370"/>
            <a:ext cx="1293320" cy="641319"/>
          </a:xfrm>
          <a:custGeom>
            <a:avLst/>
            <a:gdLst>
              <a:gd name="connsiteX0" fmla="*/ 84765 w 1293320"/>
              <a:gd name="connsiteY0" fmla="*/ 0 h 641319"/>
              <a:gd name="connsiteX1" fmla="*/ 1293320 w 1293320"/>
              <a:gd name="connsiteY1" fmla="*/ 0 h 641319"/>
              <a:gd name="connsiteX2" fmla="*/ 1293320 w 1293320"/>
              <a:gd name="connsiteY2" fmla="*/ 641319 h 641319"/>
              <a:gd name="connsiteX3" fmla="*/ 329174 w 1293320"/>
              <a:gd name="connsiteY3" fmla="*/ 641319 h 641319"/>
              <a:gd name="connsiteX4" fmla="*/ 17863 w 1293320"/>
              <a:gd name="connsiteY4" fmla="*/ 136548 h 641319"/>
              <a:gd name="connsiteX5" fmla="*/ 84765 w 1293320"/>
              <a:gd name="connsiteY5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320" h="641319">
                <a:moveTo>
                  <a:pt x="84765" y="0"/>
                </a:moveTo>
                <a:lnTo>
                  <a:pt x="1293320" y="0"/>
                </a:lnTo>
                <a:lnTo>
                  <a:pt x="1293320" y="641319"/>
                </a:lnTo>
                <a:lnTo>
                  <a:pt x="329174" y="641319"/>
                </a:lnTo>
                <a:cubicBezTo>
                  <a:pt x="239321" y="458009"/>
                  <a:pt x="135185" y="289039"/>
                  <a:pt x="17863" y="136548"/>
                </a:cubicBezTo>
                <a:cubicBezTo>
                  <a:pt x="-25232" y="80759"/>
                  <a:pt x="14567" y="0"/>
                  <a:pt x="8476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1B52B-5730-E227-419F-2DA92480BC7B}"/>
              </a:ext>
            </a:extLst>
          </p:cNvPr>
          <p:cNvSpPr/>
          <p:nvPr/>
        </p:nvSpPr>
        <p:spPr>
          <a:xfrm>
            <a:off x="5187156" y="2067237"/>
            <a:ext cx="908844" cy="641319"/>
          </a:xfrm>
          <a:custGeom>
            <a:avLst/>
            <a:gdLst>
              <a:gd name="connsiteX0" fmla="*/ 0 w 908844"/>
              <a:gd name="connsiteY0" fmla="*/ 0 h 641319"/>
              <a:gd name="connsiteX1" fmla="*/ 908844 w 908844"/>
              <a:gd name="connsiteY1" fmla="*/ 0 h 641319"/>
              <a:gd name="connsiteX2" fmla="*/ 908844 w 908844"/>
              <a:gd name="connsiteY2" fmla="*/ 641319 h 641319"/>
              <a:gd name="connsiteX3" fmla="*/ 207772 w 908844"/>
              <a:gd name="connsiteY3" fmla="*/ 641319 h 641319"/>
              <a:gd name="connsiteX4" fmla="*/ 0 w 908844"/>
              <a:gd name="connsiteY4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19">
                <a:moveTo>
                  <a:pt x="0" y="0"/>
                </a:moveTo>
                <a:lnTo>
                  <a:pt x="908844" y="0"/>
                </a:lnTo>
                <a:lnTo>
                  <a:pt x="908844" y="641319"/>
                </a:lnTo>
                <a:lnTo>
                  <a:pt x="207772" y="641319"/>
                </a:lnTo>
                <a:cubicBezTo>
                  <a:pt x="157786" y="414957"/>
                  <a:pt x="87687" y="20032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267CE7-F4E4-6D41-604A-861BB1FEA317}"/>
              </a:ext>
            </a:extLst>
          </p:cNvPr>
          <p:cNvSpPr/>
          <p:nvPr/>
        </p:nvSpPr>
        <p:spPr>
          <a:xfrm>
            <a:off x="5419082" y="2828103"/>
            <a:ext cx="676918" cy="641320"/>
          </a:xfrm>
          <a:custGeom>
            <a:avLst/>
            <a:gdLst>
              <a:gd name="connsiteX0" fmla="*/ 0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63743 w 676918"/>
              <a:gd name="connsiteY3" fmla="*/ 641320 h 641320"/>
              <a:gd name="connsiteX4" fmla="*/ 0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0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63743" y="641320"/>
                </a:lnTo>
                <a:cubicBezTo>
                  <a:pt x="60045" y="420807"/>
                  <a:pt x="38234" y="20614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F7E71B-F0DD-04D9-7DC1-0CCE15CA26F4}"/>
              </a:ext>
            </a:extLst>
          </p:cNvPr>
          <p:cNvSpPr/>
          <p:nvPr/>
        </p:nvSpPr>
        <p:spPr>
          <a:xfrm>
            <a:off x="5419082" y="3588971"/>
            <a:ext cx="676918" cy="641320"/>
          </a:xfrm>
          <a:custGeom>
            <a:avLst/>
            <a:gdLst>
              <a:gd name="connsiteX0" fmla="*/ 63743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0 w 676918"/>
              <a:gd name="connsiteY3" fmla="*/ 641320 h 641320"/>
              <a:gd name="connsiteX4" fmla="*/ 63743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63743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0" y="641320"/>
                </a:lnTo>
                <a:cubicBezTo>
                  <a:pt x="38798" y="435148"/>
                  <a:pt x="60547" y="220513"/>
                  <a:pt x="63743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67073F-DC51-0B5F-58C3-18A794599ADE}"/>
              </a:ext>
            </a:extLst>
          </p:cNvPr>
          <p:cNvSpPr/>
          <p:nvPr/>
        </p:nvSpPr>
        <p:spPr>
          <a:xfrm>
            <a:off x="5187156" y="4349839"/>
            <a:ext cx="908844" cy="641320"/>
          </a:xfrm>
          <a:custGeom>
            <a:avLst/>
            <a:gdLst>
              <a:gd name="connsiteX0" fmla="*/ 207772 w 908844"/>
              <a:gd name="connsiteY0" fmla="*/ 0 h 641320"/>
              <a:gd name="connsiteX1" fmla="*/ 908844 w 908844"/>
              <a:gd name="connsiteY1" fmla="*/ 0 h 641320"/>
              <a:gd name="connsiteX2" fmla="*/ 908844 w 908844"/>
              <a:gd name="connsiteY2" fmla="*/ 641320 h 641320"/>
              <a:gd name="connsiteX3" fmla="*/ 0 w 908844"/>
              <a:gd name="connsiteY3" fmla="*/ 641320 h 641320"/>
              <a:gd name="connsiteX4" fmla="*/ 207772 w 908844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20">
                <a:moveTo>
                  <a:pt x="207772" y="0"/>
                </a:moveTo>
                <a:lnTo>
                  <a:pt x="908844" y="0"/>
                </a:lnTo>
                <a:lnTo>
                  <a:pt x="908844" y="641320"/>
                </a:lnTo>
                <a:lnTo>
                  <a:pt x="0" y="641320"/>
                </a:lnTo>
                <a:cubicBezTo>
                  <a:pt x="87687" y="441531"/>
                  <a:pt x="157786" y="226362"/>
                  <a:pt x="20777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F8113B-D79B-1EB5-043E-6C89334B93DA}"/>
              </a:ext>
            </a:extLst>
          </p:cNvPr>
          <p:cNvSpPr/>
          <p:nvPr/>
        </p:nvSpPr>
        <p:spPr>
          <a:xfrm>
            <a:off x="4804148" y="5110709"/>
            <a:ext cx="1291853" cy="641851"/>
          </a:xfrm>
          <a:custGeom>
            <a:avLst/>
            <a:gdLst>
              <a:gd name="connsiteX0" fmla="*/ 327857 w 1291853"/>
              <a:gd name="connsiteY0" fmla="*/ 0 h 641851"/>
              <a:gd name="connsiteX1" fmla="*/ 1291853 w 1291853"/>
              <a:gd name="connsiteY1" fmla="*/ 0 h 641851"/>
              <a:gd name="connsiteX2" fmla="*/ 1291853 w 1291853"/>
              <a:gd name="connsiteY2" fmla="*/ 641851 h 641851"/>
              <a:gd name="connsiteX3" fmla="*/ 86081 w 1291853"/>
              <a:gd name="connsiteY3" fmla="*/ 641851 h 641851"/>
              <a:gd name="connsiteX4" fmla="*/ 18012 w 1291853"/>
              <a:gd name="connsiteY4" fmla="*/ 503170 h 641851"/>
              <a:gd name="connsiteX5" fmla="*/ 327857 w 1291853"/>
              <a:gd name="connsiteY5" fmla="*/ 0 h 64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853" h="641851">
                <a:moveTo>
                  <a:pt x="327857" y="0"/>
                </a:moveTo>
                <a:lnTo>
                  <a:pt x="1291853" y="0"/>
                </a:lnTo>
                <a:lnTo>
                  <a:pt x="1291853" y="641851"/>
                </a:lnTo>
                <a:lnTo>
                  <a:pt x="86081" y="641851"/>
                </a:lnTo>
                <a:cubicBezTo>
                  <a:pt x="14841" y="641851"/>
                  <a:pt x="-25537" y="559480"/>
                  <a:pt x="18012" y="503170"/>
                </a:cubicBezTo>
                <a:cubicBezTo>
                  <a:pt x="134875" y="351206"/>
                  <a:pt x="238563" y="182779"/>
                  <a:pt x="32785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33515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559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Six-Part Hourglass – Slide Template</vt:lpstr>
      <vt:lpstr>Six-Part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Six-Part Hourglass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2023-09-20T17:29:01Z</dcterms:modified>
  <cp:category>Charts &amp; Diagrams</cp:category>
</cp:coreProperties>
</file>