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6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F4E7-0E7A-BDE7-B5AC-521B91FBC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Six-Tiered Nested Triangular Pyramid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E77E8AF-21E7-7FCE-00E3-B420510364F3}"/>
              </a:ext>
            </a:extLst>
          </p:cNvPr>
          <p:cNvSpPr/>
          <p:nvPr/>
        </p:nvSpPr>
        <p:spPr>
          <a:xfrm>
            <a:off x="2549512" y="1747086"/>
            <a:ext cx="4044977" cy="3611591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3871F5F-5F30-23DB-3222-98178AC2140A}"/>
              </a:ext>
            </a:extLst>
          </p:cNvPr>
          <p:cNvSpPr/>
          <p:nvPr/>
        </p:nvSpPr>
        <p:spPr>
          <a:xfrm>
            <a:off x="2898064" y="1852098"/>
            <a:ext cx="3347873" cy="2989177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0A46695-5D3A-7BD6-53B8-BEB7C32FA0BA}"/>
              </a:ext>
            </a:extLst>
          </p:cNvPr>
          <p:cNvSpPr/>
          <p:nvPr/>
        </p:nvSpPr>
        <p:spPr>
          <a:xfrm>
            <a:off x="3242079" y="1957111"/>
            <a:ext cx="2659843" cy="2374862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C847D28-8278-676B-C329-595F6A4CCA43}"/>
              </a:ext>
            </a:extLst>
          </p:cNvPr>
          <p:cNvSpPr/>
          <p:nvPr/>
        </p:nvSpPr>
        <p:spPr>
          <a:xfrm>
            <a:off x="3589073" y="2062123"/>
            <a:ext cx="1965856" cy="1755230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5141FF-3C00-3088-5674-35FE0AE2FBA4}"/>
              </a:ext>
            </a:extLst>
          </p:cNvPr>
          <p:cNvSpPr/>
          <p:nvPr/>
        </p:nvSpPr>
        <p:spPr>
          <a:xfrm>
            <a:off x="3937343" y="2170644"/>
            <a:ext cx="1269314" cy="1133317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BA36C14-7D55-46E3-DAC5-CA679C764211}"/>
              </a:ext>
            </a:extLst>
          </p:cNvPr>
          <p:cNvSpPr/>
          <p:nvPr/>
        </p:nvSpPr>
        <p:spPr>
          <a:xfrm>
            <a:off x="4284461" y="2275656"/>
            <a:ext cx="575078" cy="513462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40" name="Graphic 39" descr="Fire with solid fill">
            <a:extLst>
              <a:ext uri="{FF2B5EF4-FFF2-40B4-BE49-F238E27FC236}">
                <a16:creationId xmlns:a16="http://schemas.microsoft.com/office/drawing/2014/main" id="{A2C41D16-AA7E-6706-6BFA-C3DD227F62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33860" y="4965666"/>
            <a:ext cx="276281" cy="2762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41" descr="Shopping cart with solid fill">
            <a:extLst>
              <a:ext uri="{FF2B5EF4-FFF2-40B4-BE49-F238E27FC236}">
                <a16:creationId xmlns:a16="http://schemas.microsoft.com/office/drawing/2014/main" id="{A9514613-A433-D502-E3CE-ED5D1AE306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33860" y="2910019"/>
            <a:ext cx="276281" cy="276281"/>
          </a:xfrm>
          <a:prstGeom prst="rect">
            <a:avLst/>
          </a:prstGeom>
        </p:spPr>
      </p:pic>
      <p:pic>
        <p:nvPicPr>
          <p:cNvPr id="44" name="Graphic 43" descr="Bar graph with upward trend with solid fill">
            <a:extLst>
              <a:ext uri="{FF2B5EF4-FFF2-40B4-BE49-F238E27FC236}">
                <a16:creationId xmlns:a16="http://schemas.microsoft.com/office/drawing/2014/main" id="{D6A56DF1-2674-DB2B-A4EB-64F89B6E184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33860" y="2464200"/>
            <a:ext cx="276281" cy="276281"/>
          </a:xfrm>
          <a:prstGeom prst="rect">
            <a:avLst/>
          </a:prstGeom>
        </p:spPr>
      </p:pic>
      <p:pic>
        <p:nvPicPr>
          <p:cNvPr id="46" name="Graphic 45" descr="Piggy Bank with solid fill">
            <a:extLst>
              <a:ext uri="{FF2B5EF4-FFF2-40B4-BE49-F238E27FC236}">
                <a16:creationId xmlns:a16="http://schemas.microsoft.com/office/drawing/2014/main" id="{EA0B708C-B8BD-23FD-8A8D-1A06540C94C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433860" y="3423931"/>
            <a:ext cx="276281" cy="276281"/>
          </a:xfrm>
          <a:prstGeom prst="rect">
            <a:avLst/>
          </a:prstGeom>
        </p:spPr>
      </p:pic>
      <p:pic>
        <p:nvPicPr>
          <p:cNvPr id="48" name="Graphic 47" descr="Handshake with solid fill">
            <a:extLst>
              <a:ext uri="{FF2B5EF4-FFF2-40B4-BE49-F238E27FC236}">
                <a16:creationId xmlns:a16="http://schemas.microsoft.com/office/drawing/2014/main" id="{1AE0B09F-1828-4242-057E-517F22B7FEA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433860" y="3937843"/>
            <a:ext cx="276281" cy="276281"/>
          </a:xfrm>
          <a:prstGeom prst="rect">
            <a:avLst/>
          </a:prstGeom>
        </p:spPr>
      </p:pic>
      <p:pic>
        <p:nvPicPr>
          <p:cNvPr id="50" name="Graphic 49" descr="Customer review with solid fill">
            <a:extLst>
              <a:ext uri="{FF2B5EF4-FFF2-40B4-BE49-F238E27FC236}">
                <a16:creationId xmlns:a16="http://schemas.microsoft.com/office/drawing/2014/main" id="{3A00FC62-5824-93E7-F315-405E4707BCC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433860" y="4451755"/>
            <a:ext cx="276281" cy="276281"/>
          </a:xfrm>
          <a:prstGeom prst="rect">
            <a:avLst/>
          </a:prstGeom>
        </p:spPr>
      </p:pic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E231003-AC86-7A19-7C1C-8B21A1332164}"/>
              </a:ext>
            </a:extLst>
          </p:cNvPr>
          <p:cNvCxnSpPr>
            <a:cxnSpLocks/>
            <a:endCxn id="52" idx="2"/>
          </p:cNvCxnSpPr>
          <p:nvPr/>
        </p:nvCxnSpPr>
        <p:spPr>
          <a:xfrm>
            <a:off x="4710141" y="2345284"/>
            <a:ext cx="717431" cy="0"/>
          </a:xfrm>
          <a:prstGeom prst="line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57D23D4-5A3E-7FF3-1017-5FE3981515C4}"/>
              </a:ext>
            </a:extLst>
          </p:cNvPr>
          <p:cNvCxnSpPr>
            <a:cxnSpLocks/>
            <a:stCxn id="55" idx="6"/>
          </p:cNvCxnSpPr>
          <p:nvPr/>
        </p:nvCxnSpPr>
        <p:spPr>
          <a:xfrm>
            <a:off x="3083120" y="3362159"/>
            <a:ext cx="589072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A3C52A4-962B-189C-FA87-E6594EC66B01}"/>
              </a:ext>
            </a:extLst>
          </p:cNvPr>
          <p:cNvCxnSpPr>
            <a:cxnSpLocks/>
            <a:stCxn id="56" idx="2"/>
          </p:cNvCxnSpPr>
          <p:nvPr/>
        </p:nvCxnSpPr>
        <p:spPr>
          <a:xfrm flipH="1">
            <a:off x="5306438" y="3348292"/>
            <a:ext cx="754443" cy="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>
            <a:extLst>
              <a:ext uri="{FF2B5EF4-FFF2-40B4-BE49-F238E27FC236}">
                <a16:creationId xmlns:a16="http://schemas.microsoft.com/office/drawing/2014/main" id="{53B08406-567E-B209-EE60-E4D6184B4F1C}"/>
              </a:ext>
            </a:extLst>
          </p:cNvPr>
          <p:cNvSpPr/>
          <p:nvPr/>
        </p:nvSpPr>
        <p:spPr>
          <a:xfrm>
            <a:off x="2723196" y="3182197"/>
            <a:ext cx="359924" cy="359924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E588117-6E86-7A51-866F-7B580A70B080}"/>
              </a:ext>
            </a:extLst>
          </p:cNvPr>
          <p:cNvSpPr/>
          <p:nvPr/>
        </p:nvSpPr>
        <p:spPr>
          <a:xfrm>
            <a:off x="6060881" y="3168330"/>
            <a:ext cx="359924" cy="35992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6D9182C-FE1D-BCA1-FA42-3B4995B1634A}"/>
              </a:ext>
            </a:extLst>
          </p:cNvPr>
          <p:cNvCxnSpPr>
            <a:cxnSpLocks/>
            <a:stCxn id="59" idx="6"/>
          </p:cNvCxnSpPr>
          <p:nvPr/>
        </p:nvCxnSpPr>
        <p:spPr>
          <a:xfrm>
            <a:off x="2508485" y="4548263"/>
            <a:ext cx="297945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54ECFF7-AC74-DD1D-8DCC-585170F8C9F8}"/>
              </a:ext>
            </a:extLst>
          </p:cNvPr>
          <p:cNvCxnSpPr>
            <a:cxnSpLocks/>
            <a:stCxn id="60" idx="2"/>
          </p:cNvCxnSpPr>
          <p:nvPr/>
        </p:nvCxnSpPr>
        <p:spPr>
          <a:xfrm flipH="1">
            <a:off x="6011694" y="4548263"/>
            <a:ext cx="623822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A46CD724-B1B9-BDB1-2779-A476856F53E7}"/>
              </a:ext>
            </a:extLst>
          </p:cNvPr>
          <p:cNvSpPr/>
          <p:nvPr/>
        </p:nvSpPr>
        <p:spPr>
          <a:xfrm>
            <a:off x="2148561" y="4368301"/>
            <a:ext cx="359924" cy="359924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CFE05A62-0356-6848-0638-AC5826578720}"/>
              </a:ext>
            </a:extLst>
          </p:cNvPr>
          <p:cNvSpPr/>
          <p:nvPr/>
        </p:nvSpPr>
        <p:spPr>
          <a:xfrm>
            <a:off x="6635515" y="4368301"/>
            <a:ext cx="359924" cy="359924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2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ED5A2BE-6D12-6971-C8D7-B0C8BDE50C76}"/>
              </a:ext>
            </a:extLst>
          </p:cNvPr>
          <p:cNvGrpSpPr/>
          <p:nvPr/>
        </p:nvGrpSpPr>
        <p:grpSpPr>
          <a:xfrm>
            <a:off x="6724739" y="3094908"/>
            <a:ext cx="1947129" cy="1106115"/>
            <a:chOff x="8921977" y="1394910"/>
            <a:chExt cx="2926080" cy="1474819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197ADA2-9BE5-C21C-00B6-1258EB6C67D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8A9E1AD-B6F0-1C03-A202-4D01FD49F30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CAC214CC-0454-A8DD-CCFF-DBFA6034A797}"/>
              </a:ext>
            </a:extLst>
          </p:cNvPr>
          <p:cNvGrpSpPr/>
          <p:nvPr/>
        </p:nvGrpSpPr>
        <p:grpSpPr>
          <a:xfrm>
            <a:off x="7075322" y="4292642"/>
            <a:ext cx="1947129" cy="1106115"/>
            <a:chOff x="8921977" y="4001571"/>
            <a:chExt cx="2926080" cy="1474819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B8EB3A1-3910-D30C-68E8-0A62C6DF273D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CBDE1F2-7AE0-B185-03E6-359A15E2AF4B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7B88A26-F85B-7F9E-0014-C3702307AEBB}"/>
              </a:ext>
            </a:extLst>
          </p:cNvPr>
          <p:cNvGrpSpPr/>
          <p:nvPr/>
        </p:nvGrpSpPr>
        <p:grpSpPr>
          <a:xfrm>
            <a:off x="472132" y="3094909"/>
            <a:ext cx="1947129" cy="1106115"/>
            <a:chOff x="332936" y="2555951"/>
            <a:chExt cx="2926080" cy="1474819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7501813-CFA3-41F0-EADC-72257C3B65F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E903793-6684-48F8-3773-2C43646A03B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C636E22-4534-E871-85D0-74E6AA2DF66C}"/>
              </a:ext>
            </a:extLst>
          </p:cNvPr>
          <p:cNvGrpSpPr/>
          <p:nvPr/>
        </p:nvGrpSpPr>
        <p:grpSpPr>
          <a:xfrm>
            <a:off x="121550" y="4292641"/>
            <a:ext cx="1947129" cy="1106115"/>
            <a:chOff x="332936" y="4580523"/>
            <a:chExt cx="2926080" cy="1474819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2266435-075A-CFC9-0A4E-406A90AB0C2E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20C3462-1160-22FE-54F3-216630E36697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12B1CDA-7663-C2E5-8FAB-2A690053E76B}"/>
              </a:ext>
            </a:extLst>
          </p:cNvPr>
          <p:cNvGrpSpPr/>
          <p:nvPr/>
        </p:nvGrpSpPr>
        <p:grpSpPr>
          <a:xfrm>
            <a:off x="6208602" y="1897175"/>
            <a:ext cx="1947129" cy="1106115"/>
            <a:chOff x="8921977" y="1394910"/>
            <a:chExt cx="2926080" cy="1474819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A1D4701-8117-32F1-2ED4-30D4C92B15D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DE95378-C51D-974E-3797-887869C75FE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2417398-9A6F-FFC0-E0A1-9B4242930207}"/>
              </a:ext>
            </a:extLst>
          </p:cNvPr>
          <p:cNvGrpSpPr/>
          <p:nvPr/>
        </p:nvGrpSpPr>
        <p:grpSpPr>
          <a:xfrm>
            <a:off x="988269" y="1897175"/>
            <a:ext cx="1947129" cy="1106115"/>
            <a:chOff x="8921977" y="1394910"/>
            <a:chExt cx="2926080" cy="1474819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26286E2-0A9D-3BA1-AFE6-2F64FFF0157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219A9C8-852C-C7D0-2D95-959D70D8D52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C3F6706-E8D8-FD19-671C-2CCE62159D8D}"/>
              </a:ext>
            </a:extLst>
          </p:cNvPr>
          <p:cNvCxnSpPr>
            <a:cxnSpLocks/>
            <a:stCxn id="80" idx="6"/>
          </p:cNvCxnSpPr>
          <p:nvPr/>
        </p:nvCxnSpPr>
        <p:spPr>
          <a:xfrm>
            <a:off x="3716428" y="2341462"/>
            <a:ext cx="855572" cy="0"/>
          </a:xfrm>
          <a:prstGeom prst="line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78E9EF32-23B1-BB7E-47F2-486379A532E4}"/>
              </a:ext>
            </a:extLst>
          </p:cNvPr>
          <p:cNvSpPr/>
          <p:nvPr/>
        </p:nvSpPr>
        <p:spPr>
          <a:xfrm>
            <a:off x="5427571" y="2165322"/>
            <a:ext cx="359924" cy="3599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13A6117-3F24-EE74-DFBD-9DE0A9E09C7A}"/>
              </a:ext>
            </a:extLst>
          </p:cNvPr>
          <p:cNvSpPr/>
          <p:nvPr/>
        </p:nvSpPr>
        <p:spPr>
          <a:xfrm>
            <a:off x="3356505" y="2161500"/>
            <a:ext cx="359924" cy="35992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18597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F4E7-0E7A-BDE7-B5AC-521B91FBC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Six-Tiered Nested Triangular Pyramid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E77E8AF-21E7-7FCE-00E3-B420510364F3}"/>
              </a:ext>
            </a:extLst>
          </p:cNvPr>
          <p:cNvSpPr/>
          <p:nvPr/>
        </p:nvSpPr>
        <p:spPr>
          <a:xfrm>
            <a:off x="2549512" y="1747086"/>
            <a:ext cx="4044977" cy="3611591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3871F5F-5F30-23DB-3222-98178AC2140A}"/>
              </a:ext>
            </a:extLst>
          </p:cNvPr>
          <p:cNvSpPr/>
          <p:nvPr/>
        </p:nvSpPr>
        <p:spPr>
          <a:xfrm>
            <a:off x="2898064" y="1852098"/>
            <a:ext cx="3347873" cy="2989177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0A46695-5D3A-7BD6-53B8-BEB7C32FA0BA}"/>
              </a:ext>
            </a:extLst>
          </p:cNvPr>
          <p:cNvSpPr/>
          <p:nvPr/>
        </p:nvSpPr>
        <p:spPr>
          <a:xfrm>
            <a:off x="3242079" y="1957111"/>
            <a:ext cx="2659843" cy="2374862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C847D28-8278-676B-C329-595F6A4CCA43}"/>
              </a:ext>
            </a:extLst>
          </p:cNvPr>
          <p:cNvSpPr/>
          <p:nvPr/>
        </p:nvSpPr>
        <p:spPr>
          <a:xfrm>
            <a:off x="3589073" y="2062123"/>
            <a:ext cx="1965856" cy="1755230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5141FF-3C00-3088-5674-35FE0AE2FBA4}"/>
              </a:ext>
            </a:extLst>
          </p:cNvPr>
          <p:cNvSpPr/>
          <p:nvPr/>
        </p:nvSpPr>
        <p:spPr>
          <a:xfrm>
            <a:off x="3937343" y="2170644"/>
            <a:ext cx="1269314" cy="1133317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BA36C14-7D55-46E3-DAC5-CA679C764211}"/>
              </a:ext>
            </a:extLst>
          </p:cNvPr>
          <p:cNvSpPr/>
          <p:nvPr/>
        </p:nvSpPr>
        <p:spPr>
          <a:xfrm>
            <a:off x="4284461" y="2275656"/>
            <a:ext cx="575078" cy="513462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40" name="Graphic 39" descr="Fire with solid fill">
            <a:extLst>
              <a:ext uri="{FF2B5EF4-FFF2-40B4-BE49-F238E27FC236}">
                <a16:creationId xmlns:a16="http://schemas.microsoft.com/office/drawing/2014/main" id="{A2C41D16-AA7E-6706-6BFA-C3DD227F62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33860" y="4965666"/>
            <a:ext cx="276281" cy="2762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41" descr="Shopping cart with solid fill">
            <a:extLst>
              <a:ext uri="{FF2B5EF4-FFF2-40B4-BE49-F238E27FC236}">
                <a16:creationId xmlns:a16="http://schemas.microsoft.com/office/drawing/2014/main" id="{A9514613-A433-D502-E3CE-ED5D1AE306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33860" y="2910019"/>
            <a:ext cx="276281" cy="276281"/>
          </a:xfrm>
          <a:prstGeom prst="rect">
            <a:avLst/>
          </a:prstGeom>
        </p:spPr>
      </p:pic>
      <p:pic>
        <p:nvPicPr>
          <p:cNvPr id="44" name="Graphic 43" descr="Bar graph with upward trend with solid fill">
            <a:extLst>
              <a:ext uri="{FF2B5EF4-FFF2-40B4-BE49-F238E27FC236}">
                <a16:creationId xmlns:a16="http://schemas.microsoft.com/office/drawing/2014/main" id="{D6A56DF1-2674-DB2B-A4EB-64F89B6E184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33860" y="2464200"/>
            <a:ext cx="276281" cy="276281"/>
          </a:xfrm>
          <a:prstGeom prst="rect">
            <a:avLst/>
          </a:prstGeom>
        </p:spPr>
      </p:pic>
      <p:pic>
        <p:nvPicPr>
          <p:cNvPr id="46" name="Graphic 45" descr="Piggy Bank with solid fill">
            <a:extLst>
              <a:ext uri="{FF2B5EF4-FFF2-40B4-BE49-F238E27FC236}">
                <a16:creationId xmlns:a16="http://schemas.microsoft.com/office/drawing/2014/main" id="{EA0B708C-B8BD-23FD-8A8D-1A06540C94C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433860" y="3423931"/>
            <a:ext cx="276281" cy="276281"/>
          </a:xfrm>
          <a:prstGeom prst="rect">
            <a:avLst/>
          </a:prstGeom>
        </p:spPr>
      </p:pic>
      <p:pic>
        <p:nvPicPr>
          <p:cNvPr id="48" name="Graphic 47" descr="Handshake with solid fill">
            <a:extLst>
              <a:ext uri="{FF2B5EF4-FFF2-40B4-BE49-F238E27FC236}">
                <a16:creationId xmlns:a16="http://schemas.microsoft.com/office/drawing/2014/main" id="{1AE0B09F-1828-4242-057E-517F22B7FEA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433860" y="3937843"/>
            <a:ext cx="276281" cy="276281"/>
          </a:xfrm>
          <a:prstGeom prst="rect">
            <a:avLst/>
          </a:prstGeom>
        </p:spPr>
      </p:pic>
      <p:pic>
        <p:nvPicPr>
          <p:cNvPr id="50" name="Graphic 49" descr="Customer review with solid fill">
            <a:extLst>
              <a:ext uri="{FF2B5EF4-FFF2-40B4-BE49-F238E27FC236}">
                <a16:creationId xmlns:a16="http://schemas.microsoft.com/office/drawing/2014/main" id="{3A00FC62-5824-93E7-F315-405E4707BCC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433860" y="4451755"/>
            <a:ext cx="276281" cy="276281"/>
          </a:xfrm>
          <a:prstGeom prst="rect">
            <a:avLst/>
          </a:prstGeom>
        </p:spPr>
      </p:pic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E231003-AC86-7A19-7C1C-8B21A1332164}"/>
              </a:ext>
            </a:extLst>
          </p:cNvPr>
          <p:cNvCxnSpPr>
            <a:cxnSpLocks/>
            <a:endCxn id="52" idx="2"/>
          </p:cNvCxnSpPr>
          <p:nvPr/>
        </p:nvCxnSpPr>
        <p:spPr>
          <a:xfrm>
            <a:off x="4710141" y="2345284"/>
            <a:ext cx="717431" cy="0"/>
          </a:xfrm>
          <a:prstGeom prst="line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57D23D4-5A3E-7FF3-1017-5FE3981515C4}"/>
              </a:ext>
            </a:extLst>
          </p:cNvPr>
          <p:cNvCxnSpPr>
            <a:cxnSpLocks/>
            <a:stCxn id="55" idx="6"/>
          </p:cNvCxnSpPr>
          <p:nvPr/>
        </p:nvCxnSpPr>
        <p:spPr>
          <a:xfrm>
            <a:off x="3083120" y="3362159"/>
            <a:ext cx="589072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A3C52A4-962B-189C-FA87-E6594EC66B01}"/>
              </a:ext>
            </a:extLst>
          </p:cNvPr>
          <p:cNvCxnSpPr>
            <a:cxnSpLocks/>
            <a:stCxn id="56" idx="2"/>
          </p:cNvCxnSpPr>
          <p:nvPr/>
        </p:nvCxnSpPr>
        <p:spPr>
          <a:xfrm flipH="1">
            <a:off x="5306438" y="3348292"/>
            <a:ext cx="754443" cy="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>
            <a:extLst>
              <a:ext uri="{FF2B5EF4-FFF2-40B4-BE49-F238E27FC236}">
                <a16:creationId xmlns:a16="http://schemas.microsoft.com/office/drawing/2014/main" id="{53B08406-567E-B209-EE60-E4D6184B4F1C}"/>
              </a:ext>
            </a:extLst>
          </p:cNvPr>
          <p:cNvSpPr/>
          <p:nvPr/>
        </p:nvSpPr>
        <p:spPr>
          <a:xfrm>
            <a:off x="2723196" y="3182197"/>
            <a:ext cx="359924" cy="359924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E588117-6E86-7A51-866F-7B580A70B080}"/>
              </a:ext>
            </a:extLst>
          </p:cNvPr>
          <p:cNvSpPr/>
          <p:nvPr/>
        </p:nvSpPr>
        <p:spPr>
          <a:xfrm>
            <a:off x="6060881" y="3168330"/>
            <a:ext cx="359924" cy="35992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6D9182C-FE1D-BCA1-FA42-3B4995B1634A}"/>
              </a:ext>
            </a:extLst>
          </p:cNvPr>
          <p:cNvCxnSpPr>
            <a:cxnSpLocks/>
            <a:stCxn id="59" idx="6"/>
          </p:cNvCxnSpPr>
          <p:nvPr/>
        </p:nvCxnSpPr>
        <p:spPr>
          <a:xfrm>
            <a:off x="2508485" y="4548263"/>
            <a:ext cx="297945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54ECFF7-AC74-DD1D-8DCC-585170F8C9F8}"/>
              </a:ext>
            </a:extLst>
          </p:cNvPr>
          <p:cNvCxnSpPr>
            <a:cxnSpLocks/>
            <a:stCxn id="60" idx="2"/>
          </p:cNvCxnSpPr>
          <p:nvPr/>
        </p:nvCxnSpPr>
        <p:spPr>
          <a:xfrm flipH="1">
            <a:off x="6011694" y="4548263"/>
            <a:ext cx="623822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A46CD724-B1B9-BDB1-2779-A476856F53E7}"/>
              </a:ext>
            </a:extLst>
          </p:cNvPr>
          <p:cNvSpPr/>
          <p:nvPr/>
        </p:nvSpPr>
        <p:spPr>
          <a:xfrm>
            <a:off x="2148561" y="4368301"/>
            <a:ext cx="359924" cy="359924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CFE05A62-0356-6848-0638-AC5826578720}"/>
              </a:ext>
            </a:extLst>
          </p:cNvPr>
          <p:cNvSpPr/>
          <p:nvPr/>
        </p:nvSpPr>
        <p:spPr>
          <a:xfrm>
            <a:off x="6635515" y="4368301"/>
            <a:ext cx="359924" cy="359924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2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ED5A2BE-6D12-6971-C8D7-B0C8BDE50C76}"/>
              </a:ext>
            </a:extLst>
          </p:cNvPr>
          <p:cNvGrpSpPr/>
          <p:nvPr/>
        </p:nvGrpSpPr>
        <p:grpSpPr>
          <a:xfrm>
            <a:off x="6724739" y="3094908"/>
            <a:ext cx="1947129" cy="1106115"/>
            <a:chOff x="8921977" y="1394910"/>
            <a:chExt cx="2926080" cy="1474819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197ADA2-9BE5-C21C-00B6-1258EB6C67D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8A9E1AD-B6F0-1C03-A202-4D01FD49F30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CAC214CC-0454-A8DD-CCFF-DBFA6034A797}"/>
              </a:ext>
            </a:extLst>
          </p:cNvPr>
          <p:cNvGrpSpPr/>
          <p:nvPr/>
        </p:nvGrpSpPr>
        <p:grpSpPr>
          <a:xfrm>
            <a:off x="7075322" y="4292642"/>
            <a:ext cx="1947129" cy="1106115"/>
            <a:chOff x="8921977" y="4001571"/>
            <a:chExt cx="2926080" cy="1474819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B8EB3A1-3910-D30C-68E8-0A62C6DF273D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CBDE1F2-7AE0-B185-03E6-359A15E2AF4B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7B88A26-F85B-7F9E-0014-C3702307AEBB}"/>
              </a:ext>
            </a:extLst>
          </p:cNvPr>
          <p:cNvGrpSpPr/>
          <p:nvPr/>
        </p:nvGrpSpPr>
        <p:grpSpPr>
          <a:xfrm>
            <a:off x="472132" y="3094909"/>
            <a:ext cx="1947129" cy="1106115"/>
            <a:chOff x="332936" y="2555951"/>
            <a:chExt cx="2926080" cy="1474819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7501813-CFA3-41F0-EADC-72257C3B65F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E903793-6684-48F8-3773-2C43646A03B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C636E22-4534-E871-85D0-74E6AA2DF66C}"/>
              </a:ext>
            </a:extLst>
          </p:cNvPr>
          <p:cNvGrpSpPr/>
          <p:nvPr/>
        </p:nvGrpSpPr>
        <p:grpSpPr>
          <a:xfrm>
            <a:off x="121550" y="4292641"/>
            <a:ext cx="1947129" cy="1106115"/>
            <a:chOff x="332936" y="4580523"/>
            <a:chExt cx="2926080" cy="1474819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2266435-075A-CFC9-0A4E-406A90AB0C2E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20C3462-1160-22FE-54F3-216630E36697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12B1CDA-7663-C2E5-8FAB-2A690053E76B}"/>
              </a:ext>
            </a:extLst>
          </p:cNvPr>
          <p:cNvGrpSpPr/>
          <p:nvPr/>
        </p:nvGrpSpPr>
        <p:grpSpPr>
          <a:xfrm>
            <a:off x="6208602" y="1897175"/>
            <a:ext cx="1947129" cy="1106115"/>
            <a:chOff x="8921977" y="1394910"/>
            <a:chExt cx="2926080" cy="1474819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A1D4701-8117-32F1-2ED4-30D4C92B15D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DE95378-C51D-974E-3797-887869C75FE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2417398-9A6F-FFC0-E0A1-9B4242930207}"/>
              </a:ext>
            </a:extLst>
          </p:cNvPr>
          <p:cNvGrpSpPr/>
          <p:nvPr/>
        </p:nvGrpSpPr>
        <p:grpSpPr>
          <a:xfrm>
            <a:off x="988269" y="1897175"/>
            <a:ext cx="1947129" cy="1106115"/>
            <a:chOff x="8921977" y="1394910"/>
            <a:chExt cx="2926080" cy="1474819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26286E2-0A9D-3BA1-AFE6-2F64FFF0157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219A9C8-852C-C7D0-2D95-959D70D8D52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C3F6706-E8D8-FD19-671C-2CCE62159D8D}"/>
              </a:ext>
            </a:extLst>
          </p:cNvPr>
          <p:cNvCxnSpPr>
            <a:cxnSpLocks/>
            <a:stCxn id="80" idx="6"/>
          </p:cNvCxnSpPr>
          <p:nvPr/>
        </p:nvCxnSpPr>
        <p:spPr>
          <a:xfrm>
            <a:off x="3716428" y="2341462"/>
            <a:ext cx="855572" cy="0"/>
          </a:xfrm>
          <a:prstGeom prst="line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78E9EF32-23B1-BB7E-47F2-486379A532E4}"/>
              </a:ext>
            </a:extLst>
          </p:cNvPr>
          <p:cNvSpPr/>
          <p:nvPr/>
        </p:nvSpPr>
        <p:spPr>
          <a:xfrm>
            <a:off x="5427571" y="2165322"/>
            <a:ext cx="359924" cy="3599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13A6117-3F24-EE74-DFBD-9DE0A9E09C7A}"/>
              </a:ext>
            </a:extLst>
          </p:cNvPr>
          <p:cNvSpPr/>
          <p:nvPr/>
        </p:nvSpPr>
        <p:spPr>
          <a:xfrm>
            <a:off x="3356505" y="2161500"/>
            <a:ext cx="359924" cy="35992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027063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10296</TotalTime>
  <Words>425</Words>
  <Application>Microsoft Office PowerPoint</Application>
  <PresentationFormat>On-screen Show (4:3)</PresentationFormat>
  <Paragraphs>40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Six-Tiered Nested Triangular Pyramid – Slide Template</vt:lpstr>
      <vt:lpstr>Six-Tiered Nested Triangular Pyramid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Six-Tiered Nested Triangular Pyramid</dc:title>
  <dc:creator>PresentationGO.com</dc:creator>
  <dc:description>© Copyright PresentationGO.com - Do not distribute or sale without written permission.</dc:description>
  <cp:lastModifiedBy>Christophe Barroche</cp:lastModifiedBy>
  <cp:revision>20</cp:revision>
  <dcterms:created xsi:type="dcterms:W3CDTF">2014-11-26T05:14:11Z</dcterms:created>
  <dcterms:modified xsi:type="dcterms:W3CDTF">2023-08-23T00:53:22Z</dcterms:modified>
  <cp:category>Charts &amp; Diagrams</cp:category>
</cp:coreProperties>
</file>