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Six-Tiered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3399349" y="1186447"/>
            <a:ext cx="5393303" cy="481545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3864085" y="1326463"/>
            <a:ext cx="4463830" cy="3985569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4322772" y="1466480"/>
            <a:ext cx="3546457" cy="3166483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4785430" y="1606497"/>
            <a:ext cx="2621141" cy="234030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5141FF-3C00-3088-5674-35FE0AE2FBA4}"/>
              </a:ext>
            </a:extLst>
          </p:cNvPr>
          <p:cNvSpPr/>
          <p:nvPr/>
        </p:nvSpPr>
        <p:spPr>
          <a:xfrm>
            <a:off x="5249790" y="1751192"/>
            <a:ext cx="1692419" cy="1511089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A36C14-7D55-46E3-DAC5-CA679C764211}"/>
              </a:ext>
            </a:extLst>
          </p:cNvPr>
          <p:cNvSpPr/>
          <p:nvPr/>
        </p:nvSpPr>
        <p:spPr>
          <a:xfrm>
            <a:off x="5712615" y="1891208"/>
            <a:ext cx="766770" cy="684616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" name="Graphic 39" descr="Fire with solid fill">
            <a:extLst>
              <a:ext uri="{FF2B5EF4-FFF2-40B4-BE49-F238E27FC236}">
                <a16:creationId xmlns:a16="http://schemas.microsoft.com/office/drawing/2014/main" id="{A2C41D16-AA7E-6706-6BFA-C3DD227F62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1813" y="5477887"/>
            <a:ext cx="368375" cy="368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Shopping cart with solid fill">
            <a:extLst>
              <a:ext uri="{FF2B5EF4-FFF2-40B4-BE49-F238E27FC236}">
                <a16:creationId xmlns:a16="http://schemas.microsoft.com/office/drawing/2014/main" id="{A9514613-A433-D502-E3CE-ED5D1AE306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11813" y="2737025"/>
            <a:ext cx="368375" cy="368375"/>
          </a:xfrm>
          <a:prstGeom prst="rect">
            <a:avLst/>
          </a:prstGeom>
        </p:spPr>
      </p:pic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D6A56DF1-2674-DB2B-A4EB-64F89B6E18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11813" y="2142599"/>
            <a:ext cx="368375" cy="368375"/>
          </a:xfrm>
          <a:prstGeom prst="rect">
            <a:avLst/>
          </a:prstGeom>
        </p:spPr>
      </p:pic>
      <p:pic>
        <p:nvPicPr>
          <p:cNvPr id="46" name="Graphic 45" descr="Piggy Bank with solid fill">
            <a:extLst>
              <a:ext uri="{FF2B5EF4-FFF2-40B4-BE49-F238E27FC236}">
                <a16:creationId xmlns:a16="http://schemas.microsoft.com/office/drawing/2014/main" id="{EA0B708C-B8BD-23FD-8A8D-1A06540C94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11813" y="3422241"/>
            <a:ext cx="368375" cy="368375"/>
          </a:xfrm>
          <a:prstGeom prst="rect">
            <a:avLst/>
          </a:prstGeom>
        </p:spPr>
      </p:pic>
      <p:pic>
        <p:nvPicPr>
          <p:cNvPr id="48" name="Graphic 47" descr="Handshake with solid fill">
            <a:extLst>
              <a:ext uri="{FF2B5EF4-FFF2-40B4-BE49-F238E27FC236}">
                <a16:creationId xmlns:a16="http://schemas.microsoft.com/office/drawing/2014/main" id="{1AE0B09F-1828-4242-057E-517F22B7FEA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11813" y="4107457"/>
            <a:ext cx="368375" cy="368375"/>
          </a:xfrm>
          <a:prstGeom prst="rect">
            <a:avLst/>
          </a:prstGeom>
        </p:spPr>
      </p:pic>
      <p:pic>
        <p:nvPicPr>
          <p:cNvPr id="50" name="Graphic 49" descr="Customer review with solid fill">
            <a:extLst>
              <a:ext uri="{FF2B5EF4-FFF2-40B4-BE49-F238E27FC236}">
                <a16:creationId xmlns:a16="http://schemas.microsoft.com/office/drawing/2014/main" id="{3A00FC62-5824-93E7-F315-405E4707BCC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11813" y="4792673"/>
            <a:ext cx="368375" cy="368375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231003-AC86-7A19-7C1C-8B21A1332164}"/>
              </a:ext>
            </a:extLst>
          </p:cNvPr>
          <p:cNvCxnSpPr>
            <a:cxnSpLocks/>
            <a:endCxn id="52" idx="2"/>
          </p:cNvCxnSpPr>
          <p:nvPr/>
        </p:nvCxnSpPr>
        <p:spPr>
          <a:xfrm>
            <a:off x="6280188" y="1984045"/>
            <a:ext cx="956574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7D23D4-5A3E-7FF3-1017-5FE3981515C4}"/>
              </a:ext>
            </a:extLst>
          </p:cNvPr>
          <p:cNvCxnSpPr>
            <a:cxnSpLocks/>
            <a:stCxn id="55" idx="6"/>
          </p:cNvCxnSpPr>
          <p:nvPr/>
        </p:nvCxnSpPr>
        <p:spPr>
          <a:xfrm>
            <a:off x="4110826" y="3339878"/>
            <a:ext cx="78542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A3C52A4-962B-189C-FA87-E6594EC66B01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7075251" y="3321389"/>
            <a:ext cx="1005924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53B08406-567E-B209-EE60-E4D6184B4F1C}"/>
              </a:ext>
            </a:extLst>
          </p:cNvPr>
          <p:cNvSpPr/>
          <p:nvPr/>
        </p:nvSpPr>
        <p:spPr>
          <a:xfrm>
            <a:off x="3630928" y="3099929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E588117-6E86-7A51-866F-7B580A70B080}"/>
              </a:ext>
            </a:extLst>
          </p:cNvPr>
          <p:cNvSpPr/>
          <p:nvPr/>
        </p:nvSpPr>
        <p:spPr>
          <a:xfrm>
            <a:off x="8081175" y="3081440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6D9182C-FE1D-BCA1-FA42-3B4995B1634A}"/>
              </a:ext>
            </a:extLst>
          </p:cNvPr>
          <p:cNvCxnSpPr>
            <a:cxnSpLocks/>
            <a:stCxn id="59" idx="6"/>
          </p:cNvCxnSpPr>
          <p:nvPr/>
        </p:nvCxnSpPr>
        <p:spPr>
          <a:xfrm>
            <a:off x="3344646" y="4921350"/>
            <a:ext cx="39726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4ECFF7-AC74-DD1D-8DCC-585170F8C9F8}"/>
              </a:ext>
            </a:extLst>
          </p:cNvPr>
          <p:cNvCxnSpPr>
            <a:cxnSpLocks/>
            <a:stCxn id="60" idx="2"/>
          </p:cNvCxnSpPr>
          <p:nvPr/>
        </p:nvCxnSpPr>
        <p:spPr>
          <a:xfrm flipH="1">
            <a:off x="8015591" y="4921350"/>
            <a:ext cx="831763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46CD724-B1B9-BDB1-2779-A476856F53E7}"/>
              </a:ext>
            </a:extLst>
          </p:cNvPr>
          <p:cNvSpPr/>
          <p:nvPr/>
        </p:nvSpPr>
        <p:spPr>
          <a:xfrm>
            <a:off x="2864748" y="4681401"/>
            <a:ext cx="479898" cy="47989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FE05A62-0356-6848-0638-AC5826578720}"/>
              </a:ext>
            </a:extLst>
          </p:cNvPr>
          <p:cNvSpPr/>
          <p:nvPr/>
        </p:nvSpPr>
        <p:spPr>
          <a:xfrm>
            <a:off x="8847354" y="4681401"/>
            <a:ext cx="479898" cy="47989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ED5A2BE-6D12-6971-C8D7-B0C8BDE50C76}"/>
              </a:ext>
            </a:extLst>
          </p:cNvPr>
          <p:cNvGrpSpPr/>
          <p:nvPr/>
        </p:nvGrpSpPr>
        <p:grpSpPr>
          <a:xfrm>
            <a:off x="8966319" y="3055361"/>
            <a:ext cx="2596172" cy="1290153"/>
            <a:chOff x="8921977" y="1466725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197ADA2-9BE5-C21C-00B6-1258EB6C67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8A9E1AD-B6F0-1C03-A202-4D01FD49F3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AC214CC-0454-A8DD-CCFF-DBFA6034A797}"/>
              </a:ext>
            </a:extLst>
          </p:cNvPr>
          <p:cNvGrpSpPr/>
          <p:nvPr/>
        </p:nvGrpSpPr>
        <p:grpSpPr>
          <a:xfrm>
            <a:off x="9433763" y="4652338"/>
            <a:ext cx="2596172" cy="1290153"/>
            <a:chOff x="8921977" y="4073386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8EB3A1-3910-D30C-68E8-0A62C6DF273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BDE1F2-7AE0-B185-03E6-359A15E2AF4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7B88A26-F85B-7F9E-0014-C3702307AEBB}"/>
              </a:ext>
            </a:extLst>
          </p:cNvPr>
          <p:cNvGrpSpPr/>
          <p:nvPr/>
        </p:nvGrpSpPr>
        <p:grpSpPr>
          <a:xfrm>
            <a:off x="629509" y="3055361"/>
            <a:ext cx="2596172" cy="1290153"/>
            <a:chOff x="332936" y="262776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7501813-CFA3-41F0-EADC-72257C3B65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E903793-6684-48F8-3773-2C43646A03B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C636E22-4534-E871-85D0-74E6AA2DF66C}"/>
              </a:ext>
            </a:extLst>
          </p:cNvPr>
          <p:cNvGrpSpPr/>
          <p:nvPr/>
        </p:nvGrpSpPr>
        <p:grpSpPr>
          <a:xfrm>
            <a:off x="162066" y="4652338"/>
            <a:ext cx="2596172" cy="1290153"/>
            <a:chOff x="332936" y="4652338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266435-075A-CFC9-0A4E-406A90AB0C2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20C3462-1160-22FE-54F3-216630E366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12B1CDA-7663-C2E5-8FAB-2A690053E76B}"/>
              </a:ext>
            </a:extLst>
          </p:cNvPr>
          <p:cNvGrpSpPr/>
          <p:nvPr/>
        </p:nvGrpSpPr>
        <p:grpSpPr>
          <a:xfrm>
            <a:off x="8278136" y="1458383"/>
            <a:ext cx="2596172" cy="1290153"/>
            <a:chOff x="8921977" y="1466725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A1D4701-8117-32F1-2ED4-30D4C92B15D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DE95378-C51D-974E-3797-887869C75FE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417398-9A6F-FFC0-E0A1-9B4242930207}"/>
              </a:ext>
            </a:extLst>
          </p:cNvPr>
          <p:cNvGrpSpPr/>
          <p:nvPr/>
        </p:nvGrpSpPr>
        <p:grpSpPr>
          <a:xfrm>
            <a:off x="1317692" y="1458383"/>
            <a:ext cx="2596172" cy="1290153"/>
            <a:chOff x="8921977" y="1466725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26286E2-0A9D-3BA1-AFE6-2F64FFF0157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19A9C8-852C-C7D0-2D95-959D70D8D52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3F6706-E8D8-FD19-671C-2CCE62159D8D}"/>
              </a:ext>
            </a:extLst>
          </p:cNvPr>
          <p:cNvCxnSpPr>
            <a:cxnSpLocks/>
            <a:stCxn id="80" idx="6"/>
          </p:cNvCxnSpPr>
          <p:nvPr/>
        </p:nvCxnSpPr>
        <p:spPr>
          <a:xfrm>
            <a:off x="4955238" y="1978949"/>
            <a:ext cx="1140762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78E9EF32-23B1-BB7E-47F2-486379A532E4}"/>
              </a:ext>
            </a:extLst>
          </p:cNvPr>
          <p:cNvSpPr/>
          <p:nvPr/>
        </p:nvSpPr>
        <p:spPr>
          <a:xfrm>
            <a:off x="7236762" y="1744096"/>
            <a:ext cx="479898" cy="479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13A6117-3F24-EE74-DFBD-9DE0A9E09C7A}"/>
              </a:ext>
            </a:extLst>
          </p:cNvPr>
          <p:cNvSpPr/>
          <p:nvPr/>
        </p:nvSpPr>
        <p:spPr>
          <a:xfrm>
            <a:off x="4475340" y="1739000"/>
            <a:ext cx="479898" cy="4798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8597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Six-Tiered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3399349" y="1186447"/>
            <a:ext cx="5393303" cy="481545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3864085" y="1326463"/>
            <a:ext cx="4463830" cy="3985569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4322772" y="1466480"/>
            <a:ext cx="3546457" cy="3166483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4785430" y="1606497"/>
            <a:ext cx="2621141" cy="234030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5141FF-3C00-3088-5674-35FE0AE2FBA4}"/>
              </a:ext>
            </a:extLst>
          </p:cNvPr>
          <p:cNvSpPr/>
          <p:nvPr/>
        </p:nvSpPr>
        <p:spPr>
          <a:xfrm>
            <a:off x="5249790" y="1751192"/>
            <a:ext cx="1692419" cy="1511089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A36C14-7D55-46E3-DAC5-CA679C764211}"/>
              </a:ext>
            </a:extLst>
          </p:cNvPr>
          <p:cNvSpPr/>
          <p:nvPr/>
        </p:nvSpPr>
        <p:spPr>
          <a:xfrm>
            <a:off x="5712615" y="1891208"/>
            <a:ext cx="766770" cy="684616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" name="Graphic 39" descr="Fire with solid fill">
            <a:extLst>
              <a:ext uri="{FF2B5EF4-FFF2-40B4-BE49-F238E27FC236}">
                <a16:creationId xmlns:a16="http://schemas.microsoft.com/office/drawing/2014/main" id="{A2C41D16-AA7E-6706-6BFA-C3DD227F62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1813" y="5477887"/>
            <a:ext cx="368375" cy="368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Shopping cart with solid fill">
            <a:extLst>
              <a:ext uri="{FF2B5EF4-FFF2-40B4-BE49-F238E27FC236}">
                <a16:creationId xmlns:a16="http://schemas.microsoft.com/office/drawing/2014/main" id="{A9514613-A433-D502-E3CE-ED5D1AE306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11813" y="2737025"/>
            <a:ext cx="368375" cy="368375"/>
          </a:xfrm>
          <a:prstGeom prst="rect">
            <a:avLst/>
          </a:prstGeom>
        </p:spPr>
      </p:pic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D6A56DF1-2674-DB2B-A4EB-64F89B6E18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11813" y="2142599"/>
            <a:ext cx="368375" cy="368375"/>
          </a:xfrm>
          <a:prstGeom prst="rect">
            <a:avLst/>
          </a:prstGeom>
        </p:spPr>
      </p:pic>
      <p:pic>
        <p:nvPicPr>
          <p:cNvPr id="46" name="Graphic 45" descr="Piggy Bank with solid fill">
            <a:extLst>
              <a:ext uri="{FF2B5EF4-FFF2-40B4-BE49-F238E27FC236}">
                <a16:creationId xmlns:a16="http://schemas.microsoft.com/office/drawing/2014/main" id="{EA0B708C-B8BD-23FD-8A8D-1A06540C94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11813" y="3422241"/>
            <a:ext cx="368375" cy="368375"/>
          </a:xfrm>
          <a:prstGeom prst="rect">
            <a:avLst/>
          </a:prstGeom>
        </p:spPr>
      </p:pic>
      <p:pic>
        <p:nvPicPr>
          <p:cNvPr id="48" name="Graphic 47" descr="Handshake with solid fill">
            <a:extLst>
              <a:ext uri="{FF2B5EF4-FFF2-40B4-BE49-F238E27FC236}">
                <a16:creationId xmlns:a16="http://schemas.microsoft.com/office/drawing/2014/main" id="{1AE0B09F-1828-4242-057E-517F22B7FEA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11813" y="4107457"/>
            <a:ext cx="368375" cy="368375"/>
          </a:xfrm>
          <a:prstGeom prst="rect">
            <a:avLst/>
          </a:prstGeom>
        </p:spPr>
      </p:pic>
      <p:pic>
        <p:nvPicPr>
          <p:cNvPr id="50" name="Graphic 49" descr="Customer review with solid fill">
            <a:extLst>
              <a:ext uri="{FF2B5EF4-FFF2-40B4-BE49-F238E27FC236}">
                <a16:creationId xmlns:a16="http://schemas.microsoft.com/office/drawing/2014/main" id="{3A00FC62-5824-93E7-F315-405E4707BCC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11813" y="4792673"/>
            <a:ext cx="368375" cy="368375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231003-AC86-7A19-7C1C-8B21A1332164}"/>
              </a:ext>
            </a:extLst>
          </p:cNvPr>
          <p:cNvCxnSpPr>
            <a:cxnSpLocks/>
            <a:endCxn id="52" idx="2"/>
          </p:cNvCxnSpPr>
          <p:nvPr/>
        </p:nvCxnSpPr>
        <p:spPr>
          <a:xfrm>
            <a:off x="6280188" y="1984045"/>
            <a:ext cx="956574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7D23D4-5A3E-7FF3-1017-5FE3981515C4}"/>
              </a:ext>
            </a:extLst>
          </p:cNvPr>
          <p:cNvCxnSpPr>
            <a:cxnSpLocks/>
            <a:stCxn id="55" idx="6"/>
          </p:cNvCxnSpPr>
          <p:nvPr/>
        </p:nvCxnSpPr>
        <p:spPr>
          <a:xfrm>
            <a:off x="4110826" y="3339878"/>
            <a:ext cx="78542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A3C52A4-962B-189C-FA87-E6594EC66B01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7075251" y="3321389"/>
            <a:ext cx="1005924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53B08406-567E-B209-EE60-E4D6184B4F1C}"/>
              </a:ext>
            </a:extLst>
          </p:cNvPr>
          <p:cNvSpPr/>
          <p:nvPr/>
        </p:nvSpPr>
        <p:spPr>
          <a:xfrm>
            <a:off x="3630928" y="3099929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E588117-6E86-7A51-866F-7B580A70B080}"/>
              </a:ext>
            </a:extLst>
          </p:cNvPr>
          <p:cNvSpPr/>
          <p:nvPr/>
        </p:nvSpPr>
        <p:spPr>
          <a:xfrm>
            <a:off x="8081175" y="3081440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6D9182C-FE1D-BCA1-FA42-3B4995B1634A}"/>
              </a:ext>
            </a:extLst>
          </p:cNvPr>
          <p:cNvCxnSpPr>
            <a:cxnSpLocks/>
            <a:stCxn id="59" idx="6"/>
          </p:cNvCxnSpPr>
          <p:nvPr/>
        </p:nvCxnSpPr>
        <p:spPr>
          <a:xfrm>
            <a:off x="3344646" y="4921350"/>
            <a:ext cx="39726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4ECFF7-AC74-DD1D-8DCC-585170F8C9F8}"/>
              </a:ext>
            </a:extLst>
          </p:cNvPr>
          <p:cNvCxnSpPr>
            <a:cxnSpLocks/>
            <a:stCxn id="60" idx="2"/>
          </p:cNvCxnSpPr>
          <p:nvPr/>
        </p:nvCxnSpPr>
        <p:spPr>
          <a:xfrm flipH="1">
            <a:off x="8015591" y="4921350"/>
            <a:ext cx="831763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46CD724-B1B9-BDB1-2779-A476856F53E7}"/>
              </a:ext>
            </a:extLst>
          </p:cNvPr>
          <p:cNvSpPr/>
          <p:nvPr/>
        </p:nvSpPr>
        <p:spPr>
          <a:xfrm>
            <a:off x="2864748" y="4681401"/>
            <a:ext cx="479898" cy="47989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FE05A62-0356-6848-0638-AC5826578720}"/>
              </a:ext>
            </a:extLst>
          </p:cNvPr>
          <p:cNvSpPr/>
          <p:nvPr/>
        </p:nvSpPr>
        <p:spPr>
          <a:xfrm>
            <a:off x="8847354" y="4681401"/>
            <a:ext cx="479898" cy="47989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ED5A2BE-6D12-6971-C8D7-B0C8BDE50C76}"/>
              </a:ext>
            </a:extLst>
          </p:cNvPr>
          <p:cNvGrpSpPr/>
          <p:nvPr/>
        </p:nvGrpSpPr>
        <p:grpSpPr>
          <a:xfrm>
            <a:off x="8966319" y="3055361"/>
            <a:ext cx="2596172" cy="1290153"/>
            <a:chOff x="8921977" y="1466725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197ADA2-9BE5-C21C-00B6-1258EB6C67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8A9E1AD-B6F0-1C03-A202-4D01FD49F3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AC214CC-0454-A8DD-CCFF-DBFA6034A797}"/>
              </a:ext>
            </a:extLst>
          </p:cNvPr>
          <p:cNvGrpSpPr/>
          <p:nvPr/>
        </p:nvGrpSpPr>
        <p:grpSpPr>
          <a:xfrm>
            <a:off x="9433763" y="4652338"/>
            <a:ext cx="2596172" cy="1290153"/>
            <a:chOff x="8921977" y="4073386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8EB3A1-3910-D30C-68E8-0A62C6DF273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BDE1F2-7AE0-B185-03E6-359A15E2AF4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7B88A26-F85B-7F9E-0014-C3702307AEBB}"/>
              </a:ext>
            </a:extLst>
          </p:cNvPr>
          <p:cNvGrpSpPr/>
          <p:nvPr/>
        </p:nvGrpSpPr>
        <p:grpSpPr>
          <a:xfrm>
            <a:off x="629509" y="3055361"/>
            <a:ext cx="2596172" cy="1290153"/>
            <a:chOff x="332936" y="262776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7501813-CFA3-41F0-EADC-72257C3B65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E903793-6684-48F8-3773-2C43646A03B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C636E22-4534-E871-85D0-74E6AA2DF66C}"/>
              </a:ext>
            </a:extLst>
          </p:cNvPr>
          <p:cNvGrpSpPr/>
          <p:nvPr/>
        </p:nvGrpSpPr>
        <p:grpSpPr>
          <a:xfrm>
            <a:off x="162066" y="4652338"/>
            <a:ext cx="2596172" cy="1290153"/>
            <a:chOff x="332936" y="4652338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266435-075A-CFC9-0A4E-406A90AB0C2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20C3462-1160-22FE-54F3-216630E366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12B1CDA-7663-C2E5-8FAB-2A690053E76B}"/>
              </a:ext>
            </a:extLst>
          </p:cNvPr>
          <p:cNvGrpSpPr/>
          <p:nvPr/>
        </p:nvGrpSpPr>
        <p:grpSpPr>
          <a:xfrm>
            <a:off x="8278136" y="1458383"/>
            <a:ext cx="2596172" cy="1290153"/>
            <a:chOff x="8921977" y="1466725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A1D4701-8117-32F1-2ED4-30D4C92B15D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DE95378-C51D-974E-3797-887869C75FE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417398-9A6F-FFC0-E0A1-9B4242930207}"/>
              </a:ext>
            </a:extLst>
          </p:cNvPr>
          <p:cNvGrpSpPr/>
          <p:nvPr/>
        </p:nvGrpSpPr>
        <p:grpSpPr>
          <a:xfrm>
            <a:off x="1317692" y="1458383"/>
            <a:ext cx="2596172" cy="1290153"/>
            <a:chOff x="8921977" y="1466725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26286E2-0A9D-3BA1-AFE6-2F64FFF0157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19A9C8-852C-C7D0-2D95-959D70D8D52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C3F6706-E8D8-FD19-671C-2CCE62159D8D}"/>
              </a:ext>
            </a:extLst>
          </p:cNvPr>
          <p:cNvCxnSpPr>
            <a:cxnSpLocks/>
            <a:stCxn id="80" idx="6"/>
          </p:cNvCxnSpPr>
          <p:nvPr/>
        </p:nvCxnSpPr>
        <p:spPr>
          <a:xfrm>
            <a:off x="4955238" y="1978949"/>
            <a:ext cx="1140762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78E9EF32-23B1-BB7E-47F2-486379A532E4}"/>
              </a:ext>
            </a:extLst>
          </p:cNvPr>
          <p:cNvSpPr/>
          <p:nvPr/>
        </p:nvSpPr>
        <p:spPr>
          <a:xfrm>
            <a:off x="7236762" y="1744096"/>
            <a:ext cx="479898" cy="479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13A6117-3F24-EE74-DFBD-9DE0A9E09C7A}"/>
              </a:ext>
            </a:extLst>
          </p:cNvPr>
          <p:cNvSpPr/>
          <p:nvPr/>
        </p:nvSpPr>
        <p:spPr>
          <a:xfrm>
            <a:off x="4475340" y="1739000"/>
            <a:ext cx="479898" cy="4798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2706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8618</TotalTime>
  <Words>449</Words>
  <Application>Microsoft Office PowerPoint</Application>
  <PresentationFormat>Widescreen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Six-Tiered Nested Triangular Pyramid – Slide Template</vt:lpstr>
      <vt:lpstr>Six-Tiered Nested Triangular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Six-Tiered Nested Triangular Pyramid</dc:title>
  <dc:creator>PresentationGO.com</dc:creator>
  <dc:description>© Copyright PresentationGO.com - Do not distribute or sale without written permission.</dc:description>
  <cp:lastModifiedBy>Christophe Barroche</cp:lastModifiedBy>
  <cp:revision>29</cp:revision>
  <dcterms:created xsi:type="dcterms:W3CDTF">2014-11-26T05:14:11Z</dcterms:created>
  <dcterms:modified xsi:type="dcterms:W3CDTF">2023-08-23T00:53:08Z</dcterms:modified>
  <cp:category>Charts &amp; Diagrams</cp:category>
</cp:coreProperties>
</file>