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8"/>
  </p:notesMasterIdLst>
  <p:handoutMasterIdLst>
    <p:handoutMasterId r:id="rId9"/>
  </p:handoutMasterIdLst>
  <p:sldIdLst>
    <p:sldId id="256" r:id="rId4"/>
    <p:sldId id="257" r:id="rId5"/>
    <p:sldId id="258" r:id="rId6"/>
    <p:sldId id="30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6F13"/>
    <a:srgbClr val="FFDB55"/>
    <a:srgbClr val="2B323B"/>
    <a:srgbClr val="EB1E42"/>
    <a:srgbClr val="05ACC7"/>
    <a:srgbClr val="C13018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4962" y="12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B18BADD-2923-4270-86B7-A43F733F6B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1A1D33-A61E-44C1-8F0F-2FFE4AB33B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AF082-B421-4B98-9387-E80C3A6B1A77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399D70-A6D9-4794-9BB8-2A0460E318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56E8F4-1898-4C89-A907-EC78ECD30C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6E56D-72D8-4606-823A-AE29F0DB69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64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49" name="Google Shape;4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6" name="Google Shape;66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82" name="Google Shape;82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Sketchy Venn Diagram – Slide Template</a:t>
            </a:r>
            <a:endParaRPr dirty="0"/>
          </a:p>
        </p:txBody>
      </p:sp>
      <p:grpSp>
        <p:nvGrpSpPr>
          <p:cNvPr id="53" name="Google Shape;53;p7"/>
          <p:cNvGrpSpPr/>
          <p:nvPr/>
        </p:nvGrpSpPr>
        <p:grpSpPr>
          <a:xfrm>
            <a:off x="7349591" y="2602995"/>
            <a:ext cx="2430217" cy="1905706"/>
            <a:chOff x="8921977" y="1405170"/>
            <a:chExt cx="2926080" cy="1905706"/>
          </a:xfrm>
        </p:grpSpPr>
        <p:sp>
          <p:nvSpPr>
            <p:cNvPr id="54" name="Google Shape;54;p7"/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/>
            </a:p>
          </p:txBody>
        </p:sp>
        <p:sp>
          <p:nvSpPr>
            <p:cNvPr id="55" name="Google Shape;55;p7"/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amet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nibh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est. A magna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maecenas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quam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magna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nec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quis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, lorem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nunc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Suspendisse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viverra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sodales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mauris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,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cras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pharetra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proin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egestas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arcu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erat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 dolor, at </a:t>
              </a:r>
              <a:r>
                <a:rPr lang="en-US" sz="1400" dirty="0" err="1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amet</a:t>
              </a:r>
              <a:r>
                <a:rPr lang="en-US" sz="1400" dirty="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. </a:t>
              </a:r>
              <a:endParaRPr dirty="0"/>
            </a:p>
          </p:txBody>
        </p:sp>
      </p:grpSp>
      <p:grpSp>
        <p:nvGrpSpPr>
          <p:cNvPr id="56" name="Google Shape;56;p7"/>
          <p:cNvGrpSpPr/>
          <p:nvPr/>
        </p:nvGrpSpPr>
        <p:grpSpPr>
          <a:xfrm>
            <a:off x="2412193" y="2602995"/>
            <a:ext cx="2430217" cy="1905706"/>
            <a:chOff x="332936" y="2566211"/>
            <a:chExt cx="2926080" cy="1905706"/>
          </a:xfrm>
        </p:grpSpPr>
        <p:sp>
          <p:nvSpPr>
            <p:cNvPr id="57" name="Google Shape;57;p7"/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dirty="0"/>
            </a:p>
          </p:txBody>
        </p:sp>
        <p:sp>
          <p:nvSpPr>
            <p:cNvPr id="58" name="Google Shape;58;p7"/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/>
            </a:p>
          </p:txBody>
        </p:sp>
      </p:grpSp>
      <p:sp>
        <p:nvSpPr>
          <p:cNvPr id="60" name="Google Shape;60;p7"/>
          <p:cNvSpPr/>
          <p:nvPr/>
        </p:nvSpPr>
        <p:spPr>
          <a:xfrm>
            <a:off x="4934892" y="2075850"/>
            <a:ext cx="1997830" cy="3715100"/>
          </a:xfrm>
          <a:custGeom>
            <a:avLst/>
            <a:gdLst/>
            <a:ahLst/>
            <a:cxnLst/>
            <a:rect l="l" t="t" r="r" b="b"/>
            <a:pathLst>
              <a:path w="21581" h="21525" extrusionOk="0">
                <a:moveTo>
                  <a:pt x="21317" y="8691"/>
                </a:moveTo>
                <a:cubicBezTo>
                  <a:pt x="20882" y="8671"/>
                  <a:pt x="20485" y="8722"/>
                  <a:pt x="20107" y="8823"/>
                </a:cubicBezTo>
                <a:cubicBezTo>
                  <a:pt x="15798" y="9948"/>
                  <a:pt x="11490" y="11083"/>
                  <a:pt x="7294" y="12350"/>
                </a:cubicBezTo>
                <a:cubicBezTo>
                  <a:pt x="6463" y="12604"/>
                  <a:pt x="5594" y="12837"/>
                  <a:pt x="4762" y="13080"/>
                </a:cubicBezTo>
                <a:cubicBezTo>
                  <a:pt x="4743" y="13101"/>
                  <a:pt x="4706" y="13111"/>
                  <a:pt x="4668" y="13090"/>
                </a:cubicBezTo>
                <a:cubicBezTo>
                  <a:pt x="4687" y="13080"/>
                  <a:pt x="4706" y="13070"/>
                  <a:pt x="4743" y="13060"/>
                </a:cubicBezTo>
                <a:cubicBezTo>
                  <a:pt x="4819" y="13030"/>
                  <a:pt x="4894" y="12989"/>
                  <a:pt x="4970" y="12959"/>
                </a:cubicBezTo>
                <a:cubicBezTo>
                  <a:pt x="6482" y="12361"/>
                  <a:pt x="8032" y="11803"/>
                  <a:pt x="9581" y="11246"/>
                </a:cubicBezTo>
                <a:cubicBezTo>
                  <a:pt x="12775" y="10100"/>
                  <a:pt x="16006" y="8975"/>
                  <a:pt x="19162" y="7789"/>
                </a:cubicBezTo>
                <a:cubicBezTo>
                  <a:pt x="19597" y="7627"/>
                  <a:pt x="20050" y="7465"/>
                  <a:pt x="20428" y="7262"/>
                </a:cubicBezTo>
                <a:cubicBezTo>
                  <a:pt x="20523" y="7211"/>
                  <a:pt x="20598" y="7171"/>
                  <a:pt x="20598" y="7090"/>
                </a:cubicBezTo>
                <a:cubicBezTo>
                  <a:pt x="20598" y="6907"/>
                  <a:pt x="20598" y="6715"/>
                  <a:pt x="20598" y="6532"/>
                </a:cubicBezTo>
                <a:cubicBezTo>
                  <a:pt x="20598" y="6472"/>
                  <a:pt x="20580" y="6441"/>
                  <a:pt x="20447" y="6441"/>
                </a:cubicBezTo>
                <a:cubicBezTo>
                  <a:pt x="20145" y="6441"/>
                  <a:pt x="19824" y="6441"/>
                  <a:pt x="19521" y="6492"/>
                </a:cubicBezTo>
                <a:cubicBezTo>
                  <a:pt x="18331" y="6705"/>
                  <a:pt x="17197" y="6988"/>
                  <a:pt x="16101" y="7293"/>
                </a:cubicBezTo>
                <a:cubicBezTo>
                  <a:pt x="13852" y="7911"/>
                  <a:pt x="11679" y="8610"/>
                  <a:pt x="9449" y="9259"/>
                </a:cubicBezTo>
                <a:cubicBezTo>
                  <a:pt x="9373" y="9279"/>
                  <a:pt x="9279" y="9330"/>
                  <a:pt x="9165" y="9299"/>
                </a:cubicBezTo>
                <a:cubicBezTo>
                  <a:pt x="9260" y="9259"/>
                  <a:pt x="9354" y="9229"/>
                  <a:pt x="9449" y="9188"/>
                </a:cubicBezTo>
                <a:cubicBezTo>
                  <a:pt x="13077" y="7799"/>
                  <a:pt x="16819" y="6502"/>
                  <a:pt x="20580" y="5225"/>
                </a:cubicBezTo>
                <a:cubicBezTo>
                  <a:pt x="20882" y="5123"/>
                  <a:pt x="21298" y="5052"/>
                  <a:pt x="21449" y="4911"/>
                </a:cubicBezTo>
                <a:cubicBezTo>
                  <a:pt x="21600" y="4759"/>
                  <a:pt x="21487" y="4525"/>
                  <a:pt x="21506" y="4333"/>
                </a:cubicBezTo>
                <a:cubicBezTo>
                  <a:pt x="21506" y="4323"/>
                  <a:pt x="21506" y="4302"/>
                  <a:pt x="21506" y="4292"/>
                </a:cubicBezTo>
                <a:cubicBezTo>
                  <a:pt x="21524" y="4231"/>
                  <a:pt x="21449" y="4211"/>
                  <a:pt x="21354" y="4211"/>
                </a:cubicBezTo>
                <a:cubicBezTo>
                  <a:pt x="20995" y="4201"/>
                  <a:pt x="20674" y="4221"/>
                  <a:pt x="20353" y="4313"/>
                </a:cubicBezTo>
                <a:cubicBezTo>
                  <a:pt x="17008" y="5225"/>
                  <a:pt x="13682" y="6178"/>
                  <a:pt x="10394" y="7151"/>
                </a:cubicBezTo>
                <a:cubicBezTo>
                  <a:pt x="9468" y="7424"/>
                  <a:pt x="8542" y="7698"/>
                  <a:pt x="7616" y="7982"/>
                </a:cubicBezTo>
                <a:cubicBezTo>
                  <a:pt x="7578" y="7992"/>
                  <a:pt x="7540" y="8002"/>
                  <a:pt x="7521" y="8012"/>
                </a:cubicBezTo>
                <a:cubicBezTo>
                  <a:pt x="7502" y="8012"/>
                  <a:pt x="7483" y="8022"/>
                  <a:pt x="7465" y="8022"/>
                </a:cubicBezTo>
                <a:cubicBezTo>
                  <a:pt x="7483" y="8012"/>
                  <a:pt x="7483" y="8002"/>
                  <a:pt x="7502" y="7992"/>
                </a:cubicBezTo>
                <a:cubicBezTo>
                  <a:pt x="7540" y="7982"/>
                  <a:pt x="7559" y="7972"/>
                  <a:pt x="7597" y="7951"/>
                </a:cubicBezTo>
                <a:cubicBezTo>
                  <a:pt x="7635" y="7931"/>
                  <a:pt x="7654" y="7921"/>
                  <a:pt x="7691" y="7901"/>
                </a:cubicBezTo>
                <a:cubicBezTo>
                  <a:pt x="10866" y="6694"/>
                  <a:pt x="14117" y="5549"/>
                  <a:pt x="17405" y="4444"/>
                </a:cubicBezTo>
                <a:cubicBezTo>
                  <a:pt x="17707" y="4343"/>
                  <a:pt x="18009" y="4221"/>
                  <a:pt x="18293" y="4100"/>
                </a:cubicBezTo>
                <a:cubicBezTo>
                  <a:pt x="18369" y="4069"/>
                  <a:pt x="18444" y="4029"/>
                  <a:pt x="18444" y="3968"/>
                </a:cubicBezTo>
                <a:cubicBezTo>
                  <a:pt x="18444" y="3765"/>
                  <a:pt x="18444" y="3562"/>
                  <a:pt x="18444" y="3370"/>
                </a:cubicBezTo>
                <a:cubicBezTo>
                  <a:pt x="18444" y="3319"/>
                  <a:pt x="18425" y="3289"/>
                  <a:pt x="18312" y="3289"/>
                </a:cubicBezTo>
                <a:cubicBezTo>
                  <a:pt x="17972" y="3289"/>
                  <a:pt x="17650" y="3289"/>
                  <a:pt x="17329" y="3380"/>
                </a:cubicBezTo>
                <a:cubicBezTo>
                  <a:pt x="16876" y="3522"/>
                  <a:pt x="16422" y="3633"/>
                  <a:pt x="15950" y="3765"/>
                </a:cubicBezTo>
                <a:cubicBezTo>
                  <a:pt x="15931" y="3775"/>
                  <a:pt x="15912" y="3775"/>
                  <a:pt x="15874" y="3785"/>
                </a:cubicBezTo>
                <a:cubicBezTo>
                  <a:pt x="15836" y="3796"/>
                  <a:pt x="15798" y="3806"/>
                  <a:pt x="15761" y="3816"/>
                </a:cubicBezTo>
                <a:cubicBezTo>
                  <a:pt x="15723" y="3826"/>
                  <a:pt x="15685" y="3836"/>
                  <a:pt x="15647" y="3846"/>
                </a:cubicBezTo>
                <a:cubicBezTo>
                  <a:pt x="15628" y="3867"/>
                  <a:pt x="15591" y="3877"/>
                  <a:pt x="15534" y="3877"/>
                </a:cubicBezTo>
                <a:cubicBezTo>
                  <a:pt x="15534" y="3887"/>
                  <a:pt x="15515" y="3897"/>
                  <a:pt x="15477" y="3887"/>
                </a:cubicBezTo>
                <a:cubicBezTo>
                  <a:pt x="15496" y="3877"/>
                  <a:pt x="15496" y="3877"/>
                  <a:pt x="15515" y="3867"/>
                </a:cubicBezTo>
                <a:cubicBezTo>
                  <a:pt x="15534" y="3846"/>
                  <a:pt x="15572" y="3836"/>
                  <a:pt x="15609" y="3836"/>
                </a:cubicBezTo>
                <a:cubicBezTo>
                  <a:pt x="15647" y="3826"/>
                  <a:pt x="15666" y="3816"/>
                  <a:pt x="15704" y="3806"/>
                </a:cubicBezTo>
                <a:cubicBezTo>
                  <a:pt x="15742" y="3796"/>
                  <a:pt x="15780" y="3785"/>
                  <a:pt x="15798" y="3775"/>
                </a:cubicBezTo>
                <a:cubicBezTo>
                  <a:pt x="15817" y="3765"/>
                  <a:pt x="15836" y="3765"/>
                  <a:pt x="15855" y="3755"/>
                </a:cubicBezTo>
                <a:cubicBezTo>
                  <a:pt x="16139" y="3664"/>
                  <a:pt x="16422" y="3573"/>
                  <a:pt x="16687" y="3471"/>
                </a:cubicBezTo>
                <a:cubicBezTo>
                  <a:pt x="17556" y="3177"/>
                  <a:pt x="18482" y="2924"/>
                  <a:pt x="19370" y="2650"/>
                </a:cubicBezTo>
                <a:cubicBezTo>
                  <a:pt x="19483" y="2620"/>
                  <a:pt x="19597" y="2589"/>
                  <a:pt x="19597" y="2498"/>
                </a:cubicBezTo>
                <a:cubicBezTo>
                  <a:pt x="19597" y="2316"/>
                  <a:pt x="19597" y="2133"/>
                  <a:pt x="19597" y="1951"/>
                </a:cubicBezTo>
                <a:cubicBezTo>
                  <a:pt x="19597" y="1910"/>
                  <a:pt x="19597" y="1860"/>
                  <a:pt x="19502" y="1870"/>
                </a:cubicBezTo>
                <a:cubicBezTo>
                  <a:pt x="19276" y="1880"/>
                  <a:pt x="19030" y="1829"/>
                  <a:pt x="18803" y="1900"/>
                </a:cubicBezTo>
                <a:cubicBezTo>
                  <a:pt x="17953" y="2164"/>
                  <a:pt x="17083" y="2427"/>
                  <a:pt x="16214" y="2681"/>
                </a:cubicBezTo>
                <a:cubicBezTo>
                  <a:pt x="15420" y="2924"/>
                  <a:pt x="14627" y="3177"/>
                  <a:pt x="13814" y="3390"/>
                </a:cubicBezTo>
                <a:cubicBezTo>
                  <a:pt x="13795" y="3400"/>
                  <a:pt x="13757" y="3400"/>
                  <a:pt x="13739" y="3410"/>
                </a:cubicBezTo>
                <a:cubicBezTo>
                  <a:pt x="13720" y="3431"/>
                  <a:pt x="13682" y="3441"/>
                  <a:pt x="13663" y="3431"/>
                </a:cubicBezTo>
                <a:cubicBezTo>
                  <a:pt x="13644" y="3410"/>
                  <a:pt x="13701" y="3410"/>
                  <a:pt x="13720" y="3410"/>
                </a:cubicBezTo>
                <a:cubicBezTo>
                  <a:pt x="13739" y="3400"/>
                  <a:pt x="13757" y="3390"/>
                  <a:pt x="13776" y="3380"/>
                </a:cubicBezTo>
                <a:cubicBezTo>
                  <a:pt x="13852" y="3350"/>
                  <a:pt x="13946" y="3309"/>
                  <a:pt x="14022" y="3279"/>
                </a:cubicBezTo>
                <a:cubicBezTo>
                  <a:pt x="16214" y="2468"/>
                  <a:pt x="18501" y="1728"/>
                  <a:pt x="20712" y="937"/>
                </a:cubicBezTo>
                <a:cubicBezTo>
                  <a:pt x="21184" y="765"/>
                  <a:pt x="21468" y="593"/>
                  <a:pt x="21392" y="268"/>
                </a:cubicBezTo>
                <a:cubicBezTo>
                  <a:pt x="21335" y="5"/>
                  <a:pt x="21241" y="-46"/>
                  <a:pt x="20750" y="35"/>
                </a:cubicBezTo>
                <a:cubicBezTo>
                  <a:pt x="20655" y="55"/>
                  <a:pt x="20561" y="76"/>
                  <a:pt x="20447" y="106"/>
                </a:cubicBezTo>
                <a:cubicBezTo>
                  <a:pt x="19937" y="228"/>
                  <a:pt x="19483" y="390"/>
                  <a:pt x="18992" y="532"/>
                </a:cubicBezTo>
                <a:cubicBezTo>
                  <a:pt x="17159" y="1069"/>
                  <a:pt x="15307" y="1576"/>
                  <a:pt x="13493" y="2133"/>
                </a:cubicBezTo>
                <a:cubicBezTo>
                  <a:pt x="12038" y="2579"/>
                  <a:pt x="10564" y="3035"/>
                  <a:pt x="9109" y="3471"/>
                </a:cubicBezTo>
                <a:cubicBezTo>
                  <a:pt x="8655" y="3603"/>
                  <a:pt x="8428" y="3765"/>
                  <a:pt x="8504" y="4049"/>
                </a:cubicBezTo>
                <a:cubicBezTo>
                  <a:pt x="8542" y="4231"/>
                  <a:pt x="8731" y="4292"/>
                  <a:pt x="9033" y="4201"/>
                </a:cubicBezTo>
                <a:cubicBezTo>
                  <a:pt x="9109" y="4181"/>
                  <a:pt x="9184" y="4150"/>
                  <a:pt x="9260" y="4120"/>
                </a:cubicBezTo>
                <a:cubicBezTo>
                  <a:pt x="9789" y="3937"/>
                  <a:pt x="10337" y="3775"/>
                  <a:pt x="10904" y="3633"/>
                </a:cubicBezTo>
                <a:cubicBezTo>
                  <a:pt x="10923" y="3623"/>
                  <a:pt x="10942" y="3623"/>
                  <a:pt x="10980" y="3613"/>
                </a:cubicBezTo>
                <a:cubicBezTo>
                  <a:pt x="10998" y="3593"/>
                  <a:pt x="11036" y="3583"/>
                  <a:pt x="11074" y="3603"/>
                </a:cubicBezTo>
                <a:cubicBezTo>
                  <a:pt x="11055" y="3613"/>
                  <a:pt x="11036" y="3623"/>
                  <a:pt x="11017" y="3633"/>
                </a:cubicBezTo>
                <a:cubicBezTo>
                  <a:pt x="10998" y="3644"/>
                  <a:pt x="10980" y="3654"/>
                  <a:pt x="10961" y="3654"/>
                </a:cubicBezTo>
                <a:cubicBezTo>
                  <a:pt x="10885" y="3694"/>
                  <a:pt x="10791" y="3725"/>
                  <a:pt x="10715" y="3765"/>
                </a:cubicBezTo>
                <a:cubicBezTo>
                  <a:pt x="9827" y="4150"/>
                  <a:pt x="8863" y="4495"/>
                  <a:pt x="8031" y="4921"/>
                </a:cubicBezTo>
                <a:cubicBezTo>
                  <a:pt x="7672" y="5103"/>
                  <a:pt x="7446" y="5296"/>
                  <a:pt x="7521" y="5569"/>
                </a:cubicBezTo>
                <a:cubicBezTo>
                  <a:pt x="7559" y="5661"/>
                  <a:pt x="7465" y="5721"/>
                  <a:pt x="7332" y="5772"/>
                </a:cubicBezTo>
                <a:cubicBezTo>
                  <a:pt x="6746" y="5995"/>
                  <a:pt x="6180" y="6228"/>
                  <a:pt x="5613" y="6451"/>
                </a:cubicBezTo>
                <a:cubicBezTo>
                  <a:pt x="5065" y="6664"/>
                  <a:pt x="4498" y="6867"/>
                  <a:pt x="4044" y="7140"/>
                </a:cubicBezTo>
                <a:cubicBezTo>
                  <a:pt x="3950" y="7191"/>
                  <a:pt x="3836" y="7242"/>
                  <a:pt x="3836" y="7333"/>
                </a:cubicBezTo>
                <a:cubicBezTo>
                  <a:pt x="3836" y="7516"/>
                  <a:pt x="3836" y="7708"/>
                  <a:pt x="3836" y="7891"/>
                </a:cubicBezTo>
                <a:cubicBezTo>
                  <a:pt x="3836" y="7941"/>
                  <a:pt x="3855" y="7982"/>
                  <a:pt x="3969" y="7982"/>
                </a:cubicBezTo>
                <a:cubicBezTo>
                  <a:pt x="4271" y="7982"/>
                  <a:pt x="4592" y="8022"/>
                  <a:pt x="4894" y="7931"/>
                </a:cubicBezTo>
                <a:cubicBezTo>
                  <a:pt x="5310" y="7820"/>
                  <a:pt x="5726" y="7708"/>
                  <a:pt x="6142" y="7597"/>
                </a:cubicBezTo>
                <a:cubicBezTo>
                  <a:pt x="6161" y="7597"/>
                  <a:pt x="6180" y="7586"/>
                  <a:pt x="6198" y="7586"/>
                </a:cubicBezTo>
                <a:cubicBezTo>
                  <a:pt x="6180" y="7597"/>
                  <a:pt x="6180" y="7607"/>
                  <a:pt x="6161" y="7617"/>
                </a:cubicBezTo>
                <a:cubicBezTo>
                  <a:pt x="6085" y="7657"/>
                  <a:pt x="6009" y="7688"/>
                  <a:pt x="5915" y="7728"/>
                </a:cubicBezTo>
                <a:cubicBezTo>
                  <a:pt x="5008" y="8134"/>
                  <a:pt x="4044" y="8509"/>
                  <a:pt x="3250" y="8975"/>
                </a:cubicBezTo>
                <a:cubicBezTo>
                  <a:pt x="3137" y="9036"/>
                  <a:pt x="3005" y="9097"/>
                  <a:pt x="3005" y="9188"/>
                </a:cubicBezTo>
                <a:cubicBezTo>
                  <a:pt x="2986" y="9391"/>
                  <a:pt x="3005" y="9593"/>
                  <a:pt x="3005" y="9786"/>
                </a:cubicBezTo>
                <a:cubicBezTo>
                  <a:pt x="3005" y="9837"/>
                  <a:pt x="3024" y="9867"/>
                  <a:pt x="3137" y="9867"/>
                </a:cubicBezTo>
                <a:cubicBezTo>
                  <a:pt x="3553" y="9867"/>
                  <a:pt x="3950" y="9887"/>
                  <a:pt x="4328" y="9776"/>
                </a:cubicBezTo>
                <a:cubicBezTo>
                  <a:pt x="4894" y="9614"/>
                  <a:pt x="5461" y="9462"/>
                  <a:pt x="6028" y="9299"/>
                </a:cubicBezTo>
                <a:cubicBezTo>
                  <a:pt x="6935" y="9036"/>
                  <a:pt x="7843" y="8772"/>
                  <a:pt x="8750" y="8509"/>
                </a:cubicBezTo>
                <a:cubicBezTo>
                  <a:pt x="8768" y="8499"/>
                  <a:pt x="8787" y="8499"/>
                  <a:pt x="8806" y="8489"/>
                </a:cubicBezTo>
                <a:cubicBezTo>
                  <a:pt x="8825" y="8468"/>
                  <a:pt x="8863" y="8458"/>
                  <a:pt x="8901" y="8478"/>
                </a:cubicBezTo>
                <a:cubicBezTo>
                  <a:pt x="8939" y="8499"/>
                  <a:pt x="8882" y="8509"/>
                  <a:pt x="8863" y="8509"/>
                </a:cubicBezTo>
                <a:cubicBezTo>
                  <a:pt x="8844" y="8519"/>
                  <a:pt x="8825" y="8529"/>
                  <a:pt x="8806" y="8529"/>
                </a:cubicBezTo>
                <a:cubicBezTo>
                  <a:pt x="7672" y="8985"/>
                  <a:pt x="6539" y="9441"/>
                  <a:pt x="5405" y="9897"/>
                </a:cubicBezTo>
                <a:cubicBezTo>
                  <a:pt x="4384" y="10303"/>
                  <a:pt x="3402" y="10739"/>
                  <a:pt x="2513" y="11235"/>
                </a:cubicBezTo>
                <a:cubicBezTo>
                  <a:pt x="2438" y="11276"/>
                  <a:pt x="2362" y="11317"/>
                  <a:pt x="2362" y="11377"/>
                </a:cubicBezTo>
                <a:cubicBezTo>
                  <a:pt x="2362" y="11560"/>
                  <a:pt x="2362" y="11752"/>
                  <a:pt x="2362" y="11935"/>
                </a:cubicBezTo>
                <a:cubicBezTo>
                  <a:pt x="2362" y="11986"/>
                  <a:pt x="2381" y="12016"/>
                  <a:pt x="2494" y="12016"/>
                </a:cubicBezTo>
                <a:cubicBezTo>
                  <a:pt x="2778" y="12016"/>
                  <a:pt x="3061" y="12026"/>
                  <a:pt x="3345" y="11975"/>
                </a:cubicBezTo>
                <a:cubicBezTo>
                  <a:pt x="3704" y="11904"/>
                  <a:pt x="4025" y="11803"/>
                  <a:pt x="4346" y="11712"/>
                </a:cubicBezTo>
                <a:cubicBezTo>
                  <a:pt x="6728" y="11002"/>
                  <a:pt x="9090" y="10293"/>
                  <a:pt x="11471" y="9583"/>
                </a:cubicBezTo>
                <a:cubicBezTo>
                  <a:pt x="11565" y="9553"/>
                  <a:pt x="11641" y="9512"/>
                  <a:pt x="11830" y="9533"/>
                </a:cubicBezTo>
                <a:cubicBezTo>
                  <a:pt x="11717" y="9573"/>
                  <a:pt x="11622" y="9614"/>
                  <a:pt x="11528" y="9644"/>
                </a:cubicBezTo>
                <a:cubicBezTo>
                  <a:pt x="8863" y="10597"/>
                  <a:pt x="6217" y="11550"/>
                  <a:pt x="3666" y="12563"/>
                </a:cubicBezTo>
                <a:cubicBezTo>
                  <a:pt x="2476" y="13040"/>
                  <a:pt x="1361" y="13557"/>
                  <a:pt x="265" y="14094"/>
                </a:cubicBezTo>
                <a:cubicBezTo>
                  <a:pt x="132" y="14155"/>
                  <a:pt x="0" y="14215"/>
                  <a:pt x="0" y="14317"/>
                </a:cubicBezTo>
                <a:cubicBezTo>
                  <a:pt x="0" y="14509"/>
                  <a:pt x="0" y="14712"/>
                  <a:pt x="0" y="14905"/>
                </a:cubicBezTo>
                <a:cubicBezTo>
                  <a:pt x="0" y="14955"/>
                  <a:pt x="19" y="15006"/>
                  <a:pt x="151" y="15006"/>
                </a:cubicBezTo>
                <a:cubicBezTo>
                  <a:pt x="435" y="15006"/>
                  <a:pt x="718" y="15036"/>
                  <a:pt x="1002" y="14976"/>
                </a:cubicBezTo>
                <a:cubicBezTo>
                  <a:pt x="1852" y="14803"/>
                  <a:pt x="2646" y="14580"/>
                  <a:pt x="3439" y="14347"/>
                </a:cubicBezTo>
                <a:cubicBezTo>
                  <a:pt x="5329" y="13810"/>
                  <a:pt x="7219" y="13253"/>
                  <a:pt x="9109" y="12715"/>
                </a:cubicBezTo>
                <a:cubicBezTo>
                  <a:pt x="9184" y="12695"/>
                  <a:pt x="9260" y="12644"/>
                  <a:pt x="9392" y="12665"/>
                </a:cubicBezTo>
                <a:cubicBezTo>
                  <a:pt x="9335" y="12715"/>
                  <a:pt x="9241" y="12736"/>
                  <a:pt x="9184" y="12756"/>
                </a:cubicBezTo>
                <a:cubicBezTo>
                  <a:pt x="7956" y="13192"/>
                  <a:pt x="6709" y="13617"/>
                  <a:pt x="5537" y="14084"/>
                </a:cubicBezTo>
                <a:cubicBezTo>
                  <a:pt x="4724" y="14408"/>
                  <a:pt x="3912" y="14732"/>
                  <a:pt x="3288" y="15158"/>
                </a:cubicBezTo>
                <a:cubicBezTo>
                  <a:pt x="3194" y="15229"/>
                  <a:pt x="3080" y="15290"/>
                  <a:pt x="3080" y="15381"/>
                </a:cubicBezTo>
                <a:cubicBezTo>
                  <a:pt x="3080" y="15584"/>
                  <a:pt x="3080" y="15797"/>
                  <a:pt x="3080" y="15999"/>
                </a:cubicBezTo>
                <a:cubicBezTo>
                  <a:pt x="3080" y="16050"/>
                  <a:pt x="3080" y="16091"/>
                  <a:pt x="3194" y="16081"/>
                </a:cubicBezTo>
                <a:cubicBezTo>
                  <a:pt x="3534" y="16081"/>
                  <a:pt x="3855" y="16091"/>
                  <a:pt x="4195" y="16020"/>
                </a:cubicBezTo>
                <a:cubicBezTo>
                  <a:pt x="5783" y="15655"/>
                  <a:pt x="7294" y="15189"/>
                  <a:pt x="8844" y="14783"/>
                </a:cubicBezTo>
                <a:cubicBezTo>
                  <a:pt x="10602" y="14317"/>
                  <a:pt x="12359" y="13830"/>
                  <a:pt x="14135" y="13374"/>
                </a:cubicBezTo>
                <a:cubicBezTo>
                  <a:pt x="14211" y="13354"/>
                  <a:pt x="14268" y="13313"/>
                  <a:pt x="14381" y="13344"/>
                </a:cubicBezTo>
                <a:cubicBezTo>
                  <a:pt x="14343" y="13394"/>
                  <a:pt x="14249" y="13425"/>
                  <a:pt x="14173" y="13455"/>
                </a:cubicBezTo>
                <a:cubicBezTo>
                  <a:pt x="11452" y="14611"/>
                  <a:pt x="8825" y="15807"/>
                  <a:pt x="6293" y="17064"/>
                </a:cubicBezTo>
                <a:cubicBezTo>
                  <a:pt x="5783" y="17317"/>
                  <a:pt x="5254" y="17540"/>
                  <a:pt x="4838" y="17844"/>
                </a:cubicBezTo>
                <a:cubicBezTo>
                  <a:pt x="4724" y="17935"/>
                  <a:pt x="4573" y="18017"/>
                  <a:pt x="4554" y="18128"/>
                </a:cubicBezTo>
                <a:cubicBezTo>
                  <a:pt x="4535" y="18341"/>
                  <a:pt x="4554" y="18554"/>
                  <a:pt x="4554" y="18777"/>
                </a:cubicBezTo>
                <a:cubicBezTo>
                  <a:pt x="4554" y="18858"/>
                  <a:pt x="4630" y="18888"/>
                  <a:pt x="4781" y="18898"/>
                </a:cubicBezTo>
                <a:cubicBezTo>
                  <a:pt x="5537" y="18929"/>
                  <a:pt x="6274" y="18848"/>
                  <a:pt x="6992" y="18716"/>
                </a:cubicBezTo>
                <a:cubicBezTo>
                  <a:pt x="8031" y="18523"/>
                  <a:pt x="9052" y="18310"/>
                  <a:pt x="10072" y="18108"/>
                </a:cubicBezTo>
                <a:cubicBezTo>
                  <a:pt x="10885" y="17956"/>
                  <a:pt x="11717" y="17804"/>
                  <a:pt x="12567" y="17682"/>
                </a:cubicBezTo>
                <a:cubicBezTo>
                  <a:pt x="12586" y="17672"/>
                  <a:pt x="12605" y="17662"/>
                  <a:pt x="12624" y="17682"/>
                </a:cubicBezTo>
                <a:cubicBezTo>
                  <a:pt x="12605" y="17692"/>
                  <a:pt x="12605" y="17692"/>
                  <a:pt x="12586" y="17702"/>
                </a:cubicBezTo>
                <a:cubicBezTo>
                  <a:pt x="12548" y="17723"/>
                  <a:pt x="12510" y="17753"/>
                  <a:pt x="12454" y="17773"/>
                </a:cubicBezTo>
                <a:cubicBezTo>
                  <a:pt x="11206" y="18321"/>
                  <a:pt x="9978" y="18888"/>
                  <a:pt x="8768" y="19456"/>
                </a:cubicBezTo>
                <a:cubicBezTo>
                  <a:pt x="7843" y="19882"/>
                  <a:pt x="6935" y="20307"/>
                  <a:pt x="6161" y="20814"/>
                </a:cubicBezTo>
                <a:cubicBezTo>
                  <a:pt x="6085" y="20865"/>
                  <a:pt x="5991" y="20905"/>
                  <a:pt x="5991" y="20976"/>
                </a:cubicBezTo>
                <a:cubicBezTo>
                  <a:pt x="5991" y="21128"/>
                  <a:pt x="5991" y="21280"/>
                  <a:pt x="5991" y="21432"/>
                </a:cubicBezTo>
                <a:cubicBezTo>
                  <a:pt x="5991" y="21463"/>
                  <a:pt x="5972" y="21513"/>
                  <a:pt x="6066" y="21513"/>
                </a:cubicBezTo>
                <a:cubicBezTo>
                  <a:pt x="6274" y="21513"/>
                  <a:pt x="6482" y="21554"/>
                  <a:pt x="6652" y="21483"/>
                </a:cubicBezTo>
                <a:cubicBezTo>
                  <a:pt x="6954" y="21361"/>
                  <a:pt x="7238" y="21240"/>
                  <a:pt x="7521" y="21098"/>
                </a:cubicBezTo>
                <a:cubicBezTo>
                  <a:pt x="9071" y="20328"/>
                  <a:pt x="10696" y="19598"/>
                  <a:pt x="12302" y="18868"/>
                </a:cubicBezTo>
                <a:cubicBezTo>
                  <a:pt x="13096" y="18513"/>
                  <a:pt x="13890" y="18179"/>
                  <a:pt x="14627" y="17783"/>
                </a:cubicBezTo>
                <a:cubicBezTo>
                  <a:pt x="14891" y="17641"/>
                  <a:pt x="15080" y="17489"/>
                  <a:pt x="15024" y="17266"/>
                </a:cubicBezTo>
                <a:cubicBezTo>
                  <a:pt x="14986" y="17135"/>
                  <a:pt x="15024" y="17003"/>
                  <a:pt x="15024" y="16861"/>
                </a:cubicBezTo>
                <a:cubicBezTo>
                  <a:pt x="15024" y="16679"/>
                  <a:pt x="14948" y="16638"/>
                  <a:pt x="14608" y="16628"/>
                </a:cubicBezTo>
                <a:cubicBezTo>
                  <a:pt x="13965" y="16618"/>
                  <a:pt x="13342" y="16699"/>
                  <a:pt x="12718" y="16790"/>
                </a:cubicBezTo>
                <a:cubicBezTo>
                  <a:pt x="10923" y="17054"/>
                  <a:pt x="9184" y="17388"/>
                  <a:pt x="7465" y="17753"/>
                </a:cubicBezTo>
                <a:cubicBezTo>
                  <a:pt x="7219" y="17804"/>
                  <a:pt x="6973" y="17875"/>
                  <a:pt x="6690" y="17885"/>
                </a:cubicBezTo>
                <a:cubicBezTo>
                  <a:pt x="6690" y="17895"/>
                  <a:pt x="6671" y="17895"/>
                  <a:pt x="6671" y="17905"/>
                </a:cubicBezTo>
                <a:cubicBezTo>
                  <a:pt x="6633" y="17885"/>
                  <a:pt x="6671" y="17885"/>
                  <a:pt x="6690" y="17885"/>
                </a:cubicBezTo>
                <a:cubicBezTo>
                  <a:pt x="6709" y="17864"/>
                  <a:pt x="6728" y="17854"/>
                  <a:pt x="6746" y="17844"/>
                </a:cubicBezTo>
                <a:cubicBezTo>
                  <a:pt x="8050" y="17195"/>
                  <a:pt x="9392" y="16567"/>
                  <a:pt x="10753" y="15949"/>
                </a:cubicBezTo>
                <a:cubicBezTo>
                  <a:pt x="13134" y="14864"/>
                  <a:pt x="15591" y="13830"/>
                  <a:pt x="18028" y="12776"/>
                </a:cubicBezTo>
                <a:cubicBezTo>
                  <a:pt x="18236" y="12685"/>
                  <a:pt x="18425" y="12594"/>
                  <a:pt x="18576" y="12482"/>
                </a:cubicBezTo>
                <a:cubicBezTo>
                  <a:pt x="18633" y="12442"/>
                  <a:pt x="18671" y="12391"/>
                  <a:pt x="18671" y="12340"/>
                </a:cubicBezTo>
                <a:cubicBezTo>
                  <a:pt x="18671" y="12138"/>
                  <a:pt x="18671" y="11925"/>
                  <a:pt x="18671" y="11722"/>
                </a:cubicBezTo>
                <a:cubicBezTo>
                  <a:pt x="18671" y="11641"/>
                  <a:pt x="18614" y="11611"/>
                  <a:pt x="18463" y="11600"/>
                </a:cubicBezTo>
                <a:cubicBezTo>
                  <a:pt x="18047" y="11590"/>
                  <a:pt x="17650" y="11631"/>
                  <a:pt x="17272" y="11712"/>
                </a:cubicBezTo>
                <a:cubicBezTo>
                  <a:pt x="15402" y="12097"/>
                  <a:pt x="13606" y="12573"/>
                  <a:pt x="11811" y="13050"/>
                </a:cubicBezTo>
                <a:cubicBezTo>
                  <a:pt x="10753" y="13334"/>
                  <a:pt x="9694" y="13628"/>
                  <a:pt x="8655" y="13911"/>
                </a:cubicBezTo>
                <a:cubicBezTo>
                  <a:pt x="8636" y="13922"/>
                  <a:pt x="8617" y="13922"/>
                  <a:pt x="8580" y="13932"/>
                </a:cubicBezTo>
                <a:cubicBezTo>
                  <a:pt x="8561" y="13952"/>
                  <a:pt x="8523" y="13962"/>
                  <a:pt x="8485" y="13942"/>
                </a:cubicBezTo>
                <a:cubicBezTo>
                  <a:pt x="8504" y="13932"/>
                  <a:pt x="8523" y="13922"/>
                  <a:pt x="8561" y="13911"/>
                </a:cubicBezTo>
                <a:cubicBezTo>
                  <a:pt x="8580" y="13901"/>
                  <a:pt x="8598" y="13891"/>
                  <a:pt x="8617" y="13891"/>
                </a:cubicBezTo>
                <a:cubicBezTo>
                  <a:pt x="8712" y="13861"/>
                  <a:pt x="8787" y="13820"/>
                  <a:pt x="8882" y="13790"/>
                </a:cubicBezTo>
                <a:cubicBezTo>
                  <a:pt x="12283" y="12604"/>
                  <a:pt x="15704" y="11418"/>
                  <a:pt x="19181" y="10293"/>
                </a:cubicBezTo>
                <a:cubicBezTo>
                  <a:pt x="19880" y="10070"/>
                  <a:pt x="20561" y="9837"/>
                  <a:pt x="21241" y="9604"/>
                </a:cubicBezTo>
                <a:cubicBezTo>
                  <a:pt x="21392" y="9553"/>
                  <a:pt x="21581" y="9512"/>
                  <a:pt x="21581" y="9391"/>
                </a:cubicBezTo>
                <a:cubicBezTo>
                  <a:pt x="21581" y="9188"/>
                  <a:pt x="21581" y="8975"/>
                  <a:pt x="21581" y="8772"/>
                </a:cubicBezTo>
                <a:cubicBezTo>
                  <a:pt x="21506" y="8722"/>
                  <a:pt x="21449" y="8701"/>
                  <a:pt x="21317" y="8691"/>
                </a:cubicBezTo>
                <a:close/>
                <a:moveTo>
                  <a:pt x="15383" y="3917"/>
                </a:moveTo>
                <a:cubicBezTo>
                  <a:pt x="15383" y="3917"/>
                  <a:pt x="15383" y="3917"/>
                  <a:pt x="15383" y="3917"/>
                </a:cubicBezTo>
                <a:cubicBezTo>
                  <a:pt x="15402" y="3927"/>
                  <a:pt x="15383" y="3927"/>
                  <a:pt x="15383" y="3927"/>
                </a:cubicBezTo>
                <a:cubicBezTo>
                  <a:pt x="15364" y="3927"/>
                  <a:pt x="15364" y="3927"/>
                  <a:pt x="15383" y="3917"/>
                </a:cubicBezTo>
                <a:cubicBezTo>
                  <a:pt x="15364" y="3917"/>
                  <a:pt x="15364" y="3917"/>
                  <a:pt x="15383" y="3917"/>
                </a:cubicBezTo>
                <a:close/>
                <a:moveTo>
                  <a:pt x="6255" y="7566"/>
                </a:moveTo>
                <a:lnTo>
                  <a:pt x="6255" y="7566"/>
                </a:lnTo>
                <a:lnTo>
                  <a:pt x="6274" y="7566"/>
                </a:lnTo>
                <a:lnTo>
                  <a:pt x="6255" y="7566"/>
                </a:lnTo>
                <a:close/>
                <a:moveTo>
                  <a:pt x="7351" y="8063"/>
                </a:moveTo>
                <a:cubicBezTo>
                  <a:pt x="7351" y="8053"/>
                  <a:pt x="7332" y="8053"/>
                  <a:pt x="7351" y="8063"/>
                </a:cubicBezTo>
                <a:cubicBezTo>
                  <a:pt x="7351" y="8053"/>
                  <a:pt x="7351" y="8053"/>
                  <a:pt x="7351" y="8053"/>
                </a:cubicBezTo>
                <a:cubicBezTo>
                  <a:pt x="7351" y="8043"/>
                  <a:pt x="7370" y="8053"/>
                  <a:pt x="7351" y="8063"/>
                </a:cubicBezTo>
                <a:cubicBezTo>
                  <a:pt x="7370" y="8053"/>
                  <a:pt x="7351" y="8053"/>
                  <a:pt x="7351" y="8063"/>
                </a:cubicBezTo>
                <a:close/>
                <a:moveTo>
                  <a:pt x="12019" y="9431"/>
                </a:moveTo>
                <a:cubicBezTo>
                  <a:pt x="12038" y="9421"/>
                  <a:pt x="12057" y="9421"/>
                  <a:pt x="12094" y="9411"/>
                </a:cubicBezTo>
                <a:cubicBezTo>
                  <a:pt x="12113" y="9401"/>
                  <a:pt x="12132" y="9391"/>
                  <a:pt x="12151" y="9391"/>
                </a:cubicBezTo>
                <a:cubicBezTo>
                  <a:pt x="12151" y="9401"/>
                  <a:pt x="12170" y="9401"/>
                  <a:pt x="12170" y="9411"/>
                </a:cubicBezTo>
                <a:cubicBezTo>
                  <a:pt x="12151" y="9411"/>
                  <a:pt x="12113" y="9411"/>
                  <a:pt x="12094" y="9421"/>
                </a:cubicBezTo>
                <a:cubicBezTo>
                  <a:pt x="12094" y="9441"/>
                  <a:pt x="12076" y="9452"/>
                  <a:pt x="12038" y="9452"/>
                </a:cubicBezTo>
                <a:cubicBezTo>
                  <a:pt x="12000" y="9462"/>
                  <a:pt x="11981" y="9482"/>
                  <a:pt x="11943" y="9492"/>
                </a:cubicBezTo>
                <a:cubicBezTo>
                  <a:pt x="11924" y="9502"/>
                  <a:pt x="11887" y="9502"/>
                  <a:pt x="11849" y="9512"/>
                </a:cubicBezTo>
                <a:cubicBezTo>
                  <a:pt x="11849" y="9441"/>
                  <a:pt x="11943" y="9441"/>
                  <a:pt x="12019" y="9431"/>
                </a:cubicBezTo>
                <a:close/>
                <a:moveTo>
                  <a:pt x="14400" y="13323"/>
                </a:moveTo>
                <a:cubicBezTo>
                  <a:pt x="14419" y="13323"/>
                  <a:pt x="14419" y="13334"/>
                  <a:pt x="14400" y="13323"/>
                </a:cubicBezTo>
                <a:cubicBezTo>
                  <a:pt x="14419" y="13334"/>
                  <a:pt x="14400" y="13334"/>
                  <a:pt x="14400" y="13334"/>
                </a:cubicBezTo>
                <a:cubicBezTo>
                  <a:pt x="14400" y="13334"/>
                  <a:pt x="14400" y="13334"/>
                  <a:pt x="14400" y="13323"/>
                </a:cubicBezTo>
                <a:cubicBezTo>
                  <a:pt x="14400" y="13323"/>
                  <a:pt x="14400" y="13323"/>
                  <a:pt x="14400" y="13323"/>
                </a:cubicBezTo>
                <a:close/>
                <a:moveTo>
                  <a:pt x="9487" y="12634"/>
                </a:moveTo>
                <a:cubicBezTo>
                  <a:pt x="9468" y="12634"/>
                  <a:pt x="9430" y="12644"/>
                  <a:pt x="9430" y="12644"/>
                </a:cubicBezTo>
                <a:cubicBezTo>
                  <a:pt x="9411" y="12624"/>
                  <a:pt x="9449" y="12624"/>
                  <a:pt x="9468" y="12624"/>
                </a:cubicBezTo>
                <a:cubicBezTo>
                  <a:pt x="9487" y="12604"/>
                  <a:pt x="9524" y="12594"/>
                  <a:pt x="9562" y="12614"/>
                </a:cubicBezTo>
                <a:cubicBezTo>
                  <a:pt x="9524" y="12624"/>
                  <a:pt x="9506" y="12624"/>
                  <a:pt x="9487" y="12634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Google Shape;61;p7"/>
          <p:cNvSpPr/>
          <p:nvPr/>
        </p:nvSpPr>
        <p:spPr>
          <a:xfrm>
            <a:off x="5301009" y="1504664"/>
            <a:ext cx="5316986" cy="4338940"/>
          </a:xfrm>
          <a:custGeom>
            <a:avLst/>
            <a:gdLst/>
            <a:ahLst/>
            <a:cxnLst/>
            <a:rect l="l" t="t" r="r" b="b"/>
            <a:pathLst>
              <a:path w="21480" h="21553" extrusionOk="0">
                <a:moveTo>
                  <a:pt x="8201" y="21551"/>
                </a:moveTo>
                <a:cubicBezTo>
                  <a:pt x="7500" y="21568"/>
                  <a:pt x="6771" y="21491"/>
                  <a:pt x="6042" y="21355"/>
                </a:cubicBezTo>
                <a:cubicBezTo>
                  <a:pt x="5001" y="21167"/>
                  <a:pt x="4002" y="20817"/>
                  <a:pt x="3065" y="20220"/>
                </a:cubicBezTo>
                <a:cubicBezTo>
                  <a:pt x="2398" y="19801"/>
                  <a:pt x="1794" y="19281"/>
                  <a:pt x="1288" y="18590"/>
                </a:cubicBezTo>
                <a:cubicBezTo>
                  <a:pt x="767" y="17881"/>
                  <a:pt x="427" y="17070"/>
                  <a:pt x="233" y="16157"/>
                </a:cubicBezTo>
                <a:cubicBezTo>
                  <a:pt x="45" y="15278"/>
                  <a:pt x="-31" y="14382"/>
                  <a:pt x="11" y="13469"/>
                </a:cubicBezTo>
                <a:cubicBezTo>
                  <a:pt x="80" y="11643"/>
                  <a:pt x="538" y="9962"/>
                  <a:pt x="1302" y="8400"/>
                </a:cubicBezTo>
                <a:cubicBezTo>
                  <a:pt x="1732" y="7512"/>
                  <a:pt x="2266" y="6719"/>
                  <a:pt x="2863" y="5985"/>
                </a:cubicBezTo>
                <a:cubicBezTo>
                  <a:pt x="3398" y="5319"/>
                  <a:pt x="3953" y="4679"/>
                  <a:pt x="4564" y="4124"/>
                </a:cubicBezTo>
                <a:cubicBezTo>
                  <a:pt x="5216" y="3535"/>
                  <a:pt x="5883" y="2963"/>
                  <a:pt x="6598" y="2486"/>
                </a:cubicBezTo>
                <a:cubicBezTo>
                  <a:pt x="7389" y="1956"/>
                  <a:pt x="8194" y="1487"/>
                  <a:pt x="9041" y="1120"/>
                </a:cubicBezTo>
                <a:cubicBezTo>
                  <a:pt x="9901" y="753"/>
                  <a:pt x="10783" y="463"/>
                  <a:pt x="11685" y="284"/>
                </a:cubicBezTo>
                <a:cubicBezTo>
                  <a:pt x="12407" y="139"/>
                  <a:pt x="13129" y="45"/>
                  <a:pt x="13858" y="11"/>
                </a:cubicBezTo>
                <a:cubicBezTo>
                  <a:pt x="14670" y="-32"/>
                  <a:pt x="15468" y="53"/>
                  <a:pt x="16238" y="378"/>
                </a:cubicBezTo>
                <a:cubicBezTo>
                  <a:pt x="16579" y="523"/>
                  <a:pt x="16912" y="693"/>
                  <a:pt x="17203" y="958"/>
                </a:cubicBezTo>
                <a:cubicBezTo>
                  <a:pt x="17314" y="1060"/>
                  <a:pt x="17411" y="1171"/>
                  <a:pt x="17502" y="1291"/>
                </a:cubicBezTo>
                <a:cubicBezTo>
                  <a:pt x="17592" y="1419"/>
                  <a:pt x="17627" y="1572"/>
                  <a:pt x="17599" y="1743"/>
                </a:cubicBezTo>
                <a:cubicBezTo>
                  <a:pt x="17585" y="1820"/>
                  <a:pt x="17543" y="1863"/>
                  <a:pt x="17488" y="1871"/>
                </a:cubicBezTo>
                <a:cubicBezTo>
                  <a:pt x="17425" y="1880"/>
                  <a:pt x="17377" y="1846"/>
                  <a:pt x="17349" y="1777"/>
                </a:cubicBezTo>
                <a:cubicBezTo>
                  <a:pt x="17210" y="1436"/>
                  <a:pt x="16967" y="1231"/>
                  <a:pt x="16697" y="1077"/>
                </a:cubicBezTo>
                <a:cubicBezTo>
                  <a:pt x="16190" y="804"/>
                  <a:pt x="15669" y="608"/>
                  <a:pt x="15114" y="523"/>
                </a:cubicBezTo>
                <a:cubicBezTo>
                  <a:pt x="14677" y="454"/>
                  <a:pt x="14232" y="446"/>
                  <a:pt x="13788" y="472"/>
                </a:cubicBezTo>
                <a:cubicBezTo>
                  <a:pt x="13469" y="489"/>
                  <a:pt x="13150" y="514"/>
                  <a:pt x="12830" y="557"/>
                </a:cubicBezTo>
                <a:cubicBezTo>
                  <a:pt x="12338" y="617"/>
                  <a:pt x="11845" y="702"/>
                  <a:pt x="11359" y="821"/>
                </a:cubicBezTo>
                <a:cubicBezTo>
                  <a:pt x="10047" y="1146"/>
                  <a:pt x="8791" y="1675"/>
                  <a:pt x="7590" y="2392"/>
                </a:cubicBezTo>
                <a:cubicBezTo>
                  <a:pt x="6459" y="3066"/>
                  <a:pt x="5404" y="3894"/>
                  <a:pt x="4432" y="4858"/>
                </a:cubicBezTo>
                <a:cubicBezTo>
                  <a:pt x="3557" y="5737"/>
                  <a:pt x="2752" y="6710"/>
                  <a:pt x="2086" y="7837"/>
                </a:cubicBezTo>
                <a:cubicBezTo>
                  <a:pt x="1392" y="9006"/>
                  <a:pt x="913" y="10294"/>
                  <a:pt x="635" y="11702"/>
                </a:cubicBezTo>
                <a:cubicBezTo>
                  <a:pt x="469" y="12547"/>
                  <a:pt x="392" y="13409"/>
                  <a:pt x="427" y="14271"/>
                </a:cubicBezTo>
                <a:cubicBezTo>
                  <a:pt x="455" y="15133"/>
                  <a:pt x="580" y="15970"/>
                  <a:pt x="857" y="16772"/>
                </a:cubicBezTo>
                <a:cubicBezTo>
                  <a:pt x="1191" y="17745"/>
                  <a:pt x="1739" y="18504"/>
                  <a:pt x="2440" y="19110"/>
                </a:cubicBezTo>
                <a:cubicBezTo>
                  <a:pt x="3183" y="19750"/>
                  <a:pt x="4002" y="20177"/>
                  <a:pt x="4876" y="20467"/>
                </a:cubicBezTo>
                <a:cubicBezTo>
                  <a:pt x="5473" y="20663"/>
                  <a:pt x="6077" y="20774"/>
                  <a:pt x="6688" y="20860"/>
                </a:cubicBezTo>
                <a:cubicBezTo>
                  <a:pt x="7243" y="20936"/>
                  <a:pt x="7805" y="20954"/>
                  <a:pt x="8361" y="20954"/>
                </a:cubicBezTo>
                <a:cubicBezTo>
                  <a:pt x="9013" y="20945"/>
                  <a:pt x="9658" y="20885"/>
                  <a:pt x="10304" y="20766"/>
                </a:cubicBezTo>
                <a:cubicBezTo>
                  <a:pt x="11442" y="20561"/>
                  <a:pt x="12553" y="20237"/>
                  <a:pt x="13629" y="19742"/>
                </a:cubicBezTo>
                <a:cubicBezTo>
                  <a:pt x="14614" y="19289"/>
                  <a:pt x="15572" y="18760"/>
                  <a:pt x="16447" y="18035"/>
                </a:cubicBezTo>
                <a:cubicBezTo>
                  <a:pt x="17467" y="17190"/>
                  <a:pt x="18376" y="16183"/>
                  <a:pt x="19098" y="14963"/>
                </a:cubicBezTo>
                <a:cubicBezTo>
                  <a:pt x="19674" y="13998"/>
                  <a:pt x="20195" y="12991"/>
                  <a:pt x="20514" y="11848"/>
                </a:cubicBezTo>
                <a:cubicBezTo>
                  <a:pt x="20639" y="11387"/>
                  <a:pt x="20722" y="10917"/>
                  <a:pt x="20771" y="10439"/>
                </a:cubicBezTo>
                <a:cubicBezTo>
                  <a:pt x="20854" y="9535"/>
                  <a:pt x="20729" y="8673"/>
                  <a:pt x="20479" y="7819"/>
                </a:cubicBezTo>
                <a:cubicBezTo>
                  <a:pt x="20327" y="7307"/>
                  <a:pt x="20084" y="6864"/>
                  <a:pt x="19806" y="6437"/>
                </a:cubicBezTo>
                <a:cubicBezTo>
                  <a:pt x="19744" y="6343"/>
                  <a:pt x="19688" y="6232"/>
                  <a:pt x="19626" y="6138"/>
                </a:cubicBezTo>
                <a:cubicBezTo>
                  <a:pt x="19591" y="6078"/>
                  <a:pt x="19570" y="6010"/>
                  <a:pt x="19619" y="5959"/>
                </a:cubicBezTo>
                <a:cubicBezTo>
                  <a:pt x="19674" y="5899"/>
                  <a:pt x="19723" y="5933"/>
                  <a:pt x="19764" y="5985"/>
                </a:cubicBezTo>
                <a:cubicBezTo>
                  <a:pt x="20021" y="6309"/>
                  <a:pt x="20285" y="6616"/>
                  <a:pt x="20493" y="6992"/>
                </a:cubicBezTo>
                <a:cubicBezTo>
                  <a:pt x="20507" y="7017"/>
                  <a:pt x="20528" y="7043"/>
                  <a:pt x="20542" y="7068"/>
                </a:cubicBezTo>
                <a:cubicBezTo>
                  <a:pt x="21048" y="7674"/>
                  <a:pt x="21319" y="8425"/>
                  <a:pt x="21430" y="9270"/>
                </a:cubicBezTo>
                <a:cubicBezTo>
                  <a:pt x="21569" y="10303"/>
                  <a:pt x="21402" y="11293"/>
                  <a:pt x="21104" y="12257"/>
                </a:cubicBezTo>
                <a:cubicBezTo>
                  <a:pt x="20896" y="12923"/>
                  <a:pt x="20604" y="13529"/>
                  <a:pt x="20299" y="14135"/>
                </a:cubicBezTo>
                <a:cubicBezTo>
                  <a:pt x="19653" y="15415"/>
                  <a:pt x="18869" y="16533"/>
                  <a:pt x="17939" y="17506"/>
                </a:cubicBezTo>
                <a:cubicBezTo>
                  <a:pt x="17168" y="18316"/>
                  <a:pt x="16315" y="18982"/>
                  <a:pt x="15406" y="19511"/>
                </a:cubicBezTo>
                <a:cubicBezTo>
                  <a:pt x="14413" y="20092"/>
                  <a:pt x="13386" y="20561"/>
                  <a:pt x="12310" y="20894"/>
                </a:cubicBezTo>
                <a:cubicBezTo>
                  <a:pt x="11685" y="21082"/>
                  <a:pt x="11061" y="21235"/>
                  <a:pt x="10422" y="21346"/>
                </a:cubicBezTo>
                <a:cubicBezTo>
                  <a:pt x="9929" y="21440"/>
                  <a:pt x="9429" y="21491"/>
                  <a:pt x="8930" y="21517"/>
                </a:cubicBezTo>
                <a:cubicBezTo>
                  <a:pt x="8714" y="21542"/>
                  <a:pt x="8479" y="21559"/>
                  <a:pt x="8201" y="215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Google Shape;62;p7"/>
          <p:cNvSpPr/>
          <p:nvPr/>
        </p:nvSpPr>
        <p:spPr>
          <a:xfrm>
            <a:off x="1621754" y="1576142"/>
            <a:ext cx="5185675" cy="4188362"/>
          </a:xfrm>
          <a:custGeom>
            <a:avLst/>
            <a:gdLst/>
            <a:ahLst/>
            <a:cxnLst/>
            <a:rect l="l" t="t" r="r" b="b"/>
            <a:pathLst>
              <a:path w="21499" h="21527" extrusionOk="0">
                <a:moveTo>
                  <a:pt x="9993" y="21519"/>
                </a:moveTo>
                <a:cubicBezTo>
                  <a:pt x="9559" y="21519"/>
                  <a:pt x="9055" y="21484"/>
                  <a:pt x="8551" y="21413"/>
                </a:cubicBezTo>
                <a:cubicBezTo>
                  <a:pt x="7052" y="21202"/>
                  <a:pt x="5596" y="20797"/>
                  <a:pt x="4218" y="20022"/>
                </a:cubicBezTo>
                <a:cubicBezTo>
                  <a:pt x="3557" y="19652"/>
                  <a:pt x="2925" y="19221"/>
                  <a:pt x="2357" y="18657"/>
                </a:cubicBezTo>
                <a:cubicBezTo>
                  <a:pt x="1355" y="17662"/>
                  <a:pt x="681" y="16385"/>
                  <a:pt x="290" y="14879"/>
                </a:cubicBezTo>
                <a:cubicBezTo>
                  <a:pt x="20" y="13832"/>
                  <a:pt x="-58" y="12757"/>
                  <a:pt x="41" y="11665"/>
                </a:cubicBezTo>
                <a:cubicBezTo>
                  <a:pt x="162" y="10318"/>
                  <a:pt x="489" y="9059"/>
                  <a:pt x="1029" y="7879"/>
                </a:cubicBezTo>
                <a:cubicBezTo>
                  <a:pt x="1427" y="7016"/>
                  <a:pt x="1902" y="6232"/>
                  <a:pt x="2442" y="5493"/>
                </a:cubicBezTo>
                <a:cubicBezTo>
                  <a:pt x="3323" y="4295"/>
                  <a:pt x="4353" y="3309"/>
                  <a:pt x="5475" y="2481"/>
                </a:cubicBezTo>
                <a:cubicBezTo>
                  <a:pt x="6796" y="1495"/>
                  <a:pt x="8196" y="746"/>
                  <a:pt x="9701" y="315"/>
                </a:cubicBezTo>
                <a:cubicBezTo>
                  <a:pt x="10305" y="139"/>
                  <a:pt x="10923" y="77"/>
                  <a:pt x="11541" y="24"/>
                </a:cubicBezTo>
                <a:cubicBezTo>
                  <a:pt x="12457" y="-46"/>
                  <a:pt x="13367" y="42"/>
                  <a:pt x="14276" y="218"/>
                </a:cubicBezTo>
                <a:cubicBezTo>
                  <a:pt x="14482" y="262"/>
                  <a:pt x="14688" y="324"/>
                  <a:pt x="14894" y="377"/>
                </a:cubicBezTo>
                <a:cubicBezTo>
                  <a:pt x="15000" y="403"/>
                  <a:pt x="15071" y="482"/>
                  <a:pt x="15128" y="588"/>
                </a:cubicBezTo>
                <a:cubicBezTo>
                  <a:pt x="15156" y="650"/>
                  <a:pt x="15156" y="702"/>
                  <a:pt x="15121" y="764"/>
                </a:cubicBezTo>
                <a:cubicBezTo>
                  <a:pt x="15085" y="817"/>
                  <a:pt x="15036" y="843"/>
                  <a:pt x="14986" y="808"/>
                </a:cubicBezTo>
                <a:cubicBezTo>
                  <a:pt x="14780" y="676"/>
                  <a:pt x="14553" y="667"/>
                  <a:pt x="14333" y="623"/>
                </a:cubicBezTo>
                <a:cubicBezTo>
                  <a:pt x="13473" y="421"/>
                  <a:pt x="12607" y="403"/>
                  <a:pt x="11740" y="465"/>
                </a:cubicBezTo>
                <a:cubicBezTo>
                  <a:pt x="11257" y="500"/>
                  <a:pt x="10774" y="535"/>
                  <a:pt x="10298" y="632"/>
                </a:cubicBezTo>
                <a:cubicBezTo>
                  <a:pt x="9595" y="782"/>
                  <a:pt x="8906" y="1019"/>
                  <a:pt x="8238" y="1328"/>
                </a:cubicBezTo>
                <a:cubicBezTo>
                  <a:pt x="7137" y="1847"/>
                  <a:pt x="6086" y="2490"/>
                  <a:pt x="5099" y="3300"/>
                </a:cubicBezTo>
                <a:cubicBezTo>
                  <a:pt x="3785" y="4366"/>
                  <a:pt x="2655" y="5669"/>
                  <a:pt x="1753" y="7271"/>
                </a:cubicBezTo>
                <a:cubicBezTo>
                  <a:pt x="1149" y="8337"/>
                  <a:pt x="730" y="9499"/>
                  <a:pt x="510" y="10776"/>
                </a:cubicBezTo>
                <a:cubicBezTo>
                  <a:pt x="162" y="12792"/>
                  <a:pt x="382" y="14694"/>
                  <a:pt x="1256" y="16464"/>
                </a:cubicBezTo>
                <a:cubicBezTo>
                  <a:pt x="1682" y="17327"/>
                  <a:pt x="2243" y="18041"/>
                  <a:pt x="2925" y="18604"/>
                </a:cubicBezTo>
                <a:cubicBezTo>
                  <a:pt x="4111" y="19582"/>
                  <a:pt x="5418" y="20189"/>
                  <a:pt x="6803" y="20568"/>
                </a:cubicBezTo>
                <a:cubicBezTo>
                  <a:pt x="7954" y="20885"/>
                  <a:pt x="9119" y="21034"/>
                  <a:pt x="10291" y="21026"/>
                </a:cubicBezTo>
                <a:cubicBezTo>
                  <a:pt x="11321" y="21017"/>
                  <a:pt x="12330" y="20814"/>
                  <a:pt x="13317" y="20462"/>
                </a:cubicBezTo>
                <a:cubicBezTo>
                  <a:pt x="14553" y="20022"/>
                  <a:pt x="15696" y="19335"/>
                  <a:pt x="16762" y="18454"/>
                </a:cubicBezTo>
                <a:cubicBezTo>
                  <a:pt x="17806" y="17592"/>
                  <a:pt x="18729" y="16561"/>
                  <a:pt x="19418" y="15240"/>
                </a:cubicBezTo>
                <a:cubicBezTo>
                  <a:pt x="19859" y="14386"/>
                  <a:pt x="20192" y="13462"/>
                  <a:pt x="20455" y="12502"/>
                </a:cubicBezTo>
                <a:cubicBezTo>
                  <a:pt x="20739" y="11436"/>
                  <a:pt x="20924" y="10345"/>
                  <a:pt x="20874" y="9217"/>
                </a:cubicBezTo>
                <a:cubicBezTo>
                  <a:pt x="20818" y="7976"/>
                  <a:pt x="20533" y="6831"/>
                  <a:pt x="19958" y="5801"/>
                </a:cubicBezTo>
                <a:cubicBezTo>
                  <a:pt x="19603" y="5167"/>
                  <a:pt x="19205" y="4595"/>
                  <a:pt x="18722" y="4110"/>
                </a:cubicBezTo>
                <a:cubicBezTo>
                  <a:pt x="18381" y="3767"/>
                  <a:pt x="18019" y="3450"/>
                  <a:pt x="17621" y="3203"/>
                </a:cubicBezTo>
                <a:cubicBezTo>
                  <a:pt x="17401" y="3071"/>
                  <a:pt x="17188" y="2930"/>
                  <a:pt x="16968" y="2789"/>
                </a:cubicBezTo>
                <a:cubicBezTo>
                  <a:pt x="16868" y="2728"/>
                  <a:pt x="16833" y="2622"/>
                  <a:pt x="16868" y="2516"/>
                </a:cubicBezTo>
                <a:cubicBezTo>
                  <a:pt x="16904" y="2411"/>
                  <a:pt x="16989" y="2367"/>
                  <a:pt x="17088" y="2411"/>
                </a:cubicBezTo>
                <a:cubicBezTo>
                  <a:pt x="17380" y="2552"/>
                  <a:pt x="17671" y="2675"/>
                  <a:pt x="17955" y="2851"/>
                </a:cubicBezTo>
                <a:cubicBezTo>
                  <a:pt x="18516" y="3194"/>
                  <a:pt x="19035" y="3626"/>
                  <a:pt x="19518" y="4137"/>
                </a:cubicBezTo>
                <a:cubicBezTo>
                  <a:pt x="20491" y="5176"/>
                  <a:pt x="21109" y="6479"/>
                  <a:pt x="21386" y="8020"/>
                </a:cubicBezTo>
                <a:cubicBezTo>
                  <a:pt x="21542" y="8874"/>
                  <a:pt x="21521" y="9737"/>
                  <a:pt x="21421" y="10609"/>
                </a:cubicBezTo>
                <a:cubicBezTo>
                  <a:pt x="21258" y="11965"/>
                  <a:pt x="20896" y="13242"/>
                  <a:pt x="20406" y="14474"/>
                </a:cubicBezTo>
                <a:cubicBezTo>
                  <a:pt x="19979" y="15540"/>
                  <a:pt x="19418" y="16500"/>
                  <a:pt x="18722" y="17327"/>
                </a:cubicBezTo>
                <a:cubicBezTo>
                  <a:pt x="17607" y="18657"/>
                  <a:pt x="16314" y="19643"/>
                  <a:pt x="14894" y="20392"/>
                </a:cubicBezTo>
                <a:cubicBezTo>
                  <a:pt x="14006" y="20858"/>
                  <a:pt x="13090" y="21167"/>
                  <a:pt x="12138" y="21360"/>
                </a:cubicBezTo>
                <a:cubicBezTo>
                  <a:pt x="11463" y="21475"/>
                  <a:pt x="10767" y="21554"/>
                  <a:pt x="9993" y="215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lt1"/>
              </a:buClr>
              <a:buSzPts val="3600"/>
            </a:pPr>
            <a:r>
              <a:rPr lang="en-US" dirty="0"/>
              <a:t>Sketchy Venn Diagram – Slide Template</a:t>
            </a:r>
            <a:endParaRPr dirty="0"/>
          </a:p>
        </p:txBody>
      </p:sp>
      <p:grpSp>
        <p:nvGrpSpPr>
          <p:cNvPr id="69" name="Google Shape;69;p8"/>
          <p:cNvGrpSpPr/>
          <p:nvPr/>
        </p:nvGrpSpPr>
        <p:grpSpPr>
          <a:xfrm>
            <a:off x="7349591" y="2602995"/>
            <a:ext cx="2430217" cy="1905706"/>
            <a:chOff x="8921977" y="1405170"/>
            <a:chExt cx="2926080" cy="1905706"/>
          </a:xfrm>
        </p:grpSpPr>
        <p:sp>
          <p:nvSpPr>
            <p:cNvPr id="70" name="Google Shape;70;p8"/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dirty="0"/>
            </a:p>
          </p:txBody>
        </p:sp>
        <p:sp>
          <p:nvSpPr>
            <p:cNvPr id="71" name="Google Shape;71;p8"/>
            <p:cNvSpPr txBox="1"/>
            <p:nvPr/>
          </p:nvSpPr>
          <p:spPr>
            <a:xfrm>
              <a:off x="8921977" y="1925881"/>
              <a:ext cx="292608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BFBFBF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/>
            </a:p>
          </p:txBody>
        </p:sp>
      </p:grpSp>
      <p:grpSp>
        <p:nvGrpSpPr>
          <p:cNvPr id="72" name="Google Shape;72;p8"/>
          <p:cNvGrpSpPr/>
          <p:nvPr/>
        </p:nvGrpSpPr>
        <p:grpSpPr>
          <a:xfrm>
            <a:off x="2412193" y="2602995"/>
            <a:ext cx="2430217" cy="1905706"/>
            <a:chOff x="332936" y="2566211"/>
            <a:chExt cx="2926080" cy="1905706"/>
          </a:xfrm>
        </p:grpSpPr>
        <p:sp>
          <p:nvSpPr>
            <p:cNvPr id="73" name="Google Shape;73;p8"/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dirty="0"/>
            </a:p>
          </p:txBody>
        </p:sp>
        <p:sp>
          <p:nvSpPr>
            <p:cNvPr id="74" name="Google Shape;74;p8"/>
            <p:cNvSpPr txBox="1"/>
            <p:nvPr/>
          </p:nvSpPr>
          <p:spPr>
            <a:xfrm>
              <a:off x="332936" y="3086922"/>
              <a:ext cx="2926080" cy="13849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BFBFBF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/>
            </a:p>
          </p:txBody>
        </p:sp>
      </p:grpSp>
      <p:sp>
        <p:nvSpPr>
          <p:cNvPr id="76" name="Google Shape;76;p8"/>
          <p:cNvSpPr/>
          <p:nvPr/>
        </p:nvSpPr>
        <p:spPr>
          <a:xfrm>
            <a:off x="4934892" y="2075850"/>
            <a:ext cx="1997830" cy="3715100"/>
          </a:xfrm>
          <a:custGeom>
            <a:avLst/>
            <a:gdLst/>
            <a:ahLst/>
            <a:cxnLst/>
            <a:rect l="l" t="t" r="r" b="b"/>
            <a:pathLst>
              <a:path w="21581" h="21525" extrusionOk="0">
                <a:moveTo>
                  <a:pt x="21317" y="8691"/>
                </a:moveTo>
                <a:cubicBezTo>
                  <a:pt x="20882" y="8671"/>
                  <a:pt x="20485" y="8722"/>
                  <a:pt x="20107" y="8823"/>
                </a:cubicBezTo>
                <a:cubicBezTo>
                  <a:pt x="15798" y="9948"/>
                  <a:pt x="11490" y="11083"/>
                  <a:pt x="7294" y="12350"/>
                </a:cubicBezTo>
                <a:cubicBezTo>
                  <a:pt x="6463" y="12604"/>
                  <a:pt x="5594" y="12837"/>
                  <a:pt x="4762" y="13080"/>
                </a:cubicBezTo>
                <a:cubicBezTo>
                  <a:pt x="4743" y="13101"/>
                  <a:pt x="4706" y="13111"/>
                  <a:pt x="4668" y="13090"/>
                </a:cubicBezTo>
                <a:cubicBezTo>
                  <a:pt x="4687" y="13080"/>
                  <a:pt x="4706" y="13070"/>
                  <a:pt x="4743" y="13060"/>
                </a:cubicBezTo>
                <a:cubicBezTo>
                  <a:pt x="4819" y="13030"/>
                  <a:pt x="4894" y="12989"/>
                  <a:pt x="4970" y="12959"/>
                </a:cubicBezTo>
                <a:cubicBezTo>
                  <a:pt x="6482" y="12361"/>
                  <a:pt x="8032" y="11803"/>
                  <a:pt x="9581" y="11246"/>
                </a:cubicBezTo>
                <a:cubicBezTo>
                  <a:pt x="12775" y="10100"/>
                  <a:pt x="16006" y="8975"/>
                  <a:pt x="19162" y="7789"/>
                </a:cubicBezTo>
                <a:cubicBezTo>
                  <a:pt x="19597" y="7627"/>
                  <a:pt x="20050" y="7465"/>
                  <a:pt x="20428" y="7262"/>
                </a:cubicBezTo>
                <a:cubicBezTo>
                  <a:pt x="20523" y="7211"/>
                  <a:pt x="20598" y="7171"/>
                  <a:pt x="20598" y="7090"/>
                </a:cubicBezTo>
                <a:cubicBezTo>
                  <a:pt x="20598" y="6907"/>
                  <a:pt x="20598" y="6715"/>
                  <a:pt x="20598" y="6532"/>
                </a:cubicBezTo>
                <a:cubicBezTo>
                  <a:pt x="20598" y="6472"/>
                  <a:pt x="20580" y="6441"/>
                  <a:pt x="20447" y="6441"/>
                </a:cubicBezTo>
                <a:cubicBezTo>
                  <a:pt x="20145" y="6441"/>
                  <a:pt x="19824" y="6441"/>
                  <a:pt x="19521" y="6492"/>
                </a:cubicBezTo>
                <a:cubicBezTo>
                  <a:pt x="18331" y="6705"/>
                  <a:pt x="17197" y="6988"/>
                  <a:pt x="16101" y="7293"/>
                </a:cubicBezTo>
                <a:cubicBezTo>
                  <a:pt x="13852" y="7911"/>
                  <a:pt x="11679" y="8610"/>
                  <a:pt x="9449" y="9259"/>
                </a:cubicBezTo>
                <a:cubicBezTo>
                  <a:pt x="9373" y="9279"/>
                  <a:pt x="9279" y="9330"/>
                  <a:pt x="9165" y="9299"/>
                </a:cubicBezTo>
                <a:cubicBezTo>
                  <a:pt x="9260" y="9259"/>
                  <a:pt x="9354" y="9229"/>
                  <a:pt x="9449" y="9188"/>
                </a:cubicBezTo>
                <a:cubicBezTo>
                  <a:pt x="13077" y="7799"/>
                  <a:pt x="16819" y="6502"/>
                  <a:pt x="20580" y="5225"/>
                </a:cubicBezTo>
                <a:cubicBezTo>
                  <a:pt x="20882" y="5123"/>
                  <a:pt x="21298" y="5052"/>
                  <a:pt x="21449" y="4911"/>
                </a:cubicBezTo>
                <a:cubicBezTo>
                  <a:pt x="21600" y="4759"/>
                  <a:pt x="21487" y="4525"/>
                  <a:pt x="21506" y="4333"/>
                </a:cubicBezTo>
                <a:cubicBezTo>
                  <a:pt x="21506" y="4323"/>
                  <a:pt x="21506" y="4302"/>
                  <a:pt x="21506" y="4292"/>
                </a:cubicBezTo>
                <a:cubicBezTo>
                  <a:pt x="21524" y="4231"/>
                  <a:pt x="21449" y="4211"/>
                  <a:pt x="21354" y="4211"/>
                </a:cubicBezTo>
                <a:cubicBezTo>
                  <a:pt x="20995" y="4201"/>
                  <a:pt x="20674" y="4221"/>
                  <a:pt x="20353" y="4313"/>
                </a:cubicBezTo>
                <a:cubicBezTo>
                  <a:pt x="17008" y="5225"/>
                  <a:pt x="13682" y="6178"/>
                  <a:pt x="10394" y="7151"/>
                </a:cubicBezTo>
                <a:cubicBezTo>
                  <a:pt x="9468" y="7424"/>
                  <a:pt x="8542" y="7698"/>
                  <a:pt x="7616" y="7982"/>
                </a:cubicBezTo>
                <a:cubicBezTo>
                  <a:pt x="7578" y="7992"/>
                  <a:pt x="7540" y="8002"/>
                  <a:pt x="7521" y="8012"/>
                </a:cubicBezTo>
                <a:cubicBezTo>
                  <a:pt x="7502" y="8012"/>
                  <a:pt x="7483" y="8022"/>
                  <a:pt x="7465" y="8022"/>
                </a:cubicBezTo>
                <a:cubicBezTo>
                  <a:pt x="7483" y="8012"/>
                  <a:pt x="7483" y="8002"/>
                  <a:pt x="7502" y="7992"/>
                </a:cubicBezTo>
                <a:cubicBezTo>
                  <a:pt x="7540" y="7982"/>
                  <a:pt x="7559" y="7972"/>
                  <a:pt x="7597" y="7951"/>
                </a:cubicBezTo>
                <a:cubicBezTo>
                  <a:pt x="7635" y="7931"/>
                  <a:pt x="7654" y="7921"/>
                  <a:pt x="7691" y="7901"/>
                </a:cubicBezTo>
                <a:cubicBezTo>
                  <a:pt x="10866" y="6694"/>
                  <a:pt x="14117" y="5549"/>
                  <a:pt x="17405" y="4444"/>
                </a:cubicBezTo>
                <a:cubicBezTo>
                  <a:pt x="17707" y="4343"/>
                  <a:pt x="18009" y="4221"/>
                  <a:pt x="18293" y="4100"/>
                </a:cubicBezTo>
                <a:cubicBezTo>
                  <a:pt x="18369" y="4069"/>
                  <a:pt x="18444" y="4029"/>
                  <a:pt x="18444" y="3968"/>
                </a:cubicBezTo>
                <a:cubicBezTo>
                  <a:pt x="18444" y="3765"/>
                  <a:pt x="18444" y="3562"/>
                  <a:pt x="18444" y="3370"/>
                </a:cubicBezTo>
                <a:cubicBezTo>
                  <a:pt x="18444" y="3319"/>
                  <a:pt x="18425" y="3289"/>
                  <a:pt x="18312" y="3289"/>
                </a:cubicBezTo>
                <a:cubicBezTo>
                  <a:pt x="17972" y="3289"/>
                  <a:pt x="17650" y="3289"/>
                  <a:pt x="17329" y="3380"/>
                </a:cubicBezTo>
                <a:cubicBezTo>
                  <a:pt x="16876" y="3522"/>
                  <a:pt x="16422" y="3633"/>
                  <a:pt x="15950" y="3765"/>
                </a:cubicBezTo>
                <a:cubicBezTo>
                  <a:pt x="15931" y="3775"/>
                  <a:pt x="15912" y="3775"/>
                  <a:pt x="15874" y="3785"/>
                </a:cubicBezTo>
                <a:cubicBezTo>
                  <a:pt x="15836" y="3796"/>
                  <a:pt x="15798" y="3806"/>
                  <a:pt x="15761" y="3816"/>
                </a:cubicBezTo>
                <a:cubicBezTo>
                  <a:pt x="15723" y="3826"/>
                  <a:pt x="15685" y="3836"/>
                  <a:pt x="15647" y="3846"/>
                </a:cubicBezTo>
                <a:cubicBezTo>
                  <a:pt x="15628" y="3867"/>
                  <a:pt x="15591" y="3877"/>
                  <a:pt x="15534" y="3877"/>
                </a:cubicBezTo>
                <a:cubicBezTo>
                  <a:pt x="15534" y="3887"/>
                  <a:pt x="15515" y="3897"/>
                  <a:pt x="15477" y="3887"/>
                </a:cubicBezTo>
                <a:cubicBezTo>
                  <a:pt x="15496" y="3877"/>
                  <a:pt x="15496" y="3877"/>
                  <a:pt x="15515" y="3867"/>
                </a:cubicBezTo>
                <a:cubicBezTo>
                  <a:pt x="15534" y="3846"/>
                  <a:pt x="15572" y="3836"/>
                  <a:pt x="15609" y="3836"/>
                </a:cubicBezTo>
                <a:cubicBezTo>
                  <a:pt x="15647" y="3826"/>
                  <a:pt x="15666" y="3816"/>
                  <a:pt x="15704" y="3806"/>
                </a:cubicBezTo>
                <a:cubicBezTo>
                  <a:pt x="15742" y="3796"/>
                  <a:pt x="15780" y="3785"/>
                  <a:pt x="15798" y="3775"/>
                </a:cubicBezTo>
                <a:cubicBezTo>
                  <a:pt x="15817" y="3765"/>
                  <a:pt x="15836" y="3765"/>
                  <a:pt x="15855" y="3755"/>
                </a:cubicBezTo>
                <a:cubicBezTo>
                  <a:pt x="16139" y="3664"/>
                  <a:pt x="16422" y="3573"/>
                  <a:pt x="16687" y="3471"/>
                </a:cubicBezTo>
                <a:cubicBezTo>
                  <a:pt x="17556" y="3177"/>
                  <a:pt x="18482" y="2924"/>
                  <a:pt x="19370" y="2650"/>
                </a:cubicBezTo>
                <a:cubicBezTo>
                  <a:pt x="19483" y="2620"/>
                  <a:pt x="19597" y="2589"/>
                  <a:pt x="19597" y="2498"/>
                </a:cubicBezTo>
                <a:cubicBezTo>
                  <a:pt x="19597" y="2316"/>
                  <a:pt x="19597" y="2133"/>
                  <a:pt x="19597" y="1951"/>
                </a:cubicBezTo>
                <a:cubicBezTo>
                  <a:pt x="19597" y="1910"/>
                  <a:pt x="19597" y="1860"/>
                  <a:pt x="19502" y="1870"/>
                </a:cubicBezTo>
                <a:cubicBezTo>
                  <a:pt x="19276" y="1880"/>
                  <a:pt x="19030" y="1829"/>
                  <a:pt x="18803" y="1900"/>
                </a:cubicBezTo>
                <a:cubicBezTo>
                  <a:pt x="17953" y="2164"/>
                  <a:pt x="17083" y="2427"/>
                  <a:pt x="16214" y="2681"/>
                </a:cubicBezTo>
                <a:cubicBezTo>
                  <a:pt x="15420" y="2924"/>
                  <a:pt x="14627" y="3177"/>
                  <a:pt x="13814" y="3390"/>
                </a:cubicBezTo>
                <a:cubicBezTo>
                  <a:pt x="13795" y="3400"/>
                  <a:pt x="13757" y="3400"/>
                  <a:pt x="13739" y="3410"/>
                </a:cubicBezTo>
                <a:cubicBezTo>
                  <a:pt x="13720" y="3431"/>
                  <a:pt x="13682" y="3441"/>
                  <a:pt x="13663" y="3431"/>
                </a:cubicBezTo>
                <a:cubicBezTo>
                  <a:pt x="13644" y="3410"/>
                  <a:pt x="13701" y="3410"/>
                  <a:pt x="13720" y="3410"/>
                </a:cubicBezTo>
                <a:cubicBezTo>
                  <a:pt x="13739" y="3400"/>
                  <a:pt x="13757" y="3390"/>
                  <a:pt x="13776" y="3380"/>
                </a:cubicBezTo>
                <a:cubicBezTo>
                  <a:pt x="13852" y="3350"/>
                  <a:pt x="13946" y="3309"/>
                  <a:pt x="14022" y="3279"/>
                </a:cubicBezTo>
                <a:cubicBezTo>
                  <a:pt x="16214" y="2468"/>
                  <a:pt x="18501" y="1728"/>
                  <a:pt x="20712" y="937"/>
                </a:cubicBezTo>
                <a:cubicBezTo>
                  <a:pt x="21184" y="765"/>
                  <a:pt x="21468" y="593"/>
                  <a:pt x="21392" y="268"/>
                </a:cubicBezTo>
                <a:cubicBezTo>
                  <a:pt x="21335" y="5"/>
                  <a:pt x="21241" y="-46"/>
                  <a:pt x="20750" y="35"/>
                </a:cubicBezTo>
                <a:cubicBezTo>
                  <a:pt x="20655" y="55"/>
                  <a:pt x="20561" y="76"/>
                  <a:pt x="20447" y="106"/>
                </a:cubicBezTo>
                <a:cubicBezTo>
                  <a:pt x="19937" y="228"/>
                  <a:pt x="19483" y="390"/>
                  <a:pt x="18992" y="532"/>
                </a:cubicBezTo>
                <a:cubicBezTo>
                  <a:pt x="17159" y="1069"/>
                  <a:pt x="15307" y="1576"/>
                  <a:pt x="13493" y="2133"/>
                </a:cubicBezTo>
                <a:cubicBezTo>
                  <a:pt x="12038" y="2579"/>
                  <a:pt x="10564" y="3035"/>
                  <a:pt x="9109" y="3471"/>
                </a:cubicBezTo>
                <a:cubicBezTo>
                  <a:pt x="8655" y="3603"/>
                  <a:pt x="8428" y="3765"/>
                  <a:pt x="8504" y="4049"/>
                </a:cubicBezTo>
                <a:cubicBezTo>
                  <a:pt x="8542" y="4231"/>
                  <a:pt x="8731" y="4292"/>
                  <a:pt x="9033" y="4201"/>
                </a:cubicBezTo>
                <a:cubicBezTo>
                  <a:pt x="9109" y="4181"/>
                  <a:pt x="9184" y="4150"/>
                  <a:pt x="9260" y="4120"/>
                </a:cubicBezTo>
                <a:cubicBezTo>
                  <a:pt x="9789" y="3937"/>
                  <a:pt x="10337" y="3775"/>
                  <a:pt x="10904" y="3633"/>
                </a:cubicBezTo>
                <a:cubicBezTo>
                  <a:pt x="10923" y="3623"/>
                  <a:pt x="10942" y="3623"/>
                  <a:pt x="10980" y="3613"/>
                </a:cubicBezTo>
                <a:cubicBezTo>
                  <a:pt x="10998" y="3593"/>
                  <a:pt x="11036" y="3583"/>
                  <a:pt x="11074" y="3603"/>
                </a:cubicBezTo>
                <a:cubicBezTo>
                  <a:pt x="11055" y="3613"/>
                  <a:pt x="11036" y="3623"/>
                  <a:pt x="11017" y="3633"/>
                </a:cubicBezTo>
                <a:cubicBezTo>
                  <a:pt x="10998" y="3644"/>
                  <a:pt x="10980" y="3654"/>
                  <a:pt x="10961" y="3654"/>
                </a:cubicBezTo>
                <a:cubicBezTo>
                  <a:pt x="10885" y="3694"/>
                  <a:pt x="10791" y="3725"/>
                  <a:pt x="10715" y="3765"/>
                </a:cubicBezTo>
                <a:cubicBezTo>
                  <a:pt x="9827" y="4150"/>
                  <a:pt x="8863" y="4495"/>
                  <a:pt x="8031" y="4921"/>
                </a:cubicBezTo>
                <a:cubicBezTo>
                  <a:pt x="7672" y="5103"/>
                  <a:pt x="7446" y="5296"/>
                  <a:pt x="7521" y="5569"/>
                </a:cubicBezTo>
                <a:cubicBezTo>
                  <a:pt x="7559" y="5661"/>
                  <a:pt x="7465" y="5721"/>
                  <a:pt x="7332" y="5772"/>
                </a:cubicBezTo>
                <a:cubicBezTo>
                  <a:pt x="6746" y="5995"/>
                  <a:pt x="6180" y="6228"/>
                  <a:pt x="5613" y="6451"/>
                </a:cubicBezTo>
                <a:cubicBezTo>
                  <a:pt x="5065" y="6664"/>
                  <a:pt x="4498" y="6867"/>
                  <a:pt x="4044" y="7140"/>
                </a:cubicBezTo>
                <a:cubicBezTo>
                  <a:pt x="3950" y="7191"/>
                  <a:pt x="3836" y="7242"/>
                  <a:pt x="3836" y="7333"/>
                </a:cubicBezTo>
                <a:cubicBezTo>
                  <a:pt x="3836" y="7516"/>
                  <a:pt x="3836" y="7708"/>
                  <a:pt x="3836" y="7891"/>
                </a:cubicBezTo>
                <a:cubicBezTo>
                  <a:pt x="3836" y="7941"/>
                  <a:pt x="3855" y="7982"/>
                  <a:pt x="3969" y="7982"/>
                </a:cubicBezTo>
                <a:cubicBezTo>
                  <a:pt x="4271" y="7982"/>
                  <a:pt x="4592" y="8022"/>
                  <a:pt x="4894" y="7931"/>
                </a:cubicBezTo>
                <a:cubicBezTo>
                  <a:pt x="5310" y="7820"/>
                  <a:pt x="5726" y="7708"/>
                  <a:pt x="6142" y="7597"/>
                </a:cubicBezTo>
                <a:cubicBezTo>
                  <a:pt x="6161" y="7597"/>
                  <a:pt x="6180" y="7586"/>
                  <a:pt x="6198" y="7586"/>
                </a:cubicBezTo>
                <a:cubicBezTo>
                  <a:pt x="6180" y="7597"/>
                  <a:pt x="6180" y="7607"/>
                  <a:pt x="6161" y="7617"/>
                </a:cubicBezTo>
                <a:cubicBezTo>
                  <a:pt x="6085" y="7657"/>
                  <a:pt x="6009" y="7688"/>
                  <a:pt x="5915" y="7728"/>
                </a:cubicBezTo>
                <a:cubicBezTo>
                  <a:pt x="5008" y="8134"/>
                  <a:pt x="4044" y="8509"/>
                  <a:pt x="3250" y="8975"/>
                </a:cubicBezTo>
                <a:cubicBezTo>
                  <a:pt x="3137" y="9036"/>
                  <a:pt x="3005" y="9097"/>
                  <a:pt x="3005" y="9188"/>
                </a:cubicBezTo>
                <a:cubicBezTo>
                  <a:pt x="2986" y="9391"/>
                  <a:pt x="3005" y="9593"/>
                  <a:pt x="3005" y="9786"/>
                </a:cubicBezTo>
                <a:cubicBezTo>
                  <a:pt x="3005" y="9837"/>
                  <a:pt x="3024" y="9867"/>
                  <a:pt x="3137" y="9867"/>
                </a:cubicBezTo>
                <a:cubicBezTo>
                  <a:pt x="3553" y="9867"/>
                  <a:pt x="3950" y="9887"/>
                  <a:pt x="4328" y="9776"/>
                </a:cubicBezTo>
                <a:cubicBezTo>
                  <a:pt x="4894" y="9614"/>
                  <a:pt x="5461" y="9462"/>
                  <a:pt x="6028" y="9299"/>
                </a:cubicBezTo>
                <a:cubicBezTo>
                  <a:pt x="6935" y="9036"/>
                  <a:pt x="7843" y="8772"/>
                  <a:pt x="8750" y="8509"/>
                </a:cubicBezTo>
                <a:cubicBezTo>
                  <a:pt x="8768" y="8499"/>
                  <a:pt x="8787" y="8499"/>
                  <a:pt x="8806" y="8489"/>
                </a:cubicBezTo>
                <a:cubicBezTo>
                  <a:pt x="8825" y="8468"/>
                  <a:pt x="8863" y="8458"/>
                  <a:pt x="8901" y="8478"/>
                </a:cubicBezTo>
                <a:cubicBezTo>
                  <a:pt x="8939" y="8499"/>
                  <a:pt x="8882" y="8509"/>
                  <a:pt x="8863" y="8509"/>
                </a:cubicBezTo>
                <a:cubicBezTo>
                  <a:pt x="8844" y="8519"/>
                  <a:pt x="8825" y="8529"/>
                  <a:pt x="8806" y="8529"/>
                </a:cubicBezTo>
                <a:cubicBezTo>
                  <a:pt x="7672" y="8985"/>
                  <a:pt x="6539" y="9441"/>
                  <a:pt x="5405" y="9897"/>
                </a:cubicBezTo>
                <a:cubicBezTo>
                  <a:pt x="4384" y="10303"/>
                  <a:pt x="3402" y="10739"/>
                  <a:pt x="2513" y="11235"/>
                </a:cubicBezTo>
                <a:cubicBezTo>
                  <a:pt x="2438" y="11276"/>
                  <a:pt x="2362" y="11317"/>
                  <a:pt x="2362" y="11377"/>
                </a:cubicBezTo>
                <a:cubicBezTo>
                  <a:pt x="2362" y="11560"/>
                  <a:pt x="2362" y="11752"/>
                  <a:pt x="2362" y="11935"/>
                </a:cubicBezTo>
                <a:cubicBezTo>
                  <a:pt x="2362" y="11986"/>
                  <a:pt x="2381" y="12016"/>
                  <a:pt x="2494" y="12016"/>
                </a:cubicBezTo>
                <a:cubicBezTo>
                  <a:pt x="2778" y="12016"/>
                  <a:pt x="3061" y="12026"/>
                  <a:pt x="3345" y="11975"/>
                </a:cubicBezTo>
                <a:cubicBezTo>
                  <a:pt x="3704" y="11904"/>
                  <a:pt x="4025" y="11803"/>
                  <a:pt x="4346" y="11712"/>
                </a:cubicBezTo>
                <a:cubicBezTo>
                  <a:pt x="6728" y="11002"/>
                  <a:pt x="9090" y="10293"/>
                  <a:pt x="11471" y="9583"/>
                </a:cubicBezTo>
                <a:cubicBezTo>
                  <a:pt x="11565" y="9553"/>
                  <a:pt x="11641" y="9512"/>
                  <a:pt x="11830" y="9533"/>
                </a:cubicBezTo>
                <a:cubicBezTo>
                  <a:pt x="11717" y="9573"/>
                  <a:pt x="11622" y="9614"/>
                  <a:pt x="11528" y="9644"/>
                </a:cubicBezTo>
                <a:cubicBezTo>
                  <a:pt x="8863" y="10597"/>
                  <a:pt x="6217" y="11550"/>
                  <a:pt x="3666" y="12563"/>
                </a:cubicBezTo>
                <a:cubicBezTo>
                  <a:pt x="2476" y="13040"/>
                  <a:pt x="1361" y="13557"/>
                  <a:pt x="265" y="14094"/>
                </a:cubicBezTo>
                <a:cubicBezTo>
                  <a:pt x="132" y="14155"/>
                  <a:pt x="0" y="14215"/>
                  <a:pt x="0" y="14317"/>
                </a:cubicBezTo>
                <a:cubicBezTo>
                  <a:pt x="0" y="14509"/>
                  <a:pt x="0" y="14712"/>
                  <a:pt x="0" y="14905"/>
                </a:cubicBezTo>
                <a:cubicBezTo>
                  <a:pt x="0" y="14955"/>
                  <a:pt x="19" y="15006"/>
                  <a:pt x="151" y="15006"/>
                </a:cubicBezTo>
                <a:cubicBezTo>
                  <a:pt x="435" y="15006"/>
                  <a:pt x="718" y="15036"/>
                  <a:pt x="1002" y="14976"/>
                </a:cubicBezTo>
                <a:cubicBezTo>
                  <a:pt x="1852" y="14803"/>
                  <a:pt x="2646" y="14580"/>
                  <a:pt x="3439" y="14347"/>
                </a:cubicBezTo>
                <a:cubicBezTo>
                  <a:pt x="5329" y="13810"/>
                  <a:pt x="7219" y="13253"/>
                  <a:pt x="9109" y="12715"/>
                </a:cubicBezTo>
                <a:cubicBezTo>
                  <a:pt x="9184" y="12695"/>
                  <a:pt x="9260" y="12644"/>
                  <a:pt x="9392" y="12665"/>
                </a:cubicBezTo>
                <a:cubicBezTo>
                  <a:pt x="9335" y="12715"/>
                  <a:pt x="9241" y="12736"/>
                  <a:pt x="9184" y="12756"/>
                </a:cubicBezTo>
                <a:cubicBezTo>
                  <a:pt x="7956" y="13192"/>
                  <a:pt x="6709" y="13617"/>
                  <a:pt x="5537" y="14084"/>
                </a:cubicBezTo>
                <a:cubicBezTo>
                  <a:pt x="4724" y="14408"/>
                  <a:pt x="3912" y="14732"/>
                  <a:pt x="3288" y="15158"/>
                </a:cubicBezTo>
                <a:cubicBezTo>
                  <a:pt x="3194" y="15229"/>
                  <a:pt x="3080" y="15290"/>
                  <a:pt x="3080" y="15381"/>
                </a:cubicBezTo>
                <a:cubicBezTo>
                  <a:pt x="3080" y="15584"/>
                  <a:pt x="3080" y="15797"/>
                  <a:pt x="3080" y="15999"/>
                </a:cubicBezTo>
                <a:cubicBezTo>
                  <a:pt x="3080" y="16050"/>
                  <a:pt x="3080" y="16091"/>
                  <a:pt x="3194" y="16081"/>
                </a:cubicBezTo>
                <a:cubicBezTo>
                  <a:pt x="3534" y="16081"/>
                  <a:pt x="3855" y="16091"/>
                  <a:pt x="4195" y="16020"/>
                </a:cubicBezTo>
                <a:cubicBezTo>
                  <a:pt x="5783" y="15655"/>
                  <a:pt x="7294" y="15189"/>
                  <a:pt x="8844" y="14783"/>
                </a:cubicBezTo>
                <a:cubicBezTo>
                  <a:pt x="10602" y="14317"/>
                  <a:pt x="12359" y="13830"/>
                  <a:pt x="14135" y="13374"/>
                </a:cubicBezTo>
                <a:cubicBezTo>
                  <a:pt x="14211" y="13354"/>
                  <a:pt x="14268" y="13313"/>
                  <a:pt x="14381" y="13344"/>
                </a:cubicBezTo>
                <a:cubicBezTo>
                  <a:pt x="14343" y="13394"/>
                  <a:pt x="14249" y="13425"/>
                  <a:pt x="14173" y="13455"/>
                </a:cubicBezTo>
                <a:cubicBezTo>
                  <a:pt x="11452" y="14611"/>
                  <a:pt x="8825" y="15807"/>
                  <a:pt x="6293" y="17064"/>
                </a:cubicBezTo>
                <a:cubicBezTo>
                  <a:pt x="5783" y="17317"/>
                  <a:pt x="5254" y="17540"/>
                  <a:pt x="4838" y="17844"/>
                </a:cubicBezTo>
                <a:cubicBezTo>
                  <a:pt x="4724" y="17935"/>
                  <a:pt x="4573" y="18017"/>
                  <a:pt x="4554" y="18128"/>
                </a:cubicBezTo>
                <a:cubicBezTo>
                  <a:pt x="4535" y="18341"/>
                  <a:pt x="4554" y="18554"/>
                  <a:pt x="4554" y="18777"/>
                </a:cubicBezTo>
                <a:cubicBezTo>
                  <a:pt x="4554" y="18858"/>
                  <a:pt x="4630" y="18888"/>
                  <a:pt x="4781" y="18898"/>
                </a:cubicBezTo>
                <a:cubicBezTo>
                  <a:pt x="5537" y="18929"/>
                  <a:pt x="6274" y="18848"/>
                  <a:pt x="6992" y="18716"/>
                </a:cubicBezTo>
                <a:cubicBezTo>
                  <a:pt x="8031" y="18523"/>
                  <a:pt x="9052" y="18310"/>
                  <a:pt x="10072" y="18108"/>
                </a:cubicBezTo>
                <a:cubicBezTo>
                  <a:pt x="10885" y="17956"/>
                  <a:pt x="11717" y="17804"/>
                  <a:pt x="12567" y="17682"/>
                </a:cubicBezTo>
                <a:cubicBezTo>
                  <a:pt x="12586" y="17672"/>
                  <a:pt x="12605" y="17662"/>
                  <a:pt x="12624" y="17682"/>
                </a:cubicBezTo>
                <a:cubicBezTo>
                  <a:pt x="12605" y="17692"/>
                  <a:pt x="12605" y="17692"/>
                  <a:pt x="12586" y="17702"/>
                </a:cubicBezTo>
                <a:cubicBezTo>
                  <a:pt x="12548" y="17723"/>
                  <a:pt x="12510" y="17753"/>
                  <a:pt x="12454" y="17773"/>
                </a:cubicBezTo>
                <a:cubicBezTo>
                  <a:pt x="11206" y="18321"/>
                  <a:pt x="9978" y="18888"/>
                  <a:pt x="8768" y="19456"/>
                </a:cubicBezTo>
                <a:cubicBezTo>
                  <a:pt x="7843" y="19882"/>
                  <a:pt x="6935" y="20307"/>
                  <a:pt x="6161" y="20814"/>
                </a:cubicBezTo>
                <a:cubicBezTo>
                  <a:pt x="6085" y="20865"/>
                  <a:pt x="5991" y="20905"/>
                  <a:pt x="5991" y="20976"/>
                </a:cubicBezTo>
                <a:cubicBezTo>
                  <a:pt x="5991" y="21128"/>
                  <a:pt x="5991" y="21280"/>
                  <a:pt x="5991" y="21432"/>
                </a:cubicBezTo>
                <a:cubicBezTo>
                  <a:pt x="5991" y="21463"/>
                  <a:pt x="5972" y="21513"/>
                  <a:pt x="6066" y="21513"/>
                </a:cubicBezTo>
                <a:cubicBezTo>
                  <a:pt x="6274" y="21513"/>
                  <a:pt x="6482" y="21554"/>
                  <a:pt x="6652" y="21483"/>
                </a:cubicBezTo>
                <a:cubicBezTo>
                  <a:pt x="6954" y="21361"/>
                  <a:pt x="7238" y="21240"/>
                  <a:pt x="7521" y="21098"/>
                </a:cubicBezTo>
                <a:cubicBezTo>
                  <a:pt x="9071" y="20328"/>
                  <a:pt x="10696" y="19598"/>
                  <a:pt x="12302" y="18868"/>
                </a:cubicBezTo>
                <a:cubicBezTo>
                  <a:pt x="13096" y="18513"/>
                  <a:pt x="13890" y="18179"/>
                  <a:pt x="14627" y="17783"/>
                </a:cubicBezTo>
                <a:cubicBezTo>
                  <a:pt x="14891" y="17641"/>
                  <a:pt x="15080" y="17489"/>
                  <a:pt x="15024" y="17266"/>
                </a:cubicBezTo>
                <a:cubicBezTo>
                  <a:pt x="14986" y="17135"/>
                  <a:pt x="15024" y="17003"/>
                  <a:pt x="15024" y="16861"/>
                </a:cubicBezTo>
                <a:cubicBezTo>
                  <a:pt x="15024" y="16679"/>
                  <a:pt x="14948" y="16638"/>
                  <a:pt x="14608" y="16628"/>
                </a:cubicBezTo>
                <a:cubicBezTo>
                  <a:pt x="13965" y="16618"/>
                  <a:pt x="13342" y="16699"/>
                  <a:pt x="12718" y="16790"/>
                </a:cubicBezTo>
                <a:cubicBezTo>
                  <a:pt x="10923" y="17054"/>
                  <a:pt x="9184" y="17388"/>
                  <a:pt x="7465" y="17753"/>
                </a:cubicBezTo>
                <a:cubicBezTo>
                  <a:pt x="7219" y="17804"/>
                  <a:pt x="6973" y="17875"/>
                  <a:pt x="6690" y="17885"/>
                </a:cubicBezTo>
                <a:cubicBezTo>
                  <a:pt x="6690" y="17895"/>
                  <a:pt x="6671" y="17895"/>
                  <a:pt x="6671" y="17905"/>
                </a:cubicBezTo>
                <a:cubicBezTo>
                  <a:pt x="6633" y="17885"/>
                  <a:pt x="6671" y="17885"/>
                  <a:pt x="6690" y="17885"/>
                </a:cubicBezTo>
                <a:cubicBezTo>
                  <a:pt x="6709" y="17864"/>
                  <a:pt x="6728" y="17854"/>
                  <a:pt x="6746" y="17844"/>
                </a:cubicBezTo>
                <a:cubicBezTo>
                  <a:pt x="8050" y="17195"/>
                  <a:pt x="9392" y="16567"/>
                  <a:pt x="10753" y="15949"/>
                </a:cubicBezTo>
                <a:cubicBezTo>
                  <a:pt x="13134" y="14864"/>
                  <a:pt x="15591" y="13830"/>
                  <a:pt x="18028" y="12776"/>
                </a:cubicBezTo>
                <a:cubicBezTo>
                  <a:pt x="18236" y="12685"/>
                  <a:pt x="18425" y="12594"/>
                  <a:pt x="18576" y="12482"/>
                </a:cubicBezTo>
                <a:cubicBezTo>
                  <a:pt x="18633" y="12442"/>
                  <a:pt x="18671" y="12391"/>
                  <a:pt x="18671" y="12340"/>
                </a:cubicBezTo>
                <a:cubicBezTo>
                  <a:pt x="18671" y="12138"/>
                  <a:pt x="18671" y="11925"/>
                  <a:pt x="18671" y="11722"/>
                </a:cubicBezTo>
                <a:cubicBezTo>
                  <a:pt x="18671" y="11641"/>
                  <a:pt x="18614" y="11611"/>
                  <a:pt x="18463" y="11600"/>
                </a:cubicBezTo>
                <a:cubicBezTo>
                  <a:pt x="18047" y="11590"/>
                  <a:pt x="17650" y="11631"/>
                  <a:pt x="17272" y="11712"/>
                </a:cubicBezTo>
                <a:cubicBezTo>
                  <a:pt x="15402" y="12097"/>
                  <a:pt x="13606" y="12573"/>
                  <a:pt x="11811" y="13050"/>
                </a:cubicBezTo>
                <a:cubicBezTo>
                  <a:pt x="10753" y="13334"/>
                  <a:pt x="9694" y="13628"/>
                  <a:pt x="8655" y="13911"/>
                </a:cubicBezTo>
                <a:cubicBezTo>
                  <a:pt x="8636" y="13922"/>
                  <a:pt x="8617" y="13922"/>
                  <a:pt x="8580" y="13932"/>
                </a:cubicBezTo>
                <a:cubicBezTo>
                  <a:pt x="8561" y="13952"/>
                  <a:pt x="8523" y="13962"/>
                  <a:pt x="8485" y="13942"/>
                </a:cubicBezTo>
                <a:cubicBezTo>
                  <a:pt x="8504" y="13932"/>
                  <a:pt x="8523" y="13922"/>
                  <a:pt x="8561" y="13911"/>
                </a:cubicBezTo>
                <a:cubicBezTo>
                  <a:pt x="8580" y="13901"/>
                  <a:pt x="8598" y="13891"/>
                  <a:pt x="8617" y="13891"/>
                </a:cubicBezTo>
                <a:cubicBezTo>
                  <a:pt x="8712" y="13861"/>
                  <a:pt x="8787" y="13820"/>
                  <a:pt x="8882" y="13790"/>
                </a:cubicBezTo>
                <a:cubicBezTo>
                  <a:pt x="12283" y="12604"/>
                  <a:pt x="15704" y="11418"/>
                  <a:pt x="19181" y="10293"/>
                </a:cubicBezTo>
                <a:cubicBezTo>
                  <a:pt x="19880" y="10070"/>
                  <a:pt x="20561" y="9837"/>
                  <a:pt x="21241" y="9604"/>
                </a:cubicBezTo>
                <a:cubicBezTo>
                  <a:pt x="21392" y="9553"/>
                  <a:pt x="21581" y="9512"/>
                  <a:pt x="21581" y="9391"/>
                </a:cubicBezTo>
                <a:cubicBezTo>
                  <a:pt x="21581" y="9188"/>
                  <a:pt x="21581" y="8975"/>
                  <a:pt x="21581" y="8772"/>
                </a:cubicBezTo>
                <a:cubicBezTo>
                  <a:pt x="21506" y="8722"/>
                  <a:pt x="21449" y="8701"/>
                  <a:pt x="21317" y="8691"/>
                </a:cubicBezTo>
                <a:close/>
                <a:moveTo>
                  <a:pt x="15383" y="3917"/>
                </a:moveTo>
                <a:cubicBezTo>
                  <a:pt x="15383" y="3917"/>
                  <a:pt x="15383" y="3917"/>
                  <a:pt x="15383" y="3917"/>
                </a:cubicBezTo>
                <a:cubicBezTo>
                  <a:pt x="15402" y="3927"/>
                  <a:pt x="15383" y="3927"/>
                  <a:pt x="15383" y="3927"/>
                </a:cubicBezTo>
                <a:cubicBezTo>
                  <a:pt x="15364" y="3927"/>
                  <a:pt x="15364" y="3927"/>
                  <a:pt x="15383" y="3917"/>
                </a:cubicBezTo>
                <a:cubicBezTo>
                  <a:pt x="15364" y="3917"/>
                  <a:pt x="15364" y="3917"/>
                  <a:pt x="15383" y="3917"/>
                </a:cubicBezTo>
                <a:close/>
                <a:moveTo>
                  <a:pt x="6255" y="7566"/>
                </a:moveTo>
                <a:lnTo>
                  <a:pt x="6255" y="7566"/>
                </a:lnTo>
                <a:lnTo>
                  <a:pt x="6274" y="7566"/>
                </a:lnTo>
                <a:lnTo>
                  <a:pt x="6255" y="7566"/>
                </a:lnTo>
                <a:close/>
                <a:moveTo>
                  <a:pt x="7351" y="8063"/>
                </a:moveTo>
                <a:cubicBezTo>
                  <a:pt x="7351" y="8053"/>
                  <a:pt x="7332" y="8053"/>
                  <a:pt x="7351" y="8063"/>
                </a:cubicBezTo>
                <a:cubicBezTo>
                  <a:pt x="7351" y="8053"/>
                  <a:pt x="7351" y="8053"/>
                  <a:pt x="7351" y="8053"/>
                </a:cubicBezTo>
                <a:cubicBezTo>
                  <a:pt x="7351" y="8043"/>
                  <a:pt x="7370" y="8053"/>
                  <a:pt x="7351" y="8063"/>
                </a:cubicBezTo>
                <a:cubicBezTo>
                  <a:pt x="7370" y="8053"/>
                  <a:pt x="7351" y="8053"/>
                  <a:pt x="7351" y="8063"/>
                </a:cubicBezTo>
                <a:close/>
                <a:moveTo>
                  <a:pt x="12019" y="9431"/>
                </a:moveTo>
                <a:cubicBezTo>
                  <a:pt x="12038" y="9421"/>
                  <a:pt x="12057" y="9421"/>
                  <a:pt x="12094" y="9411"/>
                </a:cubicBezTo>
                <a:cubicBezTo>
                  <a:pt x="12113" y="9401"/>
                  <a:pt x="12132" y="9391"/>
                  <a:pt x="12151" y="9391"/>
                </a:cubicBezTo>
                <a:cubicBezTo>
                  <a:pt x="12151" y="9401"/>
                  <a:pt x="12170" y="9401"/>
                  <a:pt x="12170" y="9411"/>
                </a:cubicBezTo>
                <a:cubicBezTo>
                  <a:pt x="12151" y="9411"/>
                  <a:pt x="12113" y="9411"/>
                  <a:pt x="12094" y="9421"/>
                </a:cubicBezTo>
                <a:cubicBezTo>
                  <a:pt x="12094" y="9441"/>
                  <a:pt x="12076" y="9452"/>
                  <a:pt x="12038" y="9452"/>
                </a:cubicBezTo>
                <a:cubicBezTo>
                  <a:pt x="12000" y="9462"/>
                  <a:pt x="11981" y="9482"/>
                  <a:pt x="11943" y="9492"/>
                </a:cubicBezTo>
                <a:cubicBezTo>
                  <a:pt x="11924" y="9502"/>
                  <a:pt x="11887" y="9502"/>
                  <a:pt x="11849" y="9512"/>
                </a:cubicBezTo>
                <a:cubicBezTo>
                  <a:pt x="11849" y="9441"/>
                  <a:pt x="11943" y="9441"/>
                  <a:pt x="12019" y="9431"/>
                </a:cubicBezTo>
                <a:close/>
                <a:moveTo>
                  <a:pt x="14400" y="13323"/>
                </a:moveTo>
                <a:cubicBezTo>
                  <a:pt x="14419" y="13323"/>
                  <a:pt x="14419" y="13334"/>
                  <a:pt x="14400" y="13323"/>
                </a:cubicBezTo>
                <a:cubicBezTo>
                  <a:pt x="14419" y="13334"/>
                  <a:pt x="14400" y="13334"/>
                  <a:pt x="14400" y="13334"/>
                </a:cubicBezTo>
                <a:cubicBezTo>
                  <a:pt x="14400" y="13334"/>
                  <a:pt x="14400" y="13334"/>
                  <a:pt x="14400" y="13323"/>
                </a:cubicBezTo>
                <a:cubicBezTo>
                  <a:pt x="14400" y="13323"/>
                  <a:pt x="14400" y="13323"/>
                  <a:pt x="14400" y="13323"/>
                </a:cubicBezTo>
                <a:close/>
                <a:moveTo>
                  <a:pt x="9487" y="12634"/>
                </a:moveTo>
                <a:cubicBezTo>
                  <a:pt x="9468" y="12634"/>
                  <a:pt x="9430" y="12644"/>
                  <a:pt x="9430" y="12644"/>
                </a:cubicBezTo>
                <a:cubicBezTo>
                  <a:pt x="9411" y="12624"/>
                  <a:pt x="9449" y="12624"/>
                  <a:pt x="9468" y="12624"/>
                </a:cubicBezTo>
                <a:cubicBezTo>
                  <a:pt x="9487" y="12604"/>
                  <a:pt x="9524" y="12594"/>
                  <a:pt x="9562" y="12614"/>
                </a:cubicBezTo>
                <a:cubicBezTo>
                  <a:pt x="9524" y="12624"/>
                  <a:pt x="9506" y="12624"/>
                  <a:pt x="9487" y="12634"/>
                </a:cubicBezTo>
                <a:close/>
              </a:path>
            </a:pathLst>
          </a:custGeom>
          <a:solidFill>
            <a:srgbClr val="D8D8D8">
              <a:alpha val="20000"/>
            </a:srgbClr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endParaRPr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</p:txBody>
      </p:sp>
      <p:sp>
        <p:nvSpPr>
          <p:cNvPr id="77" name="Google Shape;77;p8"/>
          <p:cNvSpPr/>
          <p:nvPr/>
        </p:nvSpPr>
        <p:spPr>
          <a:xfrm>
            <a:off x="5301009" y="1504664"/>
            <a:ext cx="5316986" cy="4338940"/>
          </a:xfrm>
          <a:custGeom>
            <a:avLst/>
            <a:gdLst/>
            <a:ahLst/>
            <a:cxnLst/>
            <a:rect l="l" t="t" r="r" b="b"/>
            <a:pathLst>
              <a:path w="21480" h="21553" extrusionOk="0">
                <a:moveTo>
                  <a:pt x="8201" y="21551"/>
                </a:moveTo>
                <a:cubicBezTo>
                  <a:pt x="7500" y="21568"/>
                  <a:pt x="6771" y="21491"/>
                  <a:pt x="6042" y="21355"/>
                </a:cubicBezTo>
                <a:cubicBezTo>
                  <a:pt x="5001" y="21167"/>
                  <a:pt x="4002" y="20817"/>
                  <a:pt x="3065" y="20220"/>
                </a:cubicBezTo>
                <a:cubicBezTo>
                  <a:pt x="2398" y="19801"/>
                  <a:pt x="1794" y="19281"/>
                  <a:pt x="1288" y="18590"/>
                </a:cubicBezTo>
                <a:cubicBezTo>
                  <a:pt x="767" y="17881"/>
                  <a:pt x="427" y="17070"/>
                  <a:pt x="233" y="16157"/>
                </a:cubicBezTo>
                <a:cubicBezTo>
                  <a:pt x="45" y="15278"/>
                  <a:pt x="-31" y="14382"/>
                  <a:pt x="11" y="13469"/>
                </a:cubicBezTo>
                <a:cubicBezTo>
                  <a:pt x="80" y="11643"/>
                  <a:pt x="538" y="9962"/>
                  <a:pt x="1302" y="8400"/>
                </a:cubicBezTo>
                <a:cubicBezTo>
                  <a:pt x="1732" y="7512"/>
                  <a:pt x="2266" y="6719"/>
                  <a:pt x="2863" y="5985"/>
                </a:cubicBezTo>
                <a:cubicBezTo>
                  <a:pt x="3398" y="5319"/>
                  <a:pt x="3953" y="4679"/>
                  <a:pt x="4564" y="4124"/>
                </a:cubicBezTo>
                <a:cubicBezTo>
                  <a:pt x="5216" y="3535"/>
                  <a:pt x="5883" y="2963"/>
                  <a:pt x="6598" y="2486"/>
                </a:cubicBezTo>
                <a:cubicBezTo>
                  <a:pt x="7389" y="1956"/>
                  <a:pt x="8194" y="1487"/>
                  <a:pt x="9041" y="1120"/>
                </a:cubicBezTo>
                <a:cubicBezTo>
                  <a:pt x="9901" y="753"/>
                  <a:pt x="10783" y="463"/>
                  <a:pt x="11685" y="284"/>
                </a:cubicBezTo>
                <a:cubicBezTo>
                  <a:pt x="12407" y="139"/>
                  <a:pt x="13129" y="45"/>
                  <a:pt x="13858" y="11"/>
                </a:cubicBezTo>
                <a:cubicBezTo>
                  <a:pt x="14670" y="-32"/>
                  <a:pt x="15468" y="53"/>
                  <a:pt x="16238" y="378"/>
                </a:cubicBezTo>
                <a:cubicBezTo>
                  <a:pt x="16579" y="523"/>
                  <a:pt x="16912" y="693"/>
                  <a:pt x="17203" y="958"/>
                </a:cubicBezTo>
                <a:cubicBezTo>
                  <a:pt x="17314" y="1060"/>
                  <a:pt x="17411" y="1171"/>
                  <a:pt x="17502" y="1291"/>
                </a:cubicBezTo>
                <a:cubicBezTo>
                  <a:pt x="17592" y="1419"/>
                  <a:pt x="17627" y="1572"/>
                  <a:pt x="17599" y="1743"/>
                </a:cubicBezTo>
                <a:cubicBezTo>
                  <a:pt x="17585" y="1820"/>
                  <a:pt x="17543" y="1863"/>
                  <a:pt x="17488" y="1871"/>
                </a:cubicBezTo>
                <a:cubicBezTo>
                  <a:pt x="17425" y="1880"/>
                  <a:pt x="17377" y="1846"/>
                  <a:pt x="17349" y="1777"/>
                </a:cubicBezTo>
                <a:cubicBezTo>
                  <a:pt x="17210" y="1436"/>
                  <a:pt x="16967" y="1231"/>
                  <a:pt x="16697" y="1077"/>
                </a:cubicBezTo>
                <a:cubicBezTo>
                  <a:pt x="16190" y="804"/>
                  <a:pt x="15669" y="608"/>
                  <a:pt x="15114" y="523"/>
                </a:cubicBezTo>
                <a:cubicBezTo>
                  <a:pt x="14677" y="454"/>
                  <a:pt x="14232" y="446"/>
                  <a:pt x="13788" y="472"/>
                </a:cubicBezTo>
                <a:cubicBezTo>
                  <a:pt x="13469" y="489"/>
                  <a:pt x="13150" y="514"/>
                  <a:pt x="12830" y="557"/>
                </a:cubicBezTo>
                <a:cubicBezTo>
                  <a:pt x="12338" y="617"/>
                  <a:pt x="11845" y="702"/>
                  <a:pt x="11359" y="821"/>
                </a:cubicBezTo>
                <a:cubicBezTo>
                  <a:pt x="10047" y="1146"/>
                  <a:pt x="8791" y="1675"/>
                  <a:pt x="7590" y="2392"/>
                </a:cubicBezTo>
                <a:cubicBezTo>
                  <a:pt x="6459" y="3066"/>
                  <a:pt x="5404" y="3894"/>
                  <a:pt x="4432" y="4858"/>
                </a:cubicBezTo>
                <a:cubicBezTo>
                  <a:pt x="3557" y="5737"/>
                  <a:pt x="2752" y="6710"/>
                  <a:pt x="2086" y="7837"/>
                </a:cubicBezTo>
                <a:cubicBezTo>
                  <a:pt x="1392" y="9006"/>
                  <a:pt x="913" y="10294"/>
                  <a:pt x="635" y="11702"/>
                </a:cubicBezTo>
                <a:cubicBezTo>
                  <a:pt x="469" y="12547"/>
                  <a:pt x="392" y="13409"/>
                  <a:pt x="427" y="14271"/>
                </a:cubicBezTo>
                <a:cubicBezTo>
                  <a:pt x="455" y="15133"/>
                  <a:pt x="580" y="15970"/>
                  <a:pt x="857" y="16772"/>
                </a:cubicBezTo>
                <a:cubicBezTo>
                  <a:pt x="1191" y="17745"/>
                  <a:pt x="1739" y="18504"/>
                  <a:pt x="2440" y="19110"/>
                </a:cubicBezTo>
                <a:cubicBezTo>
                  <a:pt x="3183" y="19750"/>
                  <a:pt x="4002" y="20177"/>
                  <a:pt x="4876" y="20467"/>
                </a:cubicBezTo>
                <a:cubicBezTo>
                  <a:pt x="5473" y="20663"/>
                  <a:pt x="6077" y="20774"/>
                  <a:pt x="6688" y="20860"/>
                </a:cubicBezTo>
                <a:cubicBezTo>
                  <a:pt x="7243" y="20936"/>
                  <a:pt x="7805" y="20954"/>
                  <a:pt x="8361" y="20954"/>
                </a:cubicBezTo>
                <a:cubicBezTo>
                  <a:pt x="9013" y="20945"/>
                  <a:pt x="9658" y="20885"/>
                  <a:pt x="10304" y="20766"/>
                </a:cubicBezTo>
                <a:cubicBezTo>
                  <a:pt x="11442" y="20561"/>
                  <a:pt x="12553" y="20237"/>
                  <a:pt x="13629" y="19742"/>
                </a:cubicBezTo>
                <a:cubicBezTo>
                  <a:pt x="14614" y="19289"/>
                  <a:pt x="15572" y="18760"/>
                  <a:pt x="16447" y="18035"/>
                </a:cubicBezTo>
                <a:cubicBezTo>
                  <a:pt x="17467" y="17190"/>
                  <a:pt x="18376" y="16183"/>
                  <a:pt x="19098" y="14963"/>
                </a:cubicBezTo>
                <a:cubicBezTo>
                  <a:pt x="19674" y="13998"/>
                  <a:pt x="20195" y="12991"/>
                  <a:pt x="20514" y="11848"/>
                </a:cubicBezTo>
                <a:cubicBezTo>
                  <a:pt x="20639" y="11387"/>
                  <a:pt x="20722" y="10917"/>
                  <a:pt x="20771" y="10439"/>
                </a:cubicBezTo>
                <a:cubicBezTo>
                  <a:pt x="20854" y="9535"/>
                  <a:pt x="20729" y="8673"/>
                  <a:pt x="20479" y="7819"/>
                </a:cubicBezTo>
                <a:cubicBezTo>
                  <a:pt x="20327" y="7307"/>
                  <a:pt x="20084" y="6864"/>
                  <a:pt x="19806" y="6437"/>
                </a:cubicBezTo>
                <a:cubicBezTo>
                  <a:pt x="19744" y="6343"/>
                  <a:pt x="19688" y="6232"/>
                  <a:pt x="19626" y="6138"/>
                </a:cubicBezTo>
                <a:cubicBezTo>
                  <a:pt x="19591" y="6078"/>
                  <a:pt x="19570" y="6010"/>
                  <a:pt x="19619" y="5959"/>
                </a:cubicBezTo>
                <a:cubicBezTo>
                  <a:pt x="19674" y="5899"/>
                  <a:pt x="19723" y="5933"/>
                  <a:pt x="19764" y="5985"/>
                </a:cubicBezTo>
                <a:cubicBezTo>
                  <a:pt x="20021" y="6309"/>
                  <a:pt x="20285" y="6616"/>
                  <a:pt x="20493" y="6992"/>
                </a:cubicBezTo>
                <a:cubicBezTo>
                  <a:pt x="20507" y="7017"/>
                  <a:pt x="20528" y="7043"/>
                  <a:pt x="20542" y="7068"/>
                </a:cubicBezTo>
                <a:cubicBezTo>
                  <a:pt x="21048" y="7674"/>
                  <a:pt x="21319" y="8425"/>
                  <a:pt x="21430" y="9270"/>
                </a:cubicBezTo>
                <a:cubicBezTo>
                  <a:pt x="21569" y="10303"/>
                  <a:pt x="21402" y="11293"/>
                  <a:pt x="21104" y="12257"/>
                </a:cubicBezTo>
                <a:cubicBezTo>
                  <a:pt x="20896" y="12923"/>
                  <a:pt x="20604" y="13529"/>
                  <a:pt x="20299" y="14135"/>
                </a:cubicBezTo>
                <a:cubicBezTo>
                  <a:pt x="19653" y="15415"/>
                  <a:pt x="18869" y="16533"/>
                  <a:pt x="17939" y="17506"/>
                </a:cubicBezTo>
                <a:cubicBezTo>
                  <a:pt x="17168" y="18316"/>
                  <a:pt x="16315" y="18982"/>
                  <a:pt x="15406" y="19511"/>
                </a:cubicBezTo>
                <a:cubicBezTo>
                  <a:pt x="14413" y="20092"/>
                  <a:pt x="13386" y="20561"/>
                  <a:pt x="12310" y="20894"/>
                </a:cubicBezTo>
                <a:cubicBezTo>
                  <a:pt x="11685" y="21082"/>
                  <a:pt x="11061" y="21235"/>
                  <a:pt x="10422" y="21346"/>
                </a:cubicBezTo>
                <a:cubicBezTo>
                  <a:pt x="9929" y="21440"/>
                  <a:pt x="9429" y="21491"/>
                  <a:pt x="8930" y="21517"/>
                </a:cubicBezTo>
                <a:cubicBezTo>
                  <a:pt x="8714" y="21542"/>
                  <a:pt x="8479" y="21559"/>
                  <a:pt x="8201" y="215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8" name="Google Shape;78;p8"/>
          <p:cNvSpPr/>
          <p:nvPr/>
        </p:nvSpPr>
        <p:spPr>
          <a:xfrm>
            <a:off x="1621754" y="1576142"/>
            <a:ext cx="5185675" cy="4188362"/>
          </a:xfrm>
          <a:custGeom>
            <a:avLst/>
            <a:gdLst/>
            <a:ahLst/>
            <a:cxnLst/>
            <a:rect l="l" t="t" r="r" b="b"/>
            <a:pathLst>
              <a:path w="21499" h="21527" extrusionOk="0">
                <a:moveTo>
                  <a:pt x="9993" y="21519"/>
                </a:moveTo>
                <a:cubicBezTo>
                  <a:pt x="9559" y="21519"/>
                  <a:pt x="9055" y="21484"/>
                  <a:pt x="8551" y="21413"/>
                </a:cubicBezTo>
                <a:cubicBezTo>
                  <a:pt x="7052" y="21202"/>
                  <a:pt x="5596" y="20797"/>
                  <a:pt x="4218" y="20022"/>
                </a:cubicBezTo>
                <a:cubicBezTo>
                  <a:pt x="3557" y="19652"/>
                  <a:pt x="2925" y="19221"/>
                  <a:pt x="2357" y="18657"/>
                </a:cubicBezTo>
                <a:cubicBezTo>
                  <a:pt x="1355" y="17662"/>
                  <a:pt x="681" y="16385"/>
                  <a:pt x="290" y="14879"/>
                </a:cubicBezTo>
                <a:cubicBezTo>
                  <a:pt x="20" y="13832"/>
                  <a:pt x="-58" y="12757"/>
                  <a:pt x="41" y="11665"/>
                </a:cubicBezTo>
                <a:cubicBezTo>
                  <a:pt x="162" y="10318"/>
                  <a:pt x="489" y="9059"/>
                  <a:pt x="1029" y="7879"/>
                </a:cubicBezTo>
                <a:cubicBezTo>
                  <a:pt x="1427" y="7016"/>
                  <a:pt x="1902" y="6232"/>
                  <a:pt x="2442" y="5493"/>
                </a:cubicBezTo>
                <a:cubicBezTo>
                  <a:pt x="3323" y="4295"/>
                  <a:pt x="4353" y="3309"/>
                  <a:pt x="5475" y="2481"/>
                </a:cubicBezTo>
                <a:cubicBezTo>
                  <a:pt x="6796" y="1495"/>
                  <a:pt x="8196" y="746"/>
                  <a:pt x="9701" y="315"/>
                </a:cubicBezTo>
                <a:cubicBezTo>
                  <a:pt x="10305" y="139"/>
                  <a:pt x="10923" y="77"/>
                  <a:pt x="11541" y="24"/>
                </a:cubicBezTo>
                <a:cubicBezTo>
                  <a:pt x="12457" y="-46"/>
                  <a:pt x="13367" y="42"/>
                  <a:pt x="14276" y="218"/>
                </a:cubicBezTo>
                <a:cubicBezTo>
                  <a:pt x="14482" y="262"/>
                  <a:pt x="14688" y="324"/>
                  <a:pt x="14894" y="377"/>
                </a:cubicBezTo>
                <a:cubicBezTo>
                  <a:pt x="15000" y="403"/>
                  <a:pt x="15071" y="482"/>
                  <a:pt x="15128" y="588"/>
                </a:cubicBezTo>
                <a:cubicBezTo>
                  <a:pt x="15156" y="650"/>
                  <a:pt x="15156" y="702"/>
                  <a:pt x="15121" y="764"/>
                </a:cubicBezTo>
                <a:cubicBezTo>
                  <a:pt x="15085" y="817"/>
                  <a:pt x="15036" y="843"/>
                  <a:pt x="14986" y="808"/>
                </a:cubicBezTo>
                <a:cubicBezTo>
                  <a:pt x="14780" y="676"/>
                  <a:pt x="14553" y="667"/>
                  <a:pt x="14333" y="623"/>
                </a:cubicBezTo>
                <a:cubicBezTo>
                  <a:pt x="13473" y="421"/>
                  <a:pt x="12607" y="403"/>
                  <a:pt x="11740" y="465"/>
                </a:cubicBezTo>
                <a:cubicBezTo>
                  <a:pt x="11257" y="500"/>
                  <a:pt x="10774" y="535"/>
                  <a:pt x="10298" y="632"/>
                </a:cubicBezTo>
                <a:cubicBezTo>
                  <a:pt x="9595" y="782"/>
                  <a:pt x="8906" y="1019"/>
                  <a:pt x="8238" y="1328"/>
                </a:cubicBezTo>
                <a:cubicBezTo>
                  <a:pt x="7137" y="1847"/>
                  <a:pt x="6086" y="2490"/>
                  <a:pt x="5099" y="3300"/>
                </a:cubicBezTo>
                <a:cubicBezTo>
                  <a:pt x="3785" y="4366"/>
                  <a:pt x="2655" y="5669"/>
                  <a:pt x="1753" y="7271"/>
                </a:cubicBezTo>
                <a:cubicBezTo>
                  <a:pt x="1149" y="8337"/>
                  <a:pt x="730" y="9499"/>
                  <a:pt x="510" y="10776"/>
                </a:cubicBezTo>
                <a:cubicBezTo>
                  <a:pt x="162" y="12792"/>
                  <a:pt x="382" y="14694"/>
                  <a:pt x="1256" y="16464"/>
                </a:cubicBezTo>
                <a:cubicBezTo>
                  <a:pt x="1682" y="17327"/>
                  <a:pt x="2243" y="18041"/>
                  <a:pt x="2925" y="18604"/>
                </a:cubicBezTo>
                <a:cubicBezTo>
                  <a:pt x="4111" y="19582"/>
                  <a:pt x="5418" y="20189"/>
                  <a:pt x="6803" y="20568"/>
                </a:cubicBezTo>
                <a:cubicBezTo>
                  <a:pt x="7954" y="20885"/>
                  <a:pt x="9119" y="21034"/>
                  <a:pt x="10291" y="21026"/>
                </a:cubicBezTo>
                <a:cubicBezTo>
                  <a:pt x="11321" y="21017"/>
                  <a:pt x="12330" y="20814"/>
                  <a:pt x="13317" y="20462"/>
                </a:cubicBezTo>
                <a:cubicBezTo>
                  <a:pt x="14553" y="20022"/>
                  <a:pt x="15696" y="19335"/>
                  <a:pt x="16762" y="18454"/>
                </a:cubicBezTo>
                <a:cubicBezTo>
                  <a:pt x="17806" y="17592"/>
                  <a:pt x="18729" y="16561"/>
                  <a:pt x="19418" y="15240"/>
                </a:cubicBezTo>
                <a:cubicBezTo>
                  <a:pt x="19859" y="14386"/>
                  <a:pt x="20192" y="13462"/>
                  <a:pt x="20455" y="12502"/>
                </a:cubicBezTo>
                <a:cubicBezTo>
                  <a:pt x="20739" y="11436"/>
                  <a:pt x="20924" y="10345"/>
                  <a:pt x="20874" y="9217"/>
                </a:cubicBezTo>
                <a:cubicBezTo>
                  <a:pt x="20818" y="7976"/>
                  <a:pt x="20533" y="6831"/>
                  <a:pt x="19958" y="5801"/>
                </a:cubicBezTo>
                <a:cubicBezTo>
                  <a:pt x="19603" y="5167"/>
                  <a:pt x="19205" y="4595"/>
                  <a:pt x="18722" y="4110"/>
                </a:cubicBezTo>
                <a:cubicBezTo>
                  <a:pt x="18381" y="3767"/>
                  <a:pt x="18019" y="3450"/>
                  <a:pt x="17621" y="3203"/>
                </a:cubicBezTo>
                <a:cubicBezTo>
                  <a:pt x="17401" y="3071"/>
                  <a:pt x="17188" y="2930"/>
                  <a:pt x="16968" y="2789"/>
                </a:cubicBezTo>
                <a:cubicBezTo>
                  <a:pt x="16868" y="2728"/>
                  <a:pt x="16833" y="2622"/>
                  <a:pt x="16868" y="2516"/>
                </a:cubicBezTo>
                <a:cubicBezTo>
                  <a:pt x="16904" y="2411"/>
                  <a:pt x="16989" y="2367"/>
                  <a:pt x="17088" y="2411"/>
                </a:cubicBezTo>
                <a:cubicBezTo>
                  <a:pt x="17380" y="2552"/>
                  <a:pt x="17671" y="2675"/>
                  <a:pt x="17955" y="2851"/>
                </a:cubicBezTo>
                <a:cubicBezTo>
                  <a:pt x="18516" y="3194"/>
                  <a:pt x="19035" y="3626"/>
                  <a:pt x="19518" y="4137"/>
                </a:cubicBezTo>
                <a:cubicBezTo>
                  <a:pt x="20491" y="5176"/>
                  <a:pt x="21109" y="6479"/>
                  <a:pt x="21386" y="8020"/>
                </a:cubicBezTo>
                <a:cubicBezTo>
                  <a:pt x="21542" y="8874"/>
                  <a:pt x="21521" y="9737"/>
                  <a:pt x="21421" y="10609"/>
                </a:cubicBezTo>
                <a:cubicBezTo>
                  <a:pt x="21258" y="11965"/>
                  <a:pt x="20896" y="13242"/>
                  <a:pt x="20406" y="14474"/>
                </a:cubicBezTo>
                <a:cubicBezTo>
                  <a:pt x="19979" y="15540"/>
                  <a:pt x="19418" y="16500"/>
                  <a:pt x="18722" y="17327"/>
                </a:cubicBezTo>
                <a:cubicBezTo>
                  <a:pt x="17607" y="18657"/>
                  <a:pt x="16314" y="19643"/>
                  <a:pt x="14894" y="20392"/>
                </a:cubicBezTo>
                <a:cubicBezTo>
                  <a:pt x="14006" y="20858"/>
                  <a:pt x="13090" y="21167"/>
                  <a:pt x="12138" y="21360"/>
                </a:cubicBezTo>
                <a:cubicBezTo>
                  <a:pt x="11463" y="21475"/>
                  <a:pt x="10767" y="21554"/>
                  <a:pt x="9993" y="215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9"/>
          <p:cNvSpPr/>
          <p:nvPr/>
        </p:nvSpPr>
        <p:spPr>
          <a:xfrm>
            <a:off x="3441592" y="2219016"/>
            <a:ext cx="1866621" cy="3471107"/>
          </a:xfrm>
          <a:custGeom>
            <a:avLst/>
            <a:gdLst/>
            <a:ahLst/>
            <a:cxnLst/>
            <a:rect l="l" t="t" r="r" b="b"/>
            <a:pathLst>
              <a:path w="21581" h="21525" extrusionOk="0">
                <a:moveTo>
                  <a:pt x="21317" y="8691"/>
                </a:moveTo>
                <a:cubicBezTo>
                  <a:pt x="20882" y="8671"/>
                  <a:pt x="20485" y="8722"/>
                  <a:pt x="20107" y="8823"/>
                </a:cubicBezTo>
                <a:cubicBezTo>
                  <a:pt x="15798" y="9948"/>
                  <a:pt x="11490" y="11083"/>
                  <a:pt x="7294" y="12350"/>
                </a:cubicBezTo>
                <a:cubicBezTo>
                  <a:pt x="6463" y="12604"/>
                  <a:pt x="5594" y="12837"/>
                  <a:pt x="4762" y="13080"/>
                </a:cubicBezTo>
                <a:cubicBezTo>
                  <a:pt x="4743" y="13101"/>
                  <a:pt x="4706" y="13111"/>
                  <a:pt x="4668" y="13090"/>
                </a:cubicBezTo>
                <a:cubicBezTo>
                  <a:pt x="4687" y="13080"/>
                  <a:pt x="4706" y="13070"/>
                  <a:pt x="4743" y="13060"/>
                </a:cubicBezTo>
                <a:cubicBezTo>
                  <a:pt x="4819" y="13030"/>
                  <a:pt x="4894" y="12989"/>
                  <a:pt x="4970" y="12959"/>
                </a:cubicBezTo>
                <a:cubicBezTo>
                  <a:pt x="6482" y="12361"/>
                  <a:pt x="8032" y="11803"/>
                  <a:pt x="9581" y="11246"/>
                </a:cubicBezTo>
                <a:cubicBezTo>
                  <a:pt x="12775" y="10100"/>
                  <a:pt x="16006" y="8975"/>
                  <a:pt x="19162" y="7789"/>
                </a:cubicBezTo>
                <a:cubicBezTo>
                  <a:pt x="19597" y="7627"/>
                  <a:pt x="20050" y="7465"/>
                  <a:pt x="20428" y="7262"/>
                </a:cubicBezTo>
                <a:cubicBezTo>
                  <a:pt x="20523" y="7211"/>
                  <a:pt x="20598" y="7171"/>
                  <a:pt x="20598" y="7090"/>
                </a:cubicBezTo>
                <a:cubicBezTo>
                  <a:pt x="20598" y="6907"/>
                  <a:pt x="20598" y="6715"/>
                  <a:pt x="20598" y="6532"/>
                </a:cubicBezTo>
                <a:cubicBezTo>
                  <a:pt x="20598" y="6472"/>
                  <a:pt x="20580" y="6441"/>
                  <a:pt x="20447" y="6441"/>
                </a:cubicBezTo>
                <a:cubicBezTo>
                  <a:pt x="20145" y="6441"/>
                  <a:pt x="19824" y="6441"/>
                  <a:pt x="19521" y="6492"/>
                </a:cubicBezTo>
                <a:cubicBezTo>
                  <a:pt x="18331" y="6705"/>
                  <a:pt x="17197" y="6988"/>
                  <a:pt x="16101" y="7293"/>
                </a:cubicBezTo>
                <a:cubicBezTo>
                  <a:pt x="13852" y="7911"/>
                  <a:pt x="11679" y="8610"/>
                  <a:pt x="9449" y="9259"/>
                </a:cubicBezTo>
                <a:cubicBezTo>
                  <a:pt x="9373" y="9279"/>
                  <a:pt x="9279" y="9330"/>
                  <a:pt x="9165" y="9299"/>
                </a:cubicBezTo>
                <a:cubicBezTo>
                  <a:pt x="9260" y="9259"/>
                  <a:pt x="9354" y="9229"/>
                  <a:pt x="9449" y="9188"/>
                </a:cubicBezTo>
                <a:cubicBezTo>
                  <a:pt x="13077" y="7799"/>
                  <a:pt x="16819" y="6502"/>
                  <a:pt x="20580" y="5225"/>
                </a:cubicBezTo>
                <a:cubicBezTo>
                  <a:pt x="20882" y="5123"/>
                  <a:pt x="21298" y="5052"/>
                  <a:pt x="21449" y="4911"/>
                </a:cubicBezTo>
                <a:cubicBezTo>
                  <a:pt x="21600" y="4759"/>
                  <a:pt x="21487" y="4525"/>
                  <a:pt x="21506" y="4333"/>
                </a:cubicBezTo>
                <a:cubicBezTo>
                  <a:pt x="21506" y="4323"/>
                  <a:pt x="21506" y="4302"/>
                  <a:pt x="21506" y="4292"/>
                </a:cubicBezTo>
                <a:cubicBezTo>
                  <a:pt x="21524" y="4231"/>
                  <a:pt x="21449" y="4211"/>
                  <a:pt x="21354" y="4211"/>
                </a:cubicBezTo>
                <a:cubicBezTo>
                  <a:pt x="20995" y="4201"/>
                  <a:pt x="20674" y="4221"/>
                  <a:pt x="20353" y="4313"/>
                </a:cubicBezTo>
                <a:cubicBezTo>
                  <a:pt x="17008" y="5225"/>
                  <a:pt x="13682" y="6178"/>
                  <a:pt x="10394" y="7151"/>
                </a:cubicBezTo>
                <a:cubicBezTo>
                  <a:pt x="9468" y="7424"/>
                  <a:pt x="8542" y="7698"/>
                  <a:pt x="7616" y="7982"/>
                </a:cubicBezTo>
                <a:cubicBezTo>
                  <a:pt x="7578" y="7992"/>
                  <a:pt x="7540" y="8002"/>
                  <a:pt x="7521" y="8012"/>
                </a:cubicBezTo>
                <a:cubicBezTo>
                  <a:pt x="7502" y="8012"/>
                  <a:pt x="7483" y="8022"/>
                  <a:pt x="7465" y="8022"/>
                </a:cubicBezTo>
                <a:cubicBezTo>
                  <a:pt x="7483" y="8012"/>
                  <a:pt x="7483" y="8002"/>
                  <a:pt x="7502" y="7992"/>
                </a:cubicBezTo>
                <a:cubicBezTo>
                  <a:pt x="7540" y="7982"/>
                  <a:pt x="7559" y="7972"/>
                  <a:pt x="7597" y="7951"/>
                </a:cubicBezTo>
                <a:cubicBezTo>
                  <a:pt x="7635" y="7931"/>
                  <a:pt x="7654" y="7921"/>
                  <a:pt x="7691" y="7901"/>
                </a:cubicBezTo>
                <a:cubicBezTo>
                  <a:pt x="10866" y="6694"/>
                  <a:pt x="14117" y="5549"/>
                  <a:pt x="17405" y="4444"/>
                </a:cubicBezTo>
                <a:cubicBezTo>
                  <a:pt x="17707" y="4343"/>
                  <a:pt x="18009" y="4221"/>
                  <a:pt x="18293" y="4100"/>
                </a:cubicBezTo>
                <a:cubicBezTo>
                  <a:pt x="18369" y="4069"/>
                  <a:pt x="18444" y="4029"/>
                  <a:pt x="18444" y="3968"/>
                </a:cubicBezTo>
                <a:cubicBezTo>
                  <a:pt x="18444" y="3765"/>
                  <a:pt x="18444" y="3562"/>
                  <a:pt x="18444" y="3370"/>
                </a:cubicBezTo>
                <a:cubicBezTo>
                  <a:pt x="18444" y="3319"/>
                  <a:pt x="18425" y="3289"/>
                  <a:pt x="18312" y="3289"/>
                </a:cubicBezTo>
                <a:cubicBezTo>
                  <a:pt x="17972" y="3289"/>
                  <a:pt x="17650" y="3289"/>
                  <a:pt x="17329" y="3380"/>
                </a:cubicBezTo>
                <a:cubicBezTo>
                  <a:pt x="16876" y="3522"/>
                  <a:pt x="16422" y="3633"/>
                  <a:pt x="15950" y="3765"/>
                </a:cubicBezTo>
                <a:cubicBezTo>
                  <a:pt x="15931" y="3775"/>
                  <a:pt x="15912" y="3775"/>
                  <a:pt x="15874" y="3785"/>
                </a:cubicBezTo>
                <a:cubicBezTo>
                  <a:pt x="15836" y="3796"/>
                  <a:pt x="15798" y="3806"/>
                  <a:pt x="15761" y="3816"/>
                </a:cubicBezTo>
                <a:cubicBezTo>
                  <a:pt x="15723" y="3826"/>
                  <a:pt x="15685" y="3836"/>
                  <a:pt x="15647" y="3846"/>
                </a:cubicBezTo>
                <a:cubicBezTo>
                  <a:pt x="15628" y="3867"/>
                  <a:pt x="15591" y="3877"/>
                  <a:pt x="15534" y="3877"/>
                </a:cubicBezTo>
                <a:cubicBezTo>
                  <a:pt x="15534" y="3887"/>
                  <a:pt x="15515" y="3897"/>
                  <a:pt x="15477" y="3887"/>
                </a:cubicBezTo>
                <a:cubicBezTo>
                  <a:pt x="15496" y="3877"/>
                  <a:pt x="15496" y="3877"/>
                  <a:pt x="15515" y="3867"/>
                </a:cubicBezTo>
                <a:cubicBezTo>
                  <a:pt x="15534" y="3846"/>
                  <a:pt x="15572" y="3836"/>
                  <a:pt x="15609" y="3836"/>
                </a:cubicBezTo>
                <a:cubicBezTo>
                  <a:pt x="15647" y="3826"/>
                  <a:pt x="15666" y="3816"/>
                  <a:pt x="15704" y="3806"/>
                </a:cubicBezTo>
                <a:cubicBezTo>
                  <a:pt x="15742" y="3796"/>
                  <a:pt x="15780" y="3785"/>
                  <a:pt x="15798" y="3775"/>
                </a:cubicBezTo>
                <a:cubicBezTo>
                  <a:pt x="15817" y="3765"/>
                  <a:pt x="15836" y="3765"/>
                  <a:pt x="15855" y="3755"/>
                </a:cubicBezTo>
                <a:cubicBezTo>
                  <a:pt x="16139" y="3664"/>
                  <a:pt x="16422" y="3573"/>
                  <a:pt x="16687" y="3471"/>
                </a:cubicBezTo>
                <a:cubicBezTo>
                  <a:pt x="17556" y="3177"/>
                  <a:pt x="18482" y="2924"/>
                  <a:pt x="19370" y="2650"/>
                </a:cubicBezTo>
                <a:cubicBezTo>
                  <a:pt x="19483" y="2620"/>
                  <a:pt x="19597" y="2589"/>
                  <a:pt x="19597" y="2498"/>
                </a:cubicBezTo>
                <a:cubicBezTo>
                  <a:pt x="19597" y="2316"/>
                  <a:pt x="19597" y="2133"/>
                  <a:pt x="19597" y="1951"/>
                </a:cubicBezTo>
                <a:cubicBezTo>
                  <a:pt x="19597" y="1910"/>
                  <a:pt x="19597" y="1860"/>
                  <a:pt x="19502" y="1870"/>
                </a:cubicBezTo>
                <a:cubicBezTo>
                  <a:pt x="19276" y="1880"/>
                  <a:pt x="19030" y="1829"/>
                  <a:pt x="18803" y="1900"/>
                </a:cubicBezTo>
                <a:cubicBezTo>
                  <a:pt x="17953" y="2164"/>
                  <a:pt x="17083" y="2427"/>
                  <a:pt x="16214" y="2681"/>
                </a:cubicBezTo>
                <a:cubicBezTo>
                  <a:pt x="15420" y="2924"/>
                  <a:pt x="14627" y="3177"/>
                  <a:pt x="13814" y="3390"/>
                </a:cubicBezTo>
                <a:cubicBezTo>
                  <a:pt x="13795" y="3400"/>
                  <a:pt x="13757" y="3400"/>
                  <a:pt x="13739" y="3410"/>
                </a:cubicBezTo>
                <a:cubicBezTo>
                  <a:pt x="13720" y="3431"/>
                  <a:pt x="13682" y="3441"/>
                  <a:pt x="13663" y="3431"/>
                </a:cubicBezTo>
                <a:cubicBezTo>
                  <a:pt x="13644" y="3410"/>
                  <a:pt x="13701" y="3410"/>
                  <a:pt x="13720" y="3410"/>
                </a:cubicBezTo>
                <a:cubicBezTo>
                  <a:pt x="13739" y="3400"/>
                  <a:pt x="13757" y="3390"/>
                  <a:pt x="13776" y="3380"/>
                </a:cubicBezTo>
                <a:cubicBezTo>
                  <a:pt x="13852" y="3350"/>
                  <a:pt x="13946" y="3309"/>
                  <a:pt x="14022" y="3279"/>
                </a:cubicBezTo>
                <a:cubicBezTo>
                  <a:pt x="16214" y="2468"/>
                  <a:pt x="18501" y="1728"/>
                  <a:pt x="20712" y="937"/>
                </a:cubicBezTo>
                <a:cubicBezTo>
                  <a:pt x="21184" y="765"/>
                  <a:pt x="21468" y="593"/>
                  <a:pt x="21392" y="268"/>
                </a:cubicBezTo>
                <a:cubicBezTo>
                  <a:pt x="21335" y="5"/>
                  <a:pt x="21241" y="-46"/>
                  <a:pt x="20750" y="35"/>
                </a:cubicBezTo>
                <a:cubicBezTo>
                  <a:pt x="20655" y="55"/>
                  <a:pt x="20561" y="76"/>
                  <a:pt x="20447" y="106"/>
                </a:cubicBezTo>
                <a:cubicBezTo>
                  <a:pt x="19937" y="228"/>
                  <a:pt x="19483" y="390"/>
                  <a:pt x="18992" y="532"/>
                </a:cubicBezTo>
                <a:cubicBezTo>
                  <a:pt x="17159" y="1069"/>
                  <a:pt x="15307" y="1576"/>
                  <a:pt x="13493" y="2133"/>
                </a:cubicBezTo>
                <a:cubicBezTo>
                  <a:pt x="12038" y="2579"/>
                  <a:pt x="10564" y="3035"/>
                  <a:pt x="9109" y="3471"/>
                </a:cubicBezTo>
                <a:cubicBezTo>
                  <a:pt x="8655" y="3603"/>
                  <a:pt x="8428" y="3765"/>
                  <a:pt x="8504" y="4049"/>
                </a:cubicBezTo>
                <a:cubicBezTo>
                  <a:pt x="8542" y="4231"/>
                  <a:pt x="8731" y="4292"/>
                  <a:pt x="9033" y="4201"/>
                </a:cubicBezTo>
                <a:cubicBezTo>
                  <a:pt x="9109" y="4181"/>
                  <a:pt x="9184" y="4150"/>
                  <a:pt x="9260" y="4120"/>
                </a:cubicBezTo>
                <a:cubicBezTo>
                  <a:pt x="9789" y="3937"/>
                  <a:pt x="10337" y="3775"/>
                  <a:pt x="10904" y="3633"/>
                </a:cubicBezTo>
                <a:cubicBezTo>
                  <a:pt x="10923" y="3623"/>
                  <a:pt x="10942" y="3623"/>
                  <a:pt x="10980" y="3613"/>
                </a:cubicBezTo>
                <a:cubicBezTo>
                  <a:pt x="10998" y="3593"/>
                  <a:pt x="11036" y="3583"/>
                  <a:pt x="11074" y="3603"/>
                </a:cubicBezTo>
                <a:cubicBezTo>
                  <a:pt x="11055" y="3613"/>
                  <a:pt x="11036" y="3623"/>
                  <a:pt x="11017" y="3633"/>
                </a:cubicBezTo>
                <a:cubicBezTo>
                  <a:pt x="10998" y="3644"/>
                  <a:pt x="10980" y="3654"/>
                  <a:pt x="10961" y="3654"/>
                </a:cubicBezTo>
                <a:cubicBezTo>
                  <a:pt x="10885" y="3694"/>
                  <a:pt x="10791" y="3725"/>
                  <a:pt x="10715" y="3765"/>
                </a:cubicBezTo>
                <a:cubicBezTo>
                  <a:pt x="9827" y="4150"/>
                  <a:pt x="8863" y="4495"/>
                  <a:pt x="8031" y="4921"/>
                </a:cubicBezTo>
                <a:cubicBezTo>
                  <a:pt x="7672" y="5103"/>
                  <a:pt x="7446" y="5296"/>
                  <a:pt x="7521" y="5569"/>
                </a:cubicBezTo>
                <a:cubicBezTo>
                  <a:pt x="7559" y="5661"/>
                  <a:pt x="7465" y="5721"/>
                  <a:pt x="7332" y="5772"/>
                </a:cubicBezTo>
                <a:cubicBezTo>
                  <a:pt x="6746" y="5995"/>
                  <a:pt x="6180" y="6228"/>
                  <a:pt x="5613" y="6451"/>
                </a:cubicBezTo>
                <a:cubicBezTo>
                  <a:pt x="5065" y="6664"/>
                  <a:pt x="4498" y="6867"/>
                  <a:pt x="4044" y="7140"/>
                </a:cubicBezTo>
                <a:cubicBezTo>
                  <a:pt x="3950" y="7191"/>
                  <a:pt x="3836" y="7242"/>
                  <a:pt x="3836" y="7333"/>
                </a:cubicBezTo>
                <a:cubicBezTo>
                  <a:pt x="3836" y="7516"/>
                  <a:pt x="3836" y="7708"/>
                  <a:pt x="3836" y="7891"/>
                </a:cubicBezTo>
                <a:cubicBezTo>
                  <a:pt x="3836" y="7941"/>
                  <a:pt x="3855" y="7982"/>
                  <a:pt x="3969" y="7982"/>
                </a:cubicBezTo>
                <a:cubicBezTo>
                  <a:pt x="4271" y="7982"/>
                  <a:pt x="4592" y="8022"/>
                  <a:pt x="4894" y="7931"/>
                </a:cubicBezTo>
                <a:cubicBezTo>
                  <a:pt x="5310" y="7820"/>
                  <a:pt x="5726" y="7708"/>
                  <a:pt x="6142" y="7597"/>
                </a:cubicBezTo>
                <a:cubicBezTo>
                  <a:pt x="6161" y="7597"/>
                  <a:pt x="6180" y="7586"/>
                  <a:pt x="6198" y="7586"/>
                </a:cubicBezTo>
                <a:cubicBezTo>
                  <a:pt x="6180" y="7597"/>
                  <a:pt x="6180" y="7607"/>
                  <a:pt x="6161" y="7617"/>
                </a:cubicBezTo>
                <a:cubicBezTo>
                  <a:pt x="6085" y="7657"/>
                  <a:pt x="6009" y="7688"/>
                  <a:pt x="5915" y="7728"/>
                </a:cubicBezTo>
                <a:cubicBezTo>
                  <a:pt x="5008" y="8134"/>
                  <a:pt x="4044" y="8509"/>
                  <a:pt x="3250" y="8975"/>
                </a:cubicBezTo>
                <a:cubicBezTo>
                  <a:pt x="3137" y="9036"/>
                  <a:pt x="3005" y="9097"/>
                  <a:pt x="3005" y="9188"/>
                </a:cubicBezTo>
                <a:cubicBezTo>
                  <a:pt x="2986" y="9391"/>
                  <a:pt x="3005" y="9593"/>
                  <a:pt x="3005" y="9786"/>
                </a:cubicBezTo>
                <a:cubicBezTo>
                  <a:pt x="3005" y="9837"/>
                  <a:pt x="3024" y="9867"/>
                  <a:pt x="3137" y="9867"/>
                </a:cubicBezTo>
                <a:cubicBezTo>
                  <a:pt x="3553" y="9867"/>
                  <a:pt x="3950" y="9887"/>
                  <a:pt x="4328" y="9776"/>
                </a:cubicBezTo>
                <a:cubicBezTo>
                  <a:pt x="4894" y="9614"/>
                  <a:pt x="5461" y="9462"/>
                  <a:pt x="6028" y="9299"/>
                </a:cubicBezTo>
                <a:cubicBezTo>
                  <a:pt x="6935" y="9036"/>
                  <a:pt x="7843" y="8772"/>
                  <a:pt x="8750" y="8509"/>
                </a:cubicBezTo>
                <a:cubicBezTo>
                  <a:pt x="8768" y="8499"/>
                  <a:pt x="8787" y="8499"/>
                  <a:pt x="8806" y="8489"/>
                </a:cubicBezTo>
                <a:cubicBezTo>
                  <a:pt x="8825" y="8468"/>
                  <a:pt x="8863" y="8458"/>
                  <a:pt x="8901" y="8478"/>
                </a:cubicBezTo>
                <a:cubicBezTo>
                  <a:pt x="8939" y="8499"/>
                  <a:pt x="8882" y="8509"/>
                  <a:pt x="8863" y="8509"/>
                </a:cubicBezTo>
                <a:cubicBezTo>
                  <a:pt x="8844" y="8519"/>
                  <a:pt x="8825" y="8529"/>
                  <a:pt x="8806" y="8529"/>
                </a:cubicBezTo>
                <a:cubicBezTo>
                  <a:pt x="7672" y="8985"/>
                  <a:pt x="6539" y="9441"/>
                  <a:pt x="5405" y="9897"/>
                </a:cubicBezTo>
                <a:cubicBezTo>
                  <a:pt x="4384" y="10303"/>
                  <a:pt x="3402" y="10739"/>
                  <a:pt x="2513" y="11235"/>
                </a:cubicBezTo>
                <a:cubicBezTo>
                  <a:pt x="2438" y="11276"/>
                  <a:pt x="2362" y="11317"/>
                  <a:pt x="2362" y="11377"/>
                </a:cubicBezTo>
                <a:cubicBezTo>
                  <a:pt x="2362" y="11560"/>
                  <a:pt x="2362" y="11752"/>
                  <a:pt x="2362" y="11935"/>
                </a:cubicBezTo>
                <a:cubicBezTo>
                  <a:pt x="2362" y="11986"/>
                  <a:pt x="2381" y="12016"/>
                  <a:pt x="2494" y="12016"/>
                </a:cubicBezTo>
                <a:cubicBezTo>
                  <a:pt x="2778" y="12016"/>
                  <a:pt x="3061" y="12026"/>
                  <a:pt x="3345" y="11975"/>
                </a:cubicBezTo>
                <a:cubicBezTo>
                  <a:pt x="3704" y="11904"/>
                  <a:pt x="4025" y="11803"/>
                  <a:pt x="4346" y="11712"/>
                </a:cubicBezTo>
                <a:cubicBezTo>
                  <a:pt x="6728" y="11002"/>
                  <a:pt x="9090" y="10293"/>
                  <a:pt x="11471" y="9583"/>
                </a:cubicBezTo>
                <a:cubicBezTo>
                  <a:pt x="11565" y="9553"/>
                  <a:pt x="11641" y="9512"/>
                  <a:pt x="11830" y="9533"/>
                </a:cubicBezTo>
                <a:cubicBezTo>
                  <a:pt x="11717" y="9573"/>
                  <a:pt x="11622" y="9614"/>
                  <a:pt x="11528" y="9644"/>
                </a:cubicBezTo>
                <a:cubicBezTo>
                  <a:pt x="8863" y="10597"/>
                  <a:pt x="6217" y="11550"/>
                  <a:pt x="3666" y="12563"/>
                </a:cubicBezTo>
                <a:cubicBezTo>
                  <a:pt x="2476" y="13040"/>
                  <a:pt x="1361" y="13557"/>
                  <a:pt x="265" y="14094"/>
                </a:cubicBezTo>
                <a:cubicBezTo>
                  <a:pt x="132" y="14155"/>
                  <a:pt x="0" y="14215"/>
                  <a:pt x="0" y="14317"/>
                </a:cubicBezTo>
                <a:cubicBezTo>
                  <a:pt x="0" y="14509"/>
                  <a:pt x="0" y="14712"/>
                  <a:pt x="0" y="14905"/>
                </a:cubicBezTo>
                <a:cubicBezTo>
                  <a:pt x="0" y="14955"/>
                  <a:pt x="19" y="15006"/>
                  <a:pt x="151" y="15006"/>
                </a:cubicBezTo>
                <a:cubicBezTo>
                  <a:pt x="435" y="15006"/>
                  <a:pt x="718" y="15036"/>
                  <a:pt x="1002" y="14976"/>
                </a:cubicBezTo>
                <a:cubicBezTo>
                  <a:pt x="1852" y="14803"/>
                  <a:pt x="2646" y="14580"/>
                  <a:pt x="3439" y="14347"/>
                </a:cubicBezTo>
                <a:cubicBezTo>
                  <a:pt x="5329" y="13810"/>
                  <a:pt x="7219" y="13253"/>
                  <a:pt x="9109" y="12715"/>
                </a:cubicBezTo>
                <a:cubicBezTo>
                  <a:pt x="9184" y="12695"/>
                  <a:pt x="9260" y="12644"/>
                  <a:pt x="9392" y="12665"/>
                </a:cubicBezTo>
                <a:cubicBezTo>
                  <a:pt x="9335" y="12715"/>
                  <a:pt x="9241" y="12736"/>
                  <a:pt x="9184" y="12756"/>
                </a:cubicBezTo>
                <a:cubicBezTo>
                  <a:pt x="7956" y="13192"/>
                  <a:pt x="6709" y="13617"/>
                  <a:pt x="5537" y="14084"/>
                </a:cubicBezTo>
                <a:cubicBezTo>
                  <a:pt x="4724" y="14408"/>
                  <a:pt x="3912" y="14732"/>
                  <a:pt x="3288" y="15158"/>
                </a:cubicBezTo>
                <a:cubicBezTo>
                  <a:pt x="3194" y="15229"/>
                  <a:pt x="3080" y="15290"/>
                  <a:pt x="3080" y="15381"/>
                </a:cubicBezTo>
                <a:cubicBezTo>
                  <a:pt x="3080" y="15584"/>
                  <a:pt x="3080" y="15797"/>
                  <a:pt x="3080" y="15999"/>
                </a:cubicBezTo>
                <a:cubicBezTo>
                  <a:pt x="3080" y="16050"/>
                  <a:pt x="3080" y="16091"/>
                  <a:pt x="3194" y="16081"/>
                </a:cubicBezTo>
                <a:cubicBezTo>
                  <a:pt x="3534" y="16081"/>
                  <a:pt x="3855" y="16091"/>
                  <a:pt x="4195" y="16020"/>
                </a:cubicBezTo>
                <a:cubicBezTo>
                  <a:pt x="5783" y="15655"/>
                  <a:pt x="7294" y="15189"/>
                  <a:pt x="8844" y="14783"/>
                </a:cubicBezTo>
                <a:cubicBezTo>
                  <a:pt x="10602" y="14317"/>
                  <a:pt x="12359" y="13830"/>
                  <a:pt x="14135" y="13374"/>
                </a:cubicBezTo>
                <a:cubicBezTo>
                  <a:pt x="14211" y="13354"/>
                  <a:pt x="14268" y="13313"/>
                  <a:pt x="14381" y="13344"/>
                </a:cubicBezTo>
                <a:cubicBezTo>
                  <a:pt x="14343" y="13394"/>
                  <a:pt x="14249" y="13425"/>
                  <a:pt x="14173" y="13455"/>
                </a:cubicBezTo>
                <a:cubicBezTo>
                  <a:pt x="11452" y="14611"/>
                  <a:pt x="8825" y="15807"/>
                  <a:pt x="6293" y="17064"/>
                </a:cubicBezTo>
                <a:cubicBezTo>
                  <a:pt x="5783" y="17317"/>
                  <a:pt x="5254" y="17540"/>
                  <a:pt x="4838" y="17844"/>
                </a:cubicBezTo>
                <a:cubicBezTo>
                  <a:pt x="4724" y="17935"/>
                  <a:pt x="4573" y="18017"/>
                  <a:pt x="4554" y="18128"/>
                </a:cubicBezTo>
                <a:cubicBezTo>
                  <a:pt x="4535" y="18341"/>
                  <a:pt x="4554" y="18554"/>
                  <a:pt x="4554" y="18777"/>
                </a:cubicBezTo>
                <a:cubicBezTo>
                  <a:pt x="4554" y="18858"/>
                  <a:pt x="4630" y="18888"/>
                  <a:pt x="4781" y="18898"/>
                </a:cubicBezTo>
                <a:cubicBezTo>
                  <a:pt x="5537" y="18929"/>
                  <a:pt x="6274" y="18848"/>
                  <a:pt x="6992" y="18716"/>
                </a:cubicBezTo>
                <a:cubicBezTo>
                  <a:pt x="8031" y="18523"/>
                  <a:pt x="9052" y="18310"/>
                  <a:pt x="10072" y="18108"/>
                </a:cubicBezTo>
                <a:cubicBezTo>
                  <a:pt x="10885" y="17956"/>
                  <a:pt x="11717" y="17804"/>
                  <a:pt x="12567" y="17682"/>
                </a:cubicBezTo>
                <a:cubicBezTo>
                  <a:pt x="12586" y="17672"/>
                  <a:pt x="12605" y="17662"/>
                  <a:pt x="12624" y="17682"/>
                </a:cubicBezTo>
                <a:cubicBezTo>
                  <a:pt x="12605" y="17692"/>
                  <a:pt x="12605" y="17692"/>
                  <a:pt x="12586" y="17702"/>
                </a:cubicBezTo>
                <a:cubicBezTo>
                  <a:pt x="12548" y="17723"/>
                  <a:pt x="12510" y="17753"/>
                  <a:pt x="12454" y="17773"/>
                </a:cubicBezTo>
                <a:cubicBezTo>
                  <a:pt x="11206" y="18321"/>
                  <a:pt x="9978" y="18888"/>
                  <a:pt x="8768" y="19456"/>
                </a:cubicBezTo>
                <a:cubicBezTo>
                  <a:pt x="7843" y="19882"/>
                  <a:pt x="6935" y="20307"/>
                  <a:pt x="6161" y="20814"/>
                </a:cubicBezTo>
                <a:cubicBezTo>
                  <a:pt x="6085" y="20865"/>
                  <a:pt x="5991" y="20905"/>
                  <a:pt x="5991" y="20976"/>
                </a:cubicBezTo>
                <a:cubicBezTo>
                  <a:pt x="5991" y="21128"/>
                  <a:pt x="5991" y="21280"/>
                  <a:pt x="5991" y="21432"/>
                </a:cubicBezTo>
                <a:cubicBezTo>
                  <a:pt x="5991" y="21463"/>
                  <a:pt x="5972" y="21513"/>
                  <a:pt x="6066" y="21513"/>
                </a:cubicBezTo>
                <a:cubicBezTo>
                  <a:pt x="6274" y="21513"/>
                  <a:pt x="6482" y="21554"/>
                  <a:pt x="6652" y="21483"/>
                </a:cubicBezTo>
                <a:cubicBezTo>
                  <a:pt x="6954" y="21361"/>
                  <a:pt x="7238" y="21240"/>
                  <a:pt x="7521" y="21098"/>
                </a:cubicBezTo>
                <a:cubicBezTo>
                  <a:pt x="9071" y="20328"/>
                  <a:pt x="10696" y="19598"/>
                  <a:pt x="12302" y="18868"/>
                </a:cubicBezTo>
                <a:cubicBezTo>
                  <a:pt x="13096" y="18513"/>
                  <a:pt x="13890" y="18179"/>
                  <a:pt x="14627" y="17783"/>
                </a:cubicBezTo>
                <a:cubicBezTo>
                  <a:pt x="14891" y="17641"/>
                  <a:pt x="15080" y="17489"/>
                  <a:pt x="15024" y="17266"/>
                </a:cubicBezTo>
                <a:cubicBezTo>
                  <a:pt x="14986" y="17135"/>
                  <a:pt x="15024" y="17003"/>
                  <a:pt x="15024" y="16861"/>
                </a:cubicBezTo>
                <a:cubicBezTo>
                  <a:pt x="15024" y="16679"/>
                  <a:pt x="14948" y="16638"/>
                  <a:pt x="14608" y="16628"/>
                </a:cubicBezTo>
                <a:cubicBezTo>
                  <a:pt x="13965" y="16618"/>
                  <a:pt x="13342" y="16699"/>
                  <a:pt x="12718" y="16790"/>
                </a:cubicBezTo>
                <a:cubicBezTo>
                  <a:pt x="10923" y="17054"/>
                  <a:pt x="9184" y="17388"/>
                  <a:pt x="7465" y="17753"/>
                </a:cubicBezTo>
                <a:cubicBezTo>
                  <a:pt x="7219" y="17804"/>
                  <a:pt x="6973" y="17875"/>
                  <a:pt x="6690" y="17885"/>
                </a:cubicBezTo>
                <a:cubicBezTo>
                  <a:pt x="6690" y="17895"/>
                  <a:pt x="6671" y="17895"/>
                  <a:pt x="6671" y="17905"/>
                </a:cubicBezTo>
                <a:cubicBezTo>
                  <a:pt x="6633" y="17885"/>
                  <a:pt x="6671" y="17885"/>
                  <a:pt x="6690" y="17885"/>
                </a:cubicBezTo>
                <a:cubicBezTo>
                  <a:pt x="6709" y="17864"/>
                  <a:pt x="6728" y="17854"/>
                  <a:pt x="6746" y="17844"/>
                </a:cubicBezTo>
                <a:cubicBezTo>
                  <a:pt x="8050" y="17195"/>
                  <a:pt x="9392" y="16567"/>
                  <a:pt x="10753" y="15949"/>
                </a:cubicBezTo>
                <a:cubicBezTo>
                  <a:pt x="13134" y="14864"/>
                  <a:pt x="15591" y="13830"/>
                  <a:pt x="18028" y="12776"/>
                </a:cubicBezTo>
                <a:cubicBezTo>
                  <a:pt x="18236" y="12685"/>
                  <a:pt x="18425" y="12594"/>
                  <a:pt x="18576" y="12482"/>
                </a:cubicBezTo>
                <a:cubicBezTo>
                  <a:pt x="18633" y="12442"/>
                  <a:pt x="18671" y="12391"/>
                  <a:pt x="18671" y="12340"/>
                </a:cubicBezTo>
                <a:cubicBezTo>
                  <a:pt x="18671" y="12138"/>
                  <a:pt x="18671" y="11925"/>
                  <a:pt x="18671" y="11722"/>
                </a:cubicBezTo>
                <a:cubicBezTo>
                  <a:pt x="18671" y="11641"/>
                  <a:pt x="18614" y="11611"/>
                  <a:pt x="18463" y="11600"/>
                </a:cubicBezTo>
                <a:cubicBezTo>
                  <a:pt x="18047" y="11590"/>
                  <a:pt x="17650" y="11631"/>
                  <a:pt x="17272" y="11712"/>
                </a:cubicBezTo>
                <a:cubicBezTo>
                  <a:pt x="15402" y="12097"/>
                  <a:pt x="13606" y="12573"/>
                  <a:pt x="11811" y="13050"/>
                </a:cubicBezTo>
                <a:cubicBezTo>
                  <a:pt x="10753" y="13334"/>
                  <a:pt x="9694" y="13628"/>
                  <a:pt x="8655" y="13911"/>
                </a:cubicBezTo>
                <a:cubicBezTo>
                  <a:pt x="8636" y="13922"/>
                  <a:pt x="8617" y="13922"/>
                  <a:pt x="8580" y="13932"/>
                </a:cubicBezTo>
                <a:cubicBezTo>
                  <a:pt x="8561" y="13952"/>
                  <a:pt x="8523" y="13962"/>
                  <a:pt x="8485" y="13942"/>
                </a:cubicBezTo>
                <a:cubicBezTo>
                  <a:pt x="8504" y="13932"/>
                  <a:pt x="8523" y="13922"/>
                  <a:pt x="8561" y="13911"/>
                </a:cubicBezTo>
                <a:cubicBezTo>
                  <a:pt x="8580" y="13901"/>
                  <a:pt x="8598" y="13891"/>
                  <a:pt x="8617" y="13891"/>
                </a:cubicBezTo>
                <a:cubicBezTo>
                  <a:pt x="8712" y="13861"/>
                  <a:pt x="8787" y="13820"/>
                  <a:pt x="8882" y="13790"/>
                </a:cubicBezTo>
                <a:cubicBezTo>
                  <a:pt x="12283" y="12604"/>
                  <a:pt x="15704" y="11418"/>
                  <a:pt x="19181" y="10293"/>
                </a:cubicBezTo>
                <a:cubicBezTo>
                  <a:pt x="19880" y="10070"/>
                  <a:pt x="20561" y="9837"/>
                  <a:pt x="21241" y="9604"/>
                </a:cubicBezTo>
                <a:cubicBezTo>
                  <a:pt x="21392" y="9553"/>
                  <a:pt x="21581" y="9512"/>
                  <a:pt x="21581" y="9391"/>
                </a:cubicBezTo>
                <a:cubicBezTo>
                  <a:pt x="21581" y="9188"/>
                  <a:pt x="21581" y="8975"/>
                  <a:pt x="21581" y="8772"/>
                </a:cubicBezTo>
                <a:cubicBezTo>
                  <a:pt x="21506" y="8722"/>
                  <a:pt x="21449" y="8701"/>
                  <a:pt x="21317" y="8691"/>
                </a:cubicBezTo>
                <a:close/>
                <a:moveTo>
                  <a:pt x="15383" y="3917"/>
                </a:moveTo>
                <a:cubicBezTo>
                  <a:pt x="15383" y="3917"/>
                  <a:pt x="15383" y="3917"/>
                  <a:pt x="15383" y="3917"/>
                </a:cubicBezTo>
                <a:cubicBezTo>
                  <a:pt x="15402" y="3927"/>
                  <a:pt x="15383" y="3927"/>
                  <a:pt x="15383" y="3927"/>
                </a:cubicBezTo>
                <a:cubicBezTo>
                  <a:pt x="15364" y="3927"/>
                  <a:pt x="15364" y="3927"/>
                  <a:pt x="15383" y="3917"/>
                </a:cubicBezTo>
                <a:cubicBezTo>
                  <a:pt x="15364" y="3917"/>
                  <a:pt x="15364" y="3917"/>
                  <a:pt x="15383" y="3917"/>
                </a:cubicBezTo>
                <a:close/>
                <a:moveTo>
                  <a:pt x="6255" y="7566"/>
                </a:moveTo>
                <a:lnTo>
                  <a:pt x="6255" y="7566"/>
                </a:lnTo>
                <a:lnTo>
                  <a:pt x="6274" y="7566"/>
                </a:lnTo>
                <a:lnTo>
                  <a:pt x="6255" y="7566"/>
                </a:lnTo>
                <a:close/>
                <a:moveTo>
                  <a:pt x="7351" y="8063"/>
                </a:moveTo>
                <a:cubicBezTo>
                  <a:pt x="7351" y="8053"/>
                  <a:pt x="7332" y="8053"/>
                  <a:pt x="7351" y="8063"/>
                </a:cubicBezTo>
                <a:cubicBezTo>
                  <a:pt x="7351" y="8053"/>
                  <a:pt x="7351" y="8053"/>
                  <a:pt x="7351" y="8053"/>
                </a:cubicBezTo>
                <a:cubicBezTo>
                  <a:pt x="7351" y="8043"/>
                  <a:pt x="7370" y="8053"/>
                  <a:pt x="7351" y="8063"/>
                </a:cubicBezTo>
                <a:cubicBezTo>
                  <a:pt x="7370" y="8053"/>
                  <a:pt x="7351" y="8053"/>
                  <a:pt x="7351" y="8063"/>
                </a:cubicBezTo>
                <a:close/>
                <a:moveTo>
                  <a:pt x="12019" y="9431"/>
                </a:moveTo>
                <a:cubicBezTo>
                  <a:pt x="12038" y="9421"/>
                  <a:pt x="12057" y="9421"/>
                  <a:pt x="12094" y="9411"/>
                </a:cubicBezTo>
                <a:cubicBezTo>
                  <a:pt x="12113" y="9401"/>
                  <a:pt x="12132" y="9391"/>
                  <a:pt x="12151" y="9391"/>
                </a:cubicBezTo>
                <a:cubicBezTo>
                  <a:pt x="12151" y="9401"/>
                  <a:pt x="12170" y="9401"/>
                  <a:pt x="12170" y="9411"/>
                </a:cubicBezTo>
                <a:cubicBezTo>
                  <a:pt x="12151" y="9411"/>
                  <a:pt x="12113" y="9411"/>
                  <a:pt x="12094" y="9421"/>
                </a:cubicBezTo>
                <a:cubicBezTo>
                  <a:pt x="12094" y="9441"/>
                  <a:pt x="12076" y="9452"/>
                  <a:pt x="12038" y="9452"/>
                </a:cubicBezTo>
                <a:cubicBezTo>
                  <a:pt x="12000" y="9462"/>
                  <a:pt x="11981" y="9482"/>
                  <a:pt x="11943" y="9492"/>
                </a:cubicBezTo>
                <a:cubicBezTo>
                  <a:pt x="11924" y="9502"/>
                  <a:pt x="11887" y="9502"/>
                  <a:pt x="11849" y="9512"/>
                </a:cubicBezTo>
                <a:cubicBezTo>
                  <a:pt x="11849" y="9441"/>
                  <a:pt x="11943" y="9441"/>
                  <a:pt x="12019" y="9431"/>
                </a:cubicBezTo>
                <a:close/>
                <a:moveTo>
                  <a:pt x="14400" y="13323"/>
                </a:moveTo>
                <a:cubicBezTo>
                  <a:pt x="14419" y="13323"/>
                  <a:pt x="14419" y="13334"/>
                  <a:pt x="14400" y="13323"/>
                </a:cubicBezTo>
                <a:cubicBezTo>
                  <a:pt x="14419" y="13334"/>
                  <a:pt x="14400" y="13334"/>
                  <a:pt x="14400" y="13334"/>
                </a:cubicBezTo>
                <a:cubicBezTo>
                  <a:pt x="14400" y="13334"/>
                  <a:pt x="14400" y="13334"/>
                  <a:pt x="14400" y="13323"/>
                </a:cubicBezTo>
                <a:cubicBezTo>
                  <a:pt x="14400" y="13323"/>
                  <a:pt x="14400" y="13323"/>
                  <a:pt x="14400" y="13323"/>
                </a:cubicBezTo>
                <a:close/>
                <a:moveTo>
                  <a:pt x="9487" y="12634"/>
                </a:moveTo>
                <a:cubicBezTo>
                  <a:pt x="9468" y="12634"/>
                  <a:pt x="9430" y="12644"/>
                  <a:pt x="9430" y="12644"/>
                </a:cubicBezTo>
                <a:cubicBezTo>
                  <a:pt x="9411" y="12624"/>
                  <a:pt x="9449" y="12624"/>
                  <a:pt x="9468" y="12624"/>
                </a:cubicBezTo>
                <a:cubicBezTo>
                  <a:pt x="9487" y="12604"/>
                  <a:pt x="9524" y="12594"/>
                  <a:pt x="9562" y="12614"/>
                </a:cubicBezTo>
                <a:cubicBezTo>
                  <a:pt x="9524" y="12624"/>
                  <a:pt x="9506" y="12624"/>
                  <a:pt x="9487" y="12634"/>
                </a:cubicBezTo>
                <a:close/>
              </a:path>
            </a:pathLst>
          </a:custGeom>
          <a:solidFill>
            <a:srgbClr val="D8D8D8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86;p9"/>
          <p:cNvSpPr/>
          <p:nvPr/>
        </p:nvSpPr>
        <p:spPr>
          <a:xfrm>
            <a:off x="3783664" y="1685343"/>
            <a:ext cx="4967788" cy="4053976"/>
          </a:xfrm>
          <a:custGeom>
            <a:avLst/>
            <a:gdLst/>
            <a:ahLst/>
            <a:cxnLst/>
            <a:rect l="l" t="t" r="r" b="b"/>
            <a:pathLst>
              <a:path w="21480" h="21553" extrusionOk="0">
                <a:moveTo>
                  <a:pt x="8201" y="21551"/>
                </a:moveTo>
                <a:cubicBezTo>
                  <a:pt x="7500" y="21568"/>
                  <a:pt x="6771" y="21491"/>
                  <a:pt x="6042" y="21355"/>
                </a:cubicBezTo>
                <a:cubicBezTo>
                  <a:pt x="5001" y="21167"/>
                  <a:pt x="4002" y="20817"/>
                  <a:pt x="3065" y="20220"/>
                </a:cubicBezTo>
                <a:cubicBezTo>
                  <a:pt x="2398" y="19801"/>
                  <a:pt x="1794" y="19281"/>
                  <a:pt x="1288" y="18590"/>
                </a:cubicBezTo>
                <a:cubicBezTo>
                  <a:pt x="767" y="17881"/>
                  <a:pt x="427" y="17070"/>
                  <a:pt x="233" y="16157"/>
                </a:cubicBezTo>
                <a:cubicBezTo>
                  <a:pt x="45" y="15278"/>
                  <a:pt x="-31" y="14382"/>
                  <a:pt x="11" y="13469"/>
                </a:cubicBezTo>
                <a:cubicBezTo>
                  <a:pt x="80" y="11643"/>
                  <a:pt x="538" y="9962"/>
                  <a:pt x="1302" y="8400"/>
                </a:cubicBezTo>
                <a:cubicBezTo>
                  <a:pt x="1732" y="7512"/>
                  <a:pt x="2266" y="6719"/>
                  <a:pt x="2863" y="5985"/>
                </a:cubicBezTo>
                <a:cubicBezTo>
                  <a:pt x="3398" y="5319"/>
                  <a:pt x="3953" y="4679"/>
                  <a:pt x="4564" y="4124"/>
                </a:cubicBezTo>
                <a:cubicBezTo>
                  <a:pt x="5216" y="3535"/>
                  <a:pt x="5883" y="2963"/>
                  <a:pt x="6598" y="2486"/>
                </a:cubicBezTo>
                <a:cubicBezTo>
                  <a:pt x="7389" y="1956"/>
                  <a:pt x="8194" y="1487"/>
                  <a:pt x="9041" y="1120"/>
                </a:cubicBezTo>
                <a:cubicBezTo>
                  <a:pt x="9901" y="753"/>
                  <a:pt x="10783" y="463"/>
                  <a:pt x="11685" y="284"/>
                </a:cubicBezTo>
                <a:cubicBezTo>
                  <a:pt x="12407" y="139"/>
                  <a:pt x="13129" y="45"/>
                  <a:pt x="13858" y="11"/>
                </a:cubicBezTo>
                <a:cubicBezTo>
                  <a:pt x="14670" y="-32"/>
                  <a:pt x="15468" y="53"/>
                  <a:pt x="16238" y="378"/>
                </a:cubicBezTo>
                <a:cubicBezTo>
                  <a:pt x="16579" y="523"/>
                  <a:pt x="16912" y="693"/>
                  <a:pt x="17203" y="958"/>
                </a:cubicBezTo>
                <a:cubicBezTo>
                  <a:pt x="17314" y="1060"/>
                  <a:pt x="17411" y="1171"/>
                  <a:pt x="17502" y="1291"/>
                </a:cubicBezTo>
                <a:cubicBezTo>
                  <a:pt x="17592" y="1419"/>
                  <a:pt x="17627" y="1572"/>
                  <a:pt x="17599" y="1743"/>
                </a:cubicBezTo>
                <a:cubicBezTo>
                  <a:pt x="17585" y="1820"/>
                  <a:pt x="17543" y="1863"/>
                  <a:pt x="17488" y="1871"/>
                </a:cubicBezTo>
                <a:cubicBezTo>
                  <a:pt x="17425" y="1880"/>
                  <a:pt x="17377" y="1846"/>
                  <a:pt x="17349" y="1777"/>
                </a:cubicBezTo>
                <a:cubicBezTo>
                  <a:pt x="17210" y="1436"/>
                  <a:pt x="16967" y="1231"/>
                  <a:pt x="16697" y="1077"/>
                </a:cubicBezTo>
                <a:cubicBezTo>
                  <a:pt x="16190" y="804"/>
                  <a:pt x="15669" y="608"/>
                  <a:pt x="15114" y="523"/>
                </a:cubicBezTo>
                <a:cubicBezTo>
                  <a:pt x="14677" y="454"/>
                  <a:pt x="14232" y="446"/>
                  <a:pt x="13788" y="472"/>
                </a:cubicBezTo>
                <a:cubicBezTo>
                  <a:pt x="13469" y="489"/>
                  <a:pt x="13150" y="514"/>
                  <a:pt x="12830" y="557"/>
                </a:cubicBezTo>
                <a:cubicBezTo>
                  <a:pt x="12338" y="617"/>
                  <a:pt x="11845" y="702"/>
                  <a:pt x="11359" y="821"/>
                </a:cubicBezTo>
                <a:cubicBezTo>
                  <a:pt x="10047" y="1146"/>
                  <a:pt x="8791" y="1675"/>
                  <a:pt x="7590" y="2392"/>
                </a:cubicBezTo>
                <a:cubicBezTo>
                  <a:pt x="6459" y="3066"/>
                  <a:pt x="5404" y="3894"/>
                  <a:pt x="4432" y="4858"/>
                </a:cubicBezTo>
                <a:cubicBezTo>
                  <a:pt x="3557" y="5737"/>
                  <a:pt x="2752" y="6710"/>
                  <a:pt x="2086" y="7837"/>
                </a:cubicBezTo>
                <a:cubicBezTo>
                  <a:pt x="1392" y="9006"/>
                  <a:pt x="913" y="10294"/>
                  <a:pt x="635" y="11702"/>
                </a:cubicBezTo>
                <a:cubicBezTo>
                  <a:pt x="469" y="12547"/>
                  <a:pt x="392" y="13409"/>
                  <a:pt x="427" y="14271"/>
                </a:cubicBezTo>
                <a:cubicBezTo>
                  <a:pt x="455" y="15133"/>
                  <a:pt x="580" y="15970"/>
                  <a:pt x="857" y="16772"/>
                </a:cubicBezTo>
                <a:cubicBezTo>
                  <a:pt x="1191" y="17745"/>
                  <a:pt x="1739" y="18504"/>
                  <a:pt x="2440" y="19110"/>
                </a:cubicBezTo>
                <a:cubicBezTo>
                  <a:pt x="3183" y="19750"/>
                  <a:pt x="4002" y="20177"/>
                  <a:pt x="4876" y="20467"/>
                </a:cubicBezTo>
                <a:cubicBezTo>
                  <a:pt x="5473" y="20663"/>
                  <a:pt x="6077" y="20774"/>
                  <a:pt x="6688" y="20860"/>
                </a:cubicBezTo>
                <a:cubicBezTo>
                  <a:pt x="7243" y="20936"/>
                  <a:pt x="7805" y="20954"/>
                  <a:pt x="8361" y="20954"/>
                </a:cubicBezTo>
                <a:cubicBezTo>
                  <a:pt x="9013" y="20945"/>
                  <a:pt x="9658" y="20885"/>
                  <a:pt x="10304" y="20766"/>
                </a:cubicBezTo>
                <a:cubicBezTo>
                  <a:pt x="11442" y="20561"/>
                  <a:pt x="12553" y="20237"/>
                  <a:pt x="13629" y="19742"/>
                </a:cubicBezTo>
                <a:cubicBezTo>
                  <a:pt x="14614" y="19289"/>
                  <a:pt x="15572" y="18760"/>
                  <a:pt x="16447" y="18035"/>
                </a:cubicBezTo>
                <a:cubicBezTo>
                  <a:pt x="17467" y="17190"/>
                  <a:pt x="18376" y="16183"/>
                  <a:pt x="19098" y="14963"/>
                </a:cubicBezTo>
                <a:cubicBezTo>
                  <a:pt x="19674" y="13998"/>
                  <a:pt x="20195" y="12991"/>
                  <a:pt x="20514" y="11848"/>
                </a:cubicBezTo>
                <a:cubicBezTo>
                  <a:pt x="20639" y="11387"/>
                  <a:pt x="20722" y="10917"/>
                  <a:pt x="20771" y="10439"/>
                </a:cubicBezTo>
                <a:cubicBezTo>
                  <a:pt x="20854" y="9535"/>
                  <a:pt x="20729" y="8673"/>
                  <a:pt x="20479" y="7819"/>
                </a:cubicBezTo>
                <a:cubicBezTo>
                  <a:pt x="20327" y="7307"/>
                  <a:pt x="20084" y="6864"/>
                  <a:pt x="19806" y="6437"/>
                </a:cubicBezTo>
                <a:cubicBezTo>
                  <a:pt x="19744" y="6343"/>
                  <a:pt x="19688" y="6232"/>
                  <a:pt x="19626" y="6138"/>
                </a:cubicBezTo>
                <a:cubicBezTo>
                  <a:pt x="19591" y="6078"/>
                  <a:pt x="19570" y="6010"/>
                  <a:pt x="19619" y="5959"/>
                </a:cubicBezTo>
                <a:cubicBezTo>
                  <a:pt x="19674" y="5899"/>
                  <a:pt x="19723" y="5933"/>
                  <a:pt x="19764" y="5985"/>
                </a:cubicBezTo>
                <a:cubicBezTo>
                  <a:pt x="20021" y="6309"/>
                  <a:pt x="20285" y="6616"/>
                  <a:pt x="20493" y="6992"/>
                </a:cubicBezTo>
                <a:cubicBezTo>
                  <a:pt x="20507" y="7017"/>
                  <a:pt x="20528" y="7043"/>
                  <a:pt x="20542" y="7068"/>
                </a:cubicBezTo>
                <a:cubicBezTo>
                  <a:pt x="21048" y="7674"/>
                  <a:pt x="21319" y="8425"/>
                  <a:pt x="21430" y="9270"/>
                </a:cubicBezTo>
                <a:cubicBezTo>
                  <a:pt x="21569" y="10303"/>
                  <a:pt x="21402" y="11293"/>
                  <a:pt x="21104" y="12257"/>
                </a:cubicBezTo>
                <a:cubicBezTo>
                  <a:pt x="20896" y="12923"/>
                  <a:pt x="20604" y="13529"/>
                  <a:pt x="20299" y="14135"/>
                </a:cubicBezTo>
                <a:cubicBezTo>
                  <a:pt x="19653" y="15415"/>
                  <a:pt x="18869" y="16533"/>
                  <a:pt x="17939" y="17506"/>
                </a:cubicBezTo>
                <a:cubicBezTo>
                  <a:pt x="17168" y="18316"/>
                  <a:pt x="16315" y="18982"/>
                  <a:pt x="15406" y="19511"/>
                </a:cubicBezTo>
                <a:cubicBezTo>
                  <a:pt x="14413" y="20092"/>
                  <a:pt x="13386" y="20561"/>
                  <a:pt x="12310" y="20894"/>
                </a:cubicBezTo>
                <a:cubicBezTo>
                  <a:pt x="11685" y="21082"/>
                  <a:pt x="11061" y="21235"/>
                  <a:pt x="10422" y="21346"/>
                </a:cubicBezTo>
                <a:cubicBezTo>
                  <a:pt x="9929" y="21440"/>
                  <a:pt x="9429" y="21491"/>
                  <a:pt x="8930" y="21517"/>
                </a:cubicBezTo>
                <a:cubicBezTo>
                  <a:pt x="8714" y="21542"/>
                  <a:pt x="8479" y="21559"/>
                  <a:pt x="8201" y="2155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9"/>
          <p:cNvSpPr/>
          <p:nvPr/>
        </p:nvSpPr>
        <p:spPr>
          <a:xfrm>
            <a:off x="346048" y="1752127"/>
            <a:ext cx="4845101" cy="3913287"/>
          </a:xfrm>
          <a:custGeom>
            <a:avLst/>
            <a:gdLst/>
            <a:ahLst/>
            <a:cxnLst/>
            <a:rect l="l" t="t" r="r" b="b"/>
            <a:pathLst>
              <a:path w="21499" h="21527" extrusionOk="0">
                <a:moveTo>
                  <a:pt x="9993" y="21519"/>
                </a:moveTo>
                <a:cubicBezTo>
                  <a:pt x="9559" y="21519"/>
                  <a:pt x="9055" y="21484"/>
                  <a:pt x="8551" y="21413"/>
                </a:cubicBezTo>
                <a:cubicBezTo>
                  <a:pt x="7052" y="21202"/>
                  <a:pt x="5596" y="20797"/>
                  <a:pt x="4218" y="20022"/>
                </a:cubicBezTo>
                <a:cubicBezTo>
                  <a:pt x="3557" y="19652"/>
                  <a:pt x="2925" y="19221"/>
                  <a:pt x="2357" y="18657"/>
                </a:cubicBezTo>
                <a:cubicBezTo>
                  <a:pt x="1355" y="17662"/>
                  <a:pt x="681" y="16385"/>
                  <a:pt x="290" y="14879"/>
                </a:cubicBezTo>
                <a:cubicBezTo>
                  <a:pt x="20" y="13832"/>
                  <a:pt x="-58" y="12757"/>
                  <a:pt x="41" y="11665"/>
                </a:cubicBezTo>
                <a:cubicBezTo>
                  <a:pt x="162" y="10318"/>
                  <a:pt x="489" y="9059"/>
                  <a:pt x="1029" y="7879"/>
                </a:cubicBezTo>
                <a:cubicBezTo>
                  <a:pt x="1427" y="7016"/>
                  <a:pt x="1902" y="6232"/>
                  <a:pt x="2442" y="5493"/>
                </a:cubicBezTo>
                <a:cubicBezTo>
                  <a:pt x="3323" y="4295"/>
                  <a:pt x="4353" y="3309"/>
                  <a:pt x="5475" y="2481"/>
                </a:cubicBezTo>
                <a:cubicBezTo>
                  <a:pt x="6796" y="1495"/>
                  <a:pt x="8196" y="746"/>
                  <a:pt x="9701" y="315"/>
                </a:cubicBezTo>
                <a:cubicBezTo>
                  <a:pt x="10305" y="139"/>
                  <a:pt x="10923" y="77"/>
                  <a:pt x="11541" y="24"/>
                </a:cubicBezTo>
                <a:cubicBezTo>
                  <a:pt x="12457" y="-46"/>
                  <a:pt x="13367" y="42"/>
                  <a:pt x="14276" y="218"/>
                </a:cubicBezTo>
                <a:cubicBezTo>
                  <a:pt x="14482" y="262"/>
                  <a:pt x="14688" y="324"/>
                  <a:pt x="14894" y="377"/>
                </a:cubicBezTo>
                <a:cubicBezTo>
                  <a:pt x="15000" y="403"/>
                  <a:pt x="15071" y="482"/>
                  <a:pt x="15128" y="588"/>
                </a:cubicBezTo>
                <a:cubicBezTo>
                  <a:pt x="15156" y="650"/>
                  <a:pt x="15156" y="702"/>
                  <a:pt x="15121" y="764"/>
                </a:cubicBezTo>
                <a:cubicBezTo>
                  <a:pt x="15085" y="817"/>
                  <a:pt x="15036" y="843"/>
                  <a:pt x="14986" y="808"/>
                </a:cubicBezTo>
                <a:cubicBezTo>
                  <a:pt x="14780" y="676"/>
                  <a:pt x="14553" y="667"/>
                  <a:pt x="14333" y="623"/>
                </a:cubicBezTo>
                <a:cubicBezTo>
                  <a:pt x="13473" y="421"/>
                  <a:pt x="12607" y="403"/>
                  <a:pt x="11740" y="465"/>
                </a:cubicBezTo>
                <a:cubicBezTo>
                  <a:pt x="11257" y="500"/>
                  <a:pt x="10774" y="535"/>
                  <a:pt x="10298" y="632"/>
                </a:cubicBezTo>
                <a:cubicBezTo>
                  <a:pt x="9595" y="782"/>
                  <a:pt x="8906" y="1019"/>
                  <a:pt x="8238" y="1328"/>
                </a:cubicBezTo>
                <a:cubicBezTo>
                  <a:pt x="7137" y="1847"/>
                  <a:pt x="6086" y="2490"/>
                  <a:pt x="5099" y="3300"/>
                </a:cubicBezTo>
                <a:cubicBezTo>
                  <a:pt x="3785" y="4366"/>
                  <a:pt x="2655" y="5669"/>
                  <a:pt x="1753" y="7271"/>
                </a:cubicBezTo>
                <a:cubicBezTo>
                  <a:pt x="1149" y="8337"/>
                  <a:pt x="730" y="9499"/>
                  <a:pt x="510" y="10776"/>
                </a:cubicBezTo>
                <a:cubicBezTo>
                  <a:pt x="162" y="12792"/>
                  <a:pt x="382" y="14694"/>
                  <a:pt x="1256" y="16464"/>
                </a:cubicBezTo>
                <a:cubicBezTo>
                  <a:pt x="1682" y="17327"/>
                  <a:pt x="2243" y="18041"/>
                  <a:pt x="2925" y="18604"/>
                </a:cubicBezTo>
                <a:cubicBezTo>
                  <a:pt x="4111" y="19582"/>
                  <a:pt x="5418" y="20189"/>
                  <a:pt x="6803" y="20568"/>
                </a:cubicBezTo>
                <a:cubicBezTo>
                  <a:pt x="7954" y="20885"/>
                  <a:pt x="9119" y="21034"/>
                  <a:pt x="10291" y="21026"/>
                </a:cubicBezTo>
                <a:cubicBezTo>
                  <a:pt x="11321" y="21017"/>
                  <a:pt x="12330" y="20814"/>
                  <a:pt x="13317" y="20462"/>
                </a:cubicBezTo>
                <a:cubicBezTo>
                  <a:pt x="14553" y="20022"/>
                  <a:pt x="15696" y="19335"/>
                  <a:pt x="16762" y="18454"/>
                </a:cubicBezTo>
                <a:cubicBezTo>
                  <a:pt x="17806" y="17592"/>
                  <a:pt x="18729" y="16561"/>
                  <a:pt x="19418" y="15240"/>
                </a:cubicBezTo>
                <a:cubicBezTo>
                  <a:pt x="19859" y="14386"/>
                  <a:pt x="20192" y="13462"/>
                  <a:pt x="20455" y="12502"/>
                </a:cubicBezTo>
                <a:cubicBezTo>
                  <a:pt x="20739" y="11436"/>
                  <a:pt x="20924" y="10345"/>
                  <a:pt x="20874" y="9217"/>
                </a:cubicBezTo>
                <a:cubicBezTo>
                  <a:pt x="20818" y="7976"/>
                  <a:pt x="20533" y="6831"/>
                  <a:pt x="19958" y="5801"/>
                </a:cubicBezTo>
                <a:cubicBezTo>
                  <a:pt x="19603" y="5167"/>
                  <a:pt x="19205" y="4595"/>
                  <a:pt x="18722" y="4110"/>
                </a:cubicBezTo>
                <a:cubicBezTo>
                  <a:pt x="18381" y="3767"/>
                  <a:pt x="18019" y="3450"/>
                  <a:pt x="17621" y="3203"/>
                </a:cubicBezTo>
                <a:cubicBezTo>
                  <a:pt x="17401" y="3071"/>
                  <a:pt x="17188" y="2930"/>
                  <a:pt x="16968" y="2789"/>
                </a:cubicBezTo>
                <a:cubicBezTo>
                  <a:pt x="16868" y="2728"/>
                  <a:pt x="16833" y="2622"/>
                  <a:pt x="16868" y="2516"/>
                </a:cubicBezTo>
                <a:cubicBezTo>
                  <a:pt x="16904" y="2411"/>
                  <a:pt x="16989" y="2367"/>
                  <a:pt x="17088" y="2411"/>
                </a:cubicBezTo>
                <a:cubicBezTo>
                  <a:pt x="17380" y="2552"/>
                  <a:pt x="17671" y="2675"/>
                  <a:pt x="17955" y="2851"/>
                </a:cubicBezTo>
                <a:cubicBezTo>
                  <a:pt x="18516" y="3194"/>
                  <a:pt x="19035" y="3626"/>
                  <a:pt x="19518" y="4137"/>
                </a:cubicBezTo>
                <a:cubicBezTo>
                  <a:pt x="20491" y="5176"/>
                  <a:pt x="21109" y="6479"/>
                  <a:pt x="21386" y="8020"/>
                </a:cubicBezTo>
                <a:cubicBezTo>
                  <a:pt x="21542" y="8874"/>
                  <a:pt x="21521" y="9737"/>
                  <a:pt x="21421" y="10609"/>
                </a:cubicBezTo>
                <a:cubicBezTo>
                  <a:pt x="21258" y="11965"/>
                  <a:pt x="20896" y="13242"/>
                  <a:pt x="20406" y="14474"/>
                </a:cubicBezTo>
                <a:cubicBezTo>
                  <a:pt x="19979" y="15540"/>
                  <a:pt x="19418" y="16500"/>
                  <a:pt x="18722" y="17327"/>
                </a:cubicBezTo>
                <a:cubicBezTo>
                  <a:pt x="17607" y="18657"/>
                  <a:pt x="16314" y="19643"/>
                  <a:pt x="14894" y="20392"/>
                </a:cubicBezTo>
                <a:cubicBezTo>
                  <a:pt x="14006" y="20858"/>
                  <a:pt x="13090" y="21167"/>
                  <a:pt x="12138" y="21360"/>
                </a:cubicBezTo>
                <a:cubicBezTo>
                  <a:pt x="11463" y="21475"/>
                  <a:pt x="10767" y="21554"/>
                  <a:pt x="9993" y="2151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38100" tIns="38100" rIns="38100" bIns="381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9"/>
          <p:cNvSpPr txBox="1"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t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Sketchy Venn Diagram – Slide Template</a:t>
            </a:r>
            <a:endParaRPr dirty="0"/>
          </a:p>
        </p:txBody>
      </p:sp>
      <p:grpSp>
        <p:nvGrpSpPr>
          <p:cNvPr id="90" name="Google Shape;90;p9"/>
          <p:cNvGrpSpPr/>
          <p:nvPr/>
        </p:nvGrpSpPr>
        <p:grpSpPr>
          <a:xfrm>
            <a:off x="5656856" y="2679208"/>
            <a:ext cx="2261279" cy="2084953"/>
            <a:chOff x="8921977" y="1405170"/>
            <a:chExt cx="2926080" cy="2240717"/>
          </a:xfrm>
        </p:grpSpPr>
        <p:sp>
          <p:nvSpPr>
            <p:cNvPr id="91" name="Google Shape;91;p9"/>
            <p:cNvSpPr txBox="1"/>
            <p:nvPr/>
          </p:nvSpPr>
          <p:spPr>
            <a:xfrm>
              <a:off x="8921977" y="1405170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/>
            </a:p>
          </p:txBody>
        </p:sp>
        <p:sp>
          <p:nvSpPr>
            <p:cNvPr id="92" name="Google Shape;92;p9"/>
            <p:cNvSpPr txBox="1"/>
            <p:nvPr/>
          </p:nvSpPr>
          <p:spPr>
            <a:xfrm>
              <a:off x="8921977" y="1925882"/>
              <a:ext cx="2926080" cy="1720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/>
            </a:p>
          </p:txBody>
        </p:sp>
      </p:grpSp>
      <p:grpSp>
        <p:nvGrpSpPr>
          <p:cNvPr id="93" name="Google Shape;93;p9"/>
          <p:cNvGrpSpPr/>
          <p:nvPr/>
        </p:nvGrpSpPr>
        <p:grpSpPr>
          <a:xfrm>
            <a:off x="1062684" y="2679208"/>
            <a:ext cx="2261279" cy="2084953"/>
            <a:chOff x="332936" y="2566211"/>
            <a:chExt cx="2926080" cy="2240717"/>
          </a:xfrm>
        </p:grpSpPr>
        <p:sp>
          <p:nvSpPr>
            <p:cNvPr id="94" name="Google Shape;94;p9"/>
            <p:cNvSpPr txBox="1"/>
            <p:nvPr/>
          </p:nvSpPr>
          <p:spPr>
            <a:xfrm>
              <a:off x="332936" y="2566211"/>
              <a:ext cx="2926080" cy="5232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b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2800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Lorem Ipsum</a:t>
              </a:r>
              <a:endParaRPr lang="en-US"/>
            </a:p>
          </p:txBody>
        </p:sp>
        <p:sp>
          <p:nvSpPr>
            <p:cNvPr id="95" name="Google Shape;95;p9"/>
            <p:cNvSpPr txBox="1"/>
            <p:nvPr/>
          </p:nvSpPr>
          <p:spPr>
            <a:xfrm>
              <a:off x="332936" y="3086923"/>
              <a:ext cx="2926080" cy="17200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rgbClr val="595959"/>
                  </a:solidFill>
                  <a:latin typeface="Calibri"/>
                  <a:ea typeface="Calibri"/>
                  <a:cs typeface="Calibri"/>
                  <a:sym typeface="Calibri"/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/>
            </a:p>
          </p:txBody>
        </p:sp>
      </p:grpSp>
      <p:cxnSp>
        <p:nvCxnSpPr>
          <p:cNvPr id="96" name="Google Shape;96;p9"/>
          <p:cNvCxnSpPr/>
          <p:nvPr/>
        </p:nvCxnSpPr>
        <p:spPr>
          <a:xfrm flipH="1">
            <a:off x="4427187" y="1444253"/>
            <a:ext cx="4664100" cy="2484600"/>
          </a:xfrm>
          <a:prstGeom prst="bentConnector3">
            <a:avLst>
              <a:gd name="adj1" fmla="val 99992"/>
            </a:avLst>
          </a:prstGeom>
          <a:noFill/>
          <a:ln w="22225" cap="flat" cmpd="sng">
            <a:solidFill>
              <a:srgbClr val="3F3F3F"/>
            </a:solidFill>
            <a:prstDash val="solid"/>
            <a:miter lim="800000"/>
            <a:headEnd type="none" w="sm" len="sm"/>
            <a:tailEnd type="triangle" w="med" len="med"/>
          </a:ln>
        </p:spPr>
      </p:cxnSp>
      <p:sp>
        <p:nvSpPr>
          <p:cNvPr id="97" name="Google Shape;97;p9"/>
          <p:cNvSpPr txBox="1"/>
          <p:nvPr/>
        </p:nvSpPr>
        <p:spPr>
          <a:xfrm>
            <a:off x="9252413" y="1200828"/>
            <a:ext cx="2261279" cy="486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 Ipsum</a:t>
            </a:r>
            <a:endParaRPr/>
          </a:p>
        </p:txBody>
      </p:sp>
      <p:sp>
        <p:nvSpPr>
          <p:cNvPr id="98" name="Google Shape;98;p9"/>
          <p:cNvSpPr txBox="1"/>
          <p:nvPr/>
        </p:nvSpPr>
        <p:spPr>
          <a:xfrm>
            <a:off x="9252413" y="1685343"/>
            <a:ext cx="2261279" cy="1600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Lorem ipsum dolor sit amet, nibh est. A magna maecenas, quam magna nec quis, lorem nunc. Suspendisse viverra sodales mauris, cras pharetra proin egestas arcu erat dolor, at amet.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8500</TotalTime>
  <Words>351</Words>
  <PresentationFormat>Widescreen</PresentationFormat>
  <Paragraphs>25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Sketchy Venn Diagram – Slide Template</vt:lpstr>
      <vt:lpstr>Sketchy Venn Diagram – Slide Template</vt:lpstr>
      <vt:lpstr>Sketchy Venn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Sketchy Venn Diagram</dc:title>
  <dc:creator>PresentationGO.com</dc:creator>
  <dc:description>© Copyright PresentationGO.com</dc:description>
  <dcterms:created xsi:type="dcterms:W3CDTF">2014-11-26T05:14:11Z</dcterms:created>
  <dcterms:modified xsi:type="dcterms:W3CDTF">2020-06-04T15:32:25Z</dcterms:modified>
  <cp:category>Charts &amp; Diagrams</cp:category>
</cp:coreProperties>
</file>