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8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5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3523449C-4955-4DE4-B5F2-C74601624665}"/>
              </a:ext>
            </a:extLst>
          </p:cNvPr>
          <p:cNvGrpSpPr/>
          <p:nvPr/>
        </p:nvGrpSpPr>
        <p:grpSpPr>
          <a:xfrm>
            <a:off x="4961548" y="1619283"/>
            <a:ext cx="5787705" cy="3645789"/>
            <a:chOff x="4961548" y="1619283"/>
            <a:chExt cx="5787705" cy="3645789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C6289D2-AE89-4CC3-84FE-667FA222071B}"/>
                </a:ext>
              </a:extLst>
            </p:cNvPr>
            <p:cNvSpPr/>
            <p:nvPr/>
          </p:nvSpPr>
          <p:spPr>
            <a:xfrm>
              <a:off x="6987139" y="3148911"/>
              <a:ext cx="863552" cy="2114573"/>
            </a:xfrm>
            <a:custGeom>
              <a:avLst/>
              <a:gdLst>
                <a:gd name="connsiteX0" fmla="*/ 863552 w 863552"/>
                <a:gd name="connsiteY0" fmla="*/ 0 h 2114573"/>
                <a:gd name="connsiteX1" fmla="*/ 863552 w 863552"/>
                <a:gd name="connsiteY1" fmla="*/ 556420 h 2114573"/>
                <a:gd name="connsiteX2" fmla="*/ 4067 w 863552"/>
                <a:gd name="connsiteY2" fmla="*/ 2112985 h 2114573"/>
                <a:gd name="connsiteX3" fmla="*/ 4206 w 863552"/>
                <a:gd name="connsiteY3" fmla="*/ 2106956 h 2114573"/>
                <a:gd name="connsiteX4" fmla="*/ 0 w 863552"/>
                <a:gd name="connsiteY4" fmla="*/ 2114573 h 2114573"/>
                <a:gd name="connsiteX5" fmla="*/ 2069 w 863552"/>
                <a:gd name="connsiteY5" fmla="*/ 2024907 h 2114573"/>
                <a:gd name="connsiteX6" fmla="*/ 4176 w 863552"/>
                <a:gd name="connsiteY6" fmla="*/ 1958223 h 2114573"/>
                <a:gd name="connsiteX7" fmla="*/ 4176 w 863552"/>
                <a:gd name="connsiteY7" fmla="*/ 1952007 h 2114573"/>
                <a:gd name="connsiteX8" fmla="*/ 6245 w 863552"/>
                <a:gd name="connsiteY8" fmla="*/ 1864413 h 2114573"/>
                <a:gd name="connsiteX9" fmla="*/ 6245 w 863552"/>
                <a:gd name="connsiteY9" fmla="*/ 1883156 h 2114573"/>
                <a:gd name="connsiteX10" fmla="*/ 8352 w 863552"/>
                <a:gd name="connsiteY10" fmla="*/ 1847742 h 2114573"/>
                <a:gd name="connsiteX11" fmla="*/ 8352 w 863552"/>
                <a:gd name="connsiteY11" fmla="*/ 1826926 h 2114573"/>
                <a:gd name="connsiteX12" fmla="*/ 8352 w 863552"/>
                <a:gd name="connsiteY12" fmla="*/ 1820710 h 2114573"/>
                <a:gd name="connsiteX13" fmla="*/ 6360 w 863552"/>
                <a:gd name="connsiteY13" fmla="*/ 1716445 h 2114573"/>
                <a:gd name="connsiteX14" fmla="*/ 4559 w 863552"/>
                <a:gd name="connsiteY14" fmla="*/ 1559624 h 2114573"/>
                <a:gd name="connsiteX15" fmla="*/ 8983 w 863552"/>
                <a:gd name="connsiteY15" fmla="*/ 1551670 h 2114573"/>
                <a:gd name="connsiteX16" fmla="*/ 8802 w 863552"/>
                <a:gd name="connsiteY16" fmla="*/ 1536610 h 2114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63552" h="2114573">
                  <a:moveTo>
                    <a:pt x="863552" y="0"/>
                  </a:moveTo>
                  <a:lnTo>
                    <a:pt x="863552" y="556420"/>
                  </a:lnTo>
                  <a:lnTo>
                    <a:pt x="4067" y="2112985"/>
                  </a:lnTo>
                  <a:lnTo>
                    <a:pt x="4206" y="2106956"/>
                  </a:lnTo>
                  <a:lnTo>
                    <a:pt x="0" y="2114573"/>
                  </a:lnTo>
                  <a:cubicBezTo>
                    <a:pt x="0" y="2083303"/>
                    <a:pt x="2069" y="2052033"/>
                    <a:pt x="2069" y="2024907"/>
                  </a:cubicBezTo>
                  <a:cubicBezTo>
                    <a:pt x="2069" y="2002020"/>
                    <a:pt x="4176" y="1979038"/>
                    <a:pt x="4176" y="1958223"/>
                  </a:cubicBezTo>
                  <a:lnTo>
                    <a:pt x="4176" y="1952007"/>
                  </a:lnTo>
                  <a:cubicBezTo>
                    <a:pt x="4176" y="1922809"/>
                    <a:pt x="6245" y="1893611"/>
                    <a:pt x="6245" y="1864413"/>
                  </a:cubicBezTo>
                  <a:lnTo>
                    <a:pt x="6245" y="1883156"/>
                  </a:lnTo>
                  <a:cubicBezTo>
                    <a:pt x="8352" y="1870723"/>
                    <a:pt x="8352" y="1860268"/>
                    <a:pt x="8352" y="1847742"/>
                  </a:cubicBezTo>
                  <a:lnTo>
                    <a:pt x="8352" y="1826926"/>
                  </a:lnTo>
                  <a:cubicBezTo>
                    <a:pt x="8352" y="1824854"/>
                    <a:pt x="8697" y="1839076"/>
                    <a:pt x="8352" y="1820710"/>
                  </a:cubicBezTo>
                  <a:cubicBezTo>
                    <a:pt x="8007" y="1802343"/>
                    <a:pt x="4291" y="1751859"/>
                    <a:pt x="6360" y="1716445"/>
                  </a:cubicBezTo>
                  <a:cubicBezTo>
                    <a:pt x="10536" y="1651833"/>
                    <a:pt x="421" y="1617925"/>
                    <a:pt x="4559" y="1559624"/>
                  </a:cubicBezTo>
                  <a:lnTo>
                    <a:pt x="8983" y="1551670"/>
                  </a:lnTo>
                  <a:lnTo>
                    <a:pt x="8802" y="153661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E208D07-B2BC-401D-B76F-EB9805B2D4FA}"/>
                </a:ext>
              </a:extLst>
            </p:cNvPr>
            <p:cNvSpPr/>
            <p:nvPr/>
          </p:nvSpPr>
          <p:spPr>
            <a:xfrm>
              <a:off x="7850397" y="2072977"/>
              <a:ext cx="2442485" cy="1169105"/>
            </a:xfrm>
            <a:custGeom>
              <a:avLst/>
              <a:gdLst>
                <a:gd name="connsiteX0" fmla="*/ 0 w 2437722"/>
                <a:gd name="connsiteY0" fmla="*/ 0 h 1161961"/>
                <a:gd name="connsiteX1" fmla="*/ 2145 w 2437722"/>
                <a:gd name="connsiteY1" fmla="*/ 0 h 1161961"/>
                <a:gd name="connsiteX2" fmla="*/ 21669 w 2437722"/>
                <a:gd name="connsiteY2" fmla="*/ 0 h 1161961"/>
                <a:gd name="connsiteX3" fmla="*/ 23813 w 2437722"/>
                <a:gd name="connsiteY3" fmla="*/ 0 h 1161961"/>
                <a:gd name="connsiteX4" fmla="*/ 28102 w 2437722"/>
                <a:gd name="connsiteY4" fmla="*/ 0 h 1161961"/>
                <a:gd name="connsiteX5" fmla="*/ 84418 w 2437722"/>
                <a:gd name="connsiteY5" fmla="*/ 0 h 1161961"/>
                <a:gd name="connsiteX6" fmla="*/ 110375 w 2437722"/>
                <a:gd name="connsiteY6" fmla="*/ 0 h 1161961"/>
                <a:gd name="connsiteX7" fmla="*/ 121209 w 2437722"/>
                <a:gd name="connsiteY7" fmla="*/ 0 h 1161961"/>
                <a:gd name="connsiteX8" fmla="*/ 127755 w 2437722"/>
                <a:gd name="connsiteY8" fmla="*/ 0 h 1161961"/>
                <a:gd name="connsiteX9" fmla="*/ 170979 w 2437722"/>
                <a:gd name="connsiteY9" fmla="*/ 2182 h 1161961"/>
                <a:gd name="connsiteX10" fmla="*/ 216461 w 2437722"/>
                <a:gd name="connsiteY10" fmla="*/ 4311 h 1161961"/>
                <a:gd name="connsiteX11" fmla="*/ 227295 w 2437722"/>
                <a:gd name="connsiteY11" fmla="*/ 4311 h 1161961"/>
                <a:gd name="connsiteX12" fmla="*/ 1428889 w 2437722"/>
                <a:gd name="connsiteY12" fmla="*/ 324758 h 1161961"/>
                <a:gd name="connsiteX13" fmla="*/ 1684285 w 2437722"/>
                <a:gd name="connsiteY13" fmla="*/ 467605 h 1161961"/>
                <a:gd name="connsiteX14" fmla="*/ 1708098 w 2437722"/>
                <a:gd name="connsiteY14" fmla="*/ 482773 h 1161961"/>
                <a:gd name="connsiteX15" fmla="*/ 1753580 w 2437722"/>
                <a:gd name="connsiteY15" fmla="*/ 510927 h 1161961"/>
                <a:gd name="connsiteX16" fmla="*/ 1801206 w 2437722"/>
                <a:gd name="connsiteY16" fmla="*/ 543392 h 1161961"/>
                <a:gd name="connsiteX17" fmla="*/ 2437722 w 2437722"/>
                <a:gd name="connsiteY17" fmla="*/ 1149586 h 1161961"/>
                <a:gd name="connsiteX18" fmla="*/ 2425039 w 2437722"/>
                <a:gd name="connsiteY18" fmla="*/ 1146004 h 1161961"/>
                <a:gd name="connsiteX19" fmla="*/ 2437722 w 2437722"/>
                <a:gd name="connsiteY19" fmla="*/ 1161961 h 1161961"/>
                <a:gd name="connsiteX20" fmla="*/ 0 w 2437722"/>
                <a:gd name="connsiteY20" fmla="*/ 473487 h 1161961"/>
                <a:gd name="connsiteX21" fmla="*/ 0 w 2437722"/>
                <a:gd name="connsiteY21" fmla="*/ 461112 h 1161961"/>
                <a:gd name="connsiteX22" fmla="*/ 0 w 2437722"/>
                <a:gd name="connsiteY22" fmla="*/ 12375 h 1161961"/>
                <a:gd name="connsiteX0" fmla="*/ 0 w 2442485"/>
                <a:gd name="connsiteY0" fmla="*/ 0 h 1169105"/>
                <a:gd name="connsiteX1" fmla="*/ 2145 w 2442485"/>
                <a:gd name="connsiteY1" fmla="*/ 0 h 1169105"/>
                <a:gd name="connsiteX2" fmla="*/ 21669 w 2442485"/>
                <a:gd name="connsiteY2" fmla="*/ 0 h 1169105"/>
                <a:gd name="connsiteX3" fmla="*/ 23813 w 2442485"/>
                <a:gd name="connsiteY3" fmla="*/ 0 h 1169105"/>
                <a:gd name="connsiteX4" fmla="*/ 28102 w 2442485"/>
                <a:gd name="connsiteY4" fmla="*/ 0 h 1169105"/>
                <a:gd name="connsiteX5" fmla="*/ 84418 w 2442485"/>
                <a:gd name="connsiteY5" fmla="*/ 0 h 1169105"/>
                <a:gd name="connsiteX6" fmla="*/ 110375 w 2442485"/>
                <a:gd name="connsiteY6" fmla="*/ 0 h 1169105"/>
                <a:gd name="connsiteX7" fmla="*/ 121209 w 2442485"/>
                <a:gd name="connsiteY7" fmla="*/ 0 h 1169105"/>
                <a:gd name="connsiteX8" fmla="*/ 127755 w 2442485"/>
                <a:gd name="connsiteY8" fmla="*/ 0 h 1169105"/>
                <a:gd name="connsiteX9" fmla="*/ 170979 w 2442485"/>
                <a:gd name="connsiteY9" fmla="*/ 2182 h 1169105"/>
                <a:gd name="connsiteX10" fmla="*/ 216461 w 2442485"/>
                <a:gd name="connsiteY10" fmla="*/ 4311 h 1169105"/>
                <a:gd name="connsiteX11" fmla="*/ 227295 w 2442485"/>
                <a:gd name="connsiteY11" fmla="*/ 4311 h 1169105"/>
                <a:gd name="connsiteX12" fmla="*/ 1428889 w 2442485"/>
                <a:gd name="connsiteY12" fmla="*/ 324758 h 1169105"/>
                <a:gd name="connsiteX13" fmla="*/ 1684285 w 2442485"/>
                <a:gd name="connsiteY13" fmla="*/ 467605 h 1169105"/>
                <a:gd name="connsiteX14" fmla="*/ 1708098 w 2442485"/>
                <a:gd name="connsiteY14" fmla="*/ 482773 h 1169105"/>
                <a:gd name="connsiteX15" fmla="*/ 1753580 w 2442485"/>
                <a:gd name="connsiteY15" fmla="*/ 510927 h 1169105"/>
                <a:gd name="connsiteX16" fmla="*/ 1801206 w 2442485"/>
                <a:gd name="connsiteY16" fmla="*/ 543392 h 1169105"/>
                <a:gd name="connsiteX17" fmla="*/ 2437722 w 2442485"/>
                <a:gd name="connsiteY17" fmla="*/ 1149586 h 1169105"/>
                <a:gd name="connsiteX18" fmla="*/ 2425039 w 2442485"/>
                <a:gd name="connsiteY18" fmla="*/ 1146004 h 1169105"/>
                <a:gd name="connsiteX19" fmla="*/ 2442485 w 2442485"/>
                <a:gd name="connsiteY19" fmla="*/ 1169105 h 1169105"/>
                <a:gd name="connsiteX20" fmla="*/ 0 w 2442485"/>
                <a:gd name="connsiteY20" fmla="*/ 473487 h 1169105"/>
                <a:gd name="connsiteX21" fmla="*/ 0 w 2442485"/>
                <a:gd name="connsiteY21" fmla="*/ 461112 h 1169105"/>
                <a:gd name="connsiteX22" fmla="*/ 0 w 2442485"/>
                <a:gd name="connsiteY22" fmla="*/ 12375 h 1169105"/>
                <a:gd name="connsiteX23" fmla="*/ 0 w 2442485"/>
                <a:gd name="connsiteY23" fmla="*/ 0 h 116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42485" h="1169105">
                  <a:moveTo>
                    <a:pt x="0" y="0"/>
                  </a:moveTo>
                  <a:lnTo>
                    <a:pt x="2145" y="0"/>
                  </a:lnTo>
                  <a:lnTo>
                    <a:pt x="21669" y="0"/>
                  </a:lnTo>
                  <a:lnTo>
                    <a:pt x="23813" y="0"/>
                  </a:lnTo>
                  <a:lnTo>
                    <a:pt x="28102" y="0"/>
                  </a:lnTo>
                  <a:lnTo>
                    <a:pt x="84418" y="0"/>
                  </a:lnTo>
                  <a:lnTo>
                    <a:pt x="110375" y="0"/>
                  </a:lnTo>
                  <a:lnTo>
                    <a:pt x="121209" y="0"/>
                  </a:lnTo>
                  <a:lnTo>
                    <a:pt x="127755" y="0"/>
                  </a:lnTo>
                  <a:cubicBezTo>
                    <a:pt x="142878" y="0"/>
                    <a:pt x="158001" y="2182"/>
                    <a:pt x="170979" y="2182"/>
                  </a:cubicBezTo>
                  <a:cubicBezTo>
                    <a:pt x="186215" y="2182"/>
                    <a:pt x="201338" y="4311"/>
                    <a:pt x="216461" y="4311"/>
                  </a:cubicBezTo>
                  <a:lnTo>
                    <a:pt x="227295" y="4311"/>
                  </a:lnTo>
                  <a:cubicBezTo>
                    <a:pt x="625682" y="30283"/>
                    <a:pt x="1039192" y="127732"/>
                    <a:pt x="1428889" y="324758"/>
                  </a:cubicBezTo>
                  <a:cubicBezTo>
                    <a:pt x="1509018" y="363716"/>
                    <a:pt x="1610702" y="420025"/>
                    <a:pt x="1684285" y="467605"/>
                  </a:cubicBezTo>
                  <a:cubicBezTo>
                    <a:pt x="1690831" y="471969"/>
                    <a:pt x="1699521" y="478462"/>
                    <a:pt x="1708098" y="482773"/>
                  </a:cubicBezTo>
                  <a:cubicBezTo>
                    <a:pt x="1723334" y="491448"/>
                    <a:pt x="1738457" y="502252"/>
                    <a:pt x="1753580" y="510927"/>
                  </a:cubicBezTo>
                  <a:cubicBezTo>
                    <a:pt x="1768703" y="521731"/>
                    <a:pt x="1786083" y="532588"/>
                    <a:pt x="1801206" y="543392"/>
                  </a:cubicBezTo>
                  <a:cubicBezTo>
                    <a:pt x="2054571" y="710082"/>
                    <a:pt x="2268887" y="915784"/>
                    <a:pt x="2437722" y="1149586"/>
                  </a:cubicBezTo>
                  <a:lnTo>
                    <a:pt x="2425039" y="1146004"/>
                  </a:lnTo>
                  <a:lnTo>
                    <a:pt x="2442485" y="1169105"/>
                  </a:lnTo>
                  <a:lnTo>
                    <a:pt x="0" y="473487"/>
                  </a:lnTo>
                  <a:lnTo>
                    <a:pt x="0" y="461112"/>
                  </a:lnTo>
                  <a:lnTo>
                    <a:pt x="0" y="12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B7AB80E5-A771-42F1-B355-57A255F44A82}"/>
                </a:ext>
              </a:extLst>
            </p:cNvPr>
            <p:cNvSpPr/>
            <p:nvPr/>
          </p:nvSpPr>
          <p:spPr>
            <a:xfrm>
              <a:off x="7850397" y="3151888"/>
              <a:ext cx="2898856" cy="137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" y="8715"/>
                  </a:moveTo>
                  <a:lnTo>
                    <a:pt x="5646" y="12072"/>
                  </a:ln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566"/>
                    <a:pt x="21600" y="21566"/>
                    <a:pt x="21600" y="21532"/>
                  </a:cubicBezTo>
                  <a:cubicBezTo>
                    <a:pt x="21600" y="20854"/>
                    <a:pt x="21584" y="20142"/>
                    <a:pt x="21535" y="19565"/>
                  </a:cubicBezTo>
                  <a:cubicBezTo>
                    <a:pt x="21519" y="19396"/>
                    <a:pt x="21519" y="19226"/>
                    <a:pt x="21503" y="19057"/>
                  </a:cubicBezTo>
                  <a:cubicBezTo>
                    <a:pt x="21471" y="18345"/>
                    <a:pt x="21439" y="17633"/>
                    <a:pt x="21374" y="17022"/>
                  </a:cubicBezTo>
                  <a:cubicBezTo>
                    <a:pt x="21245" y="15530"/>
                    <a:pt x="21197" y="14886"/>
                    <a:pt x="21052" y="13869"/>
                  </a:cubicBezTo>
                  <a:cubicBezTo>
                    <a:pt x="21035" y="13733"/>
                    <a:pt x="21003" y="13394"/>
                    <a:pt x="20922" y="12919"/>
                  </a:cubicBezTo>
                  <a:cubicBezTo>
                    <a:pt x="20906" y="12750"/>
                    <a:pt x="20874" y="12614"/>
                    <a:pt x="20858" y="12445"/>
                  </a:cubicBezTo>
                  <a:lnTo>
                    <a:pt x="0" y="0"/>
                  </a:lnTo>
                  <a:lnTo>
                    <a:pt x="0" y="871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20BE47DD-21B1-4684-8349-67B5F01DA4AA}"/>
                </a:ext>
              </a:extLst>
            </p:cNvPr>
            <p:cNvSpPr/>
            <p:nvPr/>
          </p:nvSpPr>
          <p:spPr>
            <a:xfrm>
              <a:off x="7850397" y="2542709"/>
              <a:ext cx="2799267" cy="140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4" y="16574"/>
                  </a:moveTo>
                  <a:cubicBezTo>
                    <a:pt x="20614" y="16541"/>
                    <a:pt x="20598" y="16541"/>
                    <a:pt x="20598" y="16508"/>
                  </a:cubicBezTo>
                  <a:cubicBezTo>
                    <a:pt x="20397" y="15676"/>
                    <a:pt x="20180" y="14910"/>
                    <a:pt x="19996" y="14245"/>
                  </a:cubicBezTo>
                  <a:lnTo>
                    <a:pt x="19980" y="14211"/>
                  </a:lnTo>
                  <a:cubicBezTo>
                    <a:pt x="19980" y="14211"/>
                    <a:pt x="19980" y="14178"/>
                    <a:pt x="19963" y="14178"/>
                  </a:cubicBezTo>
                  <a:cubicBezTo>
                    <a:pt x="19929" y="14078"/>
                    <a:pt x="19913" y="13978"/>
                    <a:pt x="19879" y="13912"/>
                  </a:cubicBezTo>
                  <a:cubicBezTo>
                    <a:pt x="19879" y="13912"/>
                    <a:pt x="19879" y="13912"/>
                    <a:pt x="19879" y="13912"/>
                  </a:cubicBezTo>
                  <a:lnTo>
                    <a:pt x="19879" y="13912"/>
                  </a:lnTo>
                  <a:cubicBezTo>
                    <a:pt x="19712" y="13346"/>
                    <a:pt x="19562" y="12847"/>
                    <a:pt x="19428" y="12481"/>
                  </a:cubicBezTo>
                  <a:cubicBezTo>
                    <a:pt x="19228" y="11848"/>
                    <a:pt x="19027" y="11249"/>
                    <a:pt x="18810" y="10650"/>
                  </a:cubicBezTo>
                  <a:lnTo>
                    <a:pt x="0" y="0"/>
                  </a:lnTo>
                  <a:lnTo>
                    <a:pt x="0" y="9386"/>
                  </a:lnTo>
                  <a:lnTo>
                    <a:pt x="21600" y="21600"/>
                  </a:lnTo>
                  <a:cubicBezTo>
                    <a:pt x="21466" y="20768"/>
                    <a:pt x="21333" y="19936"/>
                    <a:pt x="21166" y="19071"/>
                  </a:cubicBezTo>
                  <a:cubicBezTo>
                    <a:pt x="21015" y="18205"/>
                    <a:pt x="20815" y="17273"/>
                    <a:pt x="20614" y="1657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7618294-D342-48C9-9F9F-276176EF0F2B}"/>
                </a:ext>
              </a:extLst>
            </p:cNvPr>
            <p:cNvSpPr/>
            <p:nvPr/>
          </p:nvSpPr>
          <p:spPr>
            <a:xfrm>
              <a:off x="7086466" y="2072977"/>
              <a:ext cx="764224" cy="1859146"/>
            </a:xfrm>
            <a:custGeom>
              <a:avLst/>
              <a:gdLst>
                <a:gd name="connsiteX0" fmla="*/ 738255 w 764224"/>
                <a:gd name="connsiteY0" fmla="*/ 0 h 1859146"/>
                <a:gd name="connsiteX1" fmla="*/ 740413 w 764224"/>
                <a:gd name="connsiteY1" fmla="*/ 0 h 1859146"/>
                <a:gd name="connsiteX2" fmla="*/ 742571 w 764224"/>
                <a:gd name="connsiteY2" fmla="*/ 0 h 1859146"/>
                <a:gd name="connsiteX3" fmla="*/ 744729 w 764224"/>
                <a:gd name="connsiteY3" fmla="*/ 0 h 1859146"/>
                <a:gd name="connsiteX4" fmla="*/ 755556 w 764224"/>
                <a:gd name="connsiteY4" fmla="*/ 0 h 1859146"/>
                <a:gd name="connsiteX5" fmla="*/ 759908 w 764224"/>
                <a:gd name="connsiteY5" fmla="*/ 0 h 1859146"/>
                <a:gd name="connsiteX6" fmla="*/ 764224 w 764224"/>
                <a:gd name="connsiteY6" fmla="*/ 0 h 1859146"/>
                <a:gd name="connsiteX7" fmla="*/ 764224 w 764224"/>
                <a:gd name="connsiteY7" fmla="*/ 21107 h 1859146"/>
                <a:gd name="connsiteX8" fmla="*/ 764224 w 764224"/>
                <a:gd name="connsiteY8" fmla="*/ 454660 h 1859146"/>
                <a:gd name="connsiteX9" fmla="*/ 764224 w 764224"/>
                <a:gd name="connsiteY9" fmla="*/ 475767 h 1859146"/>
                <a:gd name="connsiteX10" fmla="*/ 0 w 764224"/>
                <a:gd name="connsiteY10" fmla="*/ 1859146 h 1859146"/>
                <a:gd name="connsiteX11" fmla="*/ 0 w 764224"/>
                <a:gd name="connsiteY11" fmla="*/ 1857019 h 1859146"/>
                <a:gd name="connsiteX12" fmla="*/ 2158 w 764224"/>
                <a:gd name="connsiteY12" fmla="*/ 1839660 h 1859146"/>
                <a:gd name="connsiteX13" fmla="*/ 2991 w 764224"/>
                <a:gd name="connsiteY13" fmla="*/ 1832625 h 1859146"/>
                <a:gd name="connsiteX14" fmla="*/ 0 w 764224"/>
                <a:gd name="connsiteY14" fmla="*/ 1838039 h 1859146"/>
                <a:gd name="connsiteX15" fmla="*/ 0 w 764224"/>
                <a:gd name="connsiteY15" fmla="*/ 1835912 h 1859146"/>
                <a:gd name="connsiteX16" fmla="*/ 2158 w 764224"/>
                <a:gd name="connsiteY16" fmla="*/ 1818553 h 1859146"/>
                <a:gd name="connsiteX17" fmla="*/ 6510 w 764224"/>
                <a:gd name="connsiteY17" fmla="*/ 1781792 h 1859146"/>
                <a:gd name="connsiteX18" fmla="*/ 15143 w 764224"/>
                <a:gd name="connsiteY18" fmla="*/ 1725459 h 1859146"/>
                <a:gd name="connsiteX19" fmla="*/ 21653 w 764224"/>
                <a:gd name="connsiteY19" fmla="*/ 1680019 h 1859146"/>
                <a:gd name="connsiteX20" fmla="*/ 34638 w 764224"/>
                <a:gd name="connsiteY20" fmla="*/ 1593393 h 1859146"/>
                <a:gd name="connsiteX21" fmla="*/ 43306 w 764224"/>
                <a:gd name="connsiteY21" fmla="*/ 1539273 h 1859146"/>
                <a:gd name="connsiteX22" fmla="*/ 49781 w 764224"/>
                <a:gd name="connsiteY22" fmla="*/ 1498172 h 1859146"/>
                <a:gd name="connsiteX23" fmla="*/ 51975 w 764224"/>
                <a:gd name="connsiteY23" fmla="*/ 1480813 h 1859146"/>
                <a:gd name="connsiteX24" fmla="*/ 62801 w 764224"/>
                <a:gd name="connsiteY24" fmla="*/ 1426693 h 1859146"/>
                <a:gd name="connsiteX25" fmla="*/ 77944 w 764224"/>
                <a:gd name="connsiteY25" fmla="*/ 1342279 h 1859146"/>
                <a:gd name="connsiteX26" fmla="*/ 80102 w 764224"/>
                <a:gd name="connsiteY26" fmla="*/ 1333600 h 1859146"/>
                <a:gd name="connsiteX27" fmla="*/ 88771 w 764224"/>
                <a:gd name="connsiteY27" fmla="*/ 1290287 h 1859146"/>
                <a:gd name="connsiteX28" fmla="*/ 88771 w 764224"/>
                <a:gd name="connsiteY28" fmla="*/ 1285947 h 1859146"/>
                <a:gd name="connsiteX29" fmla="*/ 127725 w 764224"/>
                <a:gd name="connsiteY29" fmla="*/ 1108440 h 1859146"/>
                <a:gd name="connsiteX30" fmla="*/ 129883 w 764224"/>
                <a:gd name="connsiteY30" fmla="*/ 1097633 h 1859146"/>
                <a:gd name="connsiteX31" fmla="*/ 132077 w 764224"/>
                <a:gd name="connsiteY31" fmla="*/ 1086826 h 1859146"/>
                <a:gd name="connsiteX32" fmla="*/ 140709 w 764224"/>
                <a:gd name="connsiteY32" fmla="*/ 1049980 h 1859146"/>
                <a:gd name="connsiteX33" fmla="*/ 199158 w 764224"/>
                <a:gd name="connsiteY33" fmla="*/ 827033 h 1859146"/>
                <a:gd name="connsiteX34" fmla="*/ 205668 w 764224"/>
                <a:gd name="connsiteY34" fmla="*/ 805334 h 1859146"/>
                <a:gd name="connsiteX35" fmla="*/ 207827 w 764224"/>
                <a:gd name="connsiteY35" fmla="*/ 798866 h 1859146"/>
                <a:gd name="connsiteX36" fmla="*/ 207827 w 764224"/>
                <a:gd name="connsiteY36" fmla="*/ 796739 h 1859146"/>
                <a:gd name="connsiteX37" fmla="*/ 359362 w 764224"/>
                <a:gd name="connsiteY37" fmla="*/ 387520 h 1859146"/>
                <a:gd name="connsiteX38" fmla="*/ 608337 w 764224"/>
                <a:gd name="connsiteY38" fmla="*/ 47653 h 1859146"/>
                <a:gd name="connsiteX39" fmla="*/ 614847 w 764224"/>
                <a:gd name="connsiteY39" fmla="*/ 43313 h 1859146"/>
                <a:gd name="connsiteX40" fmla="*/ 621321 w 764224"/>
                <a:gd name="connsiteY40" fmla="*/ 38973 h 1859146"/>
                <a:gd name="connsiteX41" fmla="*/ 632148 w 764224"/>
                <a:gd name="connsiteY41" fmla="*/ 32506 h 1859146"/>
                <a:gd name="connsiteX42" fmla="*/ 638658 w 764224"/>
                <a:gd name="connsiteY42" fmla="*/ 28166 h 1859146"/>
                <a:gd name="connsiteX43" fmla="*/ 640816 w 764224"/>
                <a:gd name="connsiteY43" fmla="*/ 25954 h 1859146"/>
                <a:gd name="connsiteX44" fmla="*/ 647326 w 764224"/>
                <a:gd name="connsiteY44" fmla="*/ 23826 h 1859146"/>
                <a:gd name="connsiteX45" fmla="*/ 655995 w 764224"/>
                <a:gd name="connsiteY45" fmla="*/ 19487 h 1859146"/>
                <a:gd name="connsiteX46" fmla="*/ 660311 w 764224"/>
                <a:gd name="connsiteY46" fmla="*/ 17359 h 1859146"/>
                <a:gd name="connsiteX47" fmla="*/ 662469 w 764224"/>
                <a:gd name="connsiteY47" fmla="*/ 17359 h 1859146"/>
                <a:gd name="connsiteX48" fmla="*/ 664627 w 764224"/>
                <a:gd name="connsiteY48" fmla="*/ 17359 h 1859146"/>
                <a:gd name="connsiteX49" fmla="*/ 666786 w 764224"/>
                <a:gd name="connsiteY49" fmla="*/ 17359 h 1859146"/>
                <a:gd name="connsiteX50" fmla="*/ 677612 w 764224"/>
                <a:gd name="connsiteY50" fmla="*/ 13020 h 1859146"/>
                <a:gd name="connsiteX51" fmla="*/ 684122 w 764224"/>
                <a:gd name="connsiteY51" fmla="*/ 10807 h 1859146"/>
                <a:gd name="connsiteX52" fmla="*/ 686280 w 764224"/>
                <a:gd name="connsiteY52" fmla="*/ 10807 h 1859146"/>
                <a:gd name="connsiteX53" fmla="*/ 690632 w 764224"/>
                <a:gd name="connsiteY53" fmla="*/ 8680 h 1859146"/>
                <a:gd name="connsiteX54" fmla="*/ 697107 w 764224"/>
                <a:gd name="connsiteY54" fmla="*/ 6467 h 1859146"/>
                <a:gd name="connsiteX55" fmla="*/ 716602 w 764224"/>
                <a:gd name="connsiteY55" fmla="*/ 2127 h 1859146"/>
                <a:gd name="connsiteX56" fmla="*/ 718760 w 764224"/>
                <a:gd name="connsiteY56" fmla="*/ 2127 h 1859146"/>
                <a:gd name="connsiteX57" fmla="*/ 720918 w 764224"/>
                <a:gd name="connsiteY57" fmla="*/ 2127 h 1859146"/>
                <a:gd name="connsiteX58" fmla="*/ 723076 w 764224"/>
                <a:gd name="connsiteY58" fmla="*/ 2127 h 1859146"/>
                <a:gd name="connsiteX59" fmla="*/ 725270 w 764224"/>
                <a:gd name="connsiteY59" fmla="*/ 2127 h 1859146"/>
                <a:gd name="connsiteX60" fmla="*/ 738255 w 764224"/>
                <a:gd name="connsiteY60" fmla="*/ 0 h 1859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764224" h="1859146">
                  <a:moveTo>
                    <a:pt x="738255" y="0"/>
                  </a:moveTo>
                  <a:cubicBezTo>
                    <a:pt x="740413" y="0"/>
                    <a:pt x="740413" y="0"/>
                    <a:pt x="740413" y="0"/>
                  </a:cubicBezTo>
                  <a:cubicBezTo>
                    <a:pt x="742571" y="0"/>
                    <a:pt x="742571" y="0"/>
                    <a:pt x="742571" y="0"/>
                  </a:cubicBezTo>
                  <a:cubicBezTo>
                    <a:pt x="742571" y="0"/>
                    <a:pt x="744729" y="0"/>
                    <a:pt x="744729" y="0"/>
                  </a:cubicBezTo>
                  <a:cubicBezTo>
                    <a:pt x="746888" y="0"/>
                    <a:pt x="751239" y="0"/>
                    <a:pt x="755556" y="0"/>
                  </a:cubicBezTo>
                  <a:cubicBezTo>
                    <a:pt x="755556" y="0"/>
                    <a:pt x="757714" y="0"/>
                    <a:pt x="759908" y="0"/>
                  </a:cubicBezTo>
                  <a:lnTo>
                    <a:pt x="764224" y="0"/>
                  </a:lnTo>
                  <a:lnTo>
                    <a:pt x="764224" y="21107"/>
                  </a:lnTo>
                  <a:lnTo>
                    <a:pt x="764224" y="454660"/>
                  </a:lnTo>
                  <a:lnTo>
                    <a:pt x="764224" y="475767"/>
                  </a:lnTo>
                  <a:lnTo>
                    <a:pt x="0" y="1859146"/>
                  </a:lnTo>
                  <a:cubicBezTo>
                    <a:pt x="0" y="1859146"/>
                    <a:pt x="0" y="1857019"/>
                    <a:pt x="0" y="1857019"/>
                  </a:cubicBezTo>
                  <a:cubicBezTo>
                    <a:pt x="0" y="1850467"/>
                    <a:pt x="2158" y="1846127"/>
                    <a:pt x="2158" y="1839660"/>
                  </a:cubicBezTo>
                  <a:lnTo>
                    <a:pt x="2991" y="1832625"/>
                  </a:lnTo>
                  <a:lnTo>
                    <a:pt x="0" y="1838039"/>
                  </a:lnTo>
                  <a:cubicBezTo>
                    <a:pt x="0" y="1838039"/>
                    <a:pt x="0" y="1835912"/>
                    <a:pt x="0" y="1835912"/>
                  </a:cubicBezTo>
                  <a:cubicBezTo>
                    <a:pt x="0" y="1829360"/>
                    <a:pt x="2158" y="1825020"/>
                    <a:pt x="2158" y="1818553"/>
                  </a:cubicBezTo>
                  <a:cubicBezTo>
                    <a:pt x="2158" y="1805533"/>
                    <a:pt x="4317" y="1794726"/>
                    <a:pt x="6510" y="1781792"/>
                  </a:cubicBezTo>
                  <a:cubicBezTo>
                    <a:pt x="10827" y="1762305"/>
                    <a:pt x="12985" y="1742819"/>
                    <a:pt x="15143" y="1725459"/>
                  </a:cubicBezTo>
                  <a:cubicBezTo>
                    <a:pt x="17337" y="1710312"/>
                    <a:pt x="19495" y="1695166"/>
                    <a:pt x="21653" y="1680019"/>
                  </a:cubicBezTo>
                  <a:cubicBezTo>
                    <a:pt x="25970" y="1647513"/>
                    <a:pt x="30322" y="1619347"/>
                    <a:pt x="34638" y="1593393"/>
                  </a:cubicBezTo>
                  <a:cubicBezTo>
                    <a:pt x="36796" y="1576119"/>
                    <a:pt x="41148" y="1556632"/>
                    <a:pt x="43306" y="1539273"/>
                  </a:cubicBezTo>
                  <a:cubicBezTo>
                    <a:pt x="45464" y="1524126"/>
                    <a:pt x="47623" y="1508979"/>
                    <a:pt x="49781" y="1498172"/>
                  </a:cubicBezTo>
                  <a:cubicBezTo>
                    <a:pt x="49781" y="1491620"/>
                    <a:pt x="51975" y="1487280"/>
                    <a:pt x="51975" y="1480813"/>
                  </a:cubicBezTo>
                  <a:cubicBezTo>
                    <a:pt x="56291" y="1463539"/>
                    <a:pt x="58449" y="1444052"/>
                    <a:pt x="62801" y="1426693"/>
                  </a:cubicBezTo>
                  <a:cubicBezTo>
                    <a:pt x="67118" y="1398527"/>
                    <a:pt x="73592" y="1370445"/>
                    <a:pt x="77944" y="1342279"/>
                  </a:cubicBezTo>
                  <a:cubicBezTo>
                    <a:pt x="80102" y="1337939"/>
                    <a:pt x="80102" y="1335812"/>
                    <a:pt x="80102" y="1333600"/>
                  </a:cubicBezTo>
                  <a:cubicBezTo>
                    <a:pt x="82260" y="1318453"/>
                    <a:pt x="86612" y="1303306"/>
                    <a:pt x="88771" y="1290287"/>
                  </a:cubicBezTo>
                  <a:cubicBezTo>
                    <a:pt x="88771" y="1288159"/>
                    <a:pt x="88771" y="1288159"/>
                    <a:pt x="88771" y="1285947"/>
                  </a:cubicBezTo>
                  <a:cubicBezTo>
                    <a:pt x="103913" y="1214553"/>
                    <a:pt x="114740" y="1162560"/>
                    <a:pt x="127725" y="1108440"/>
                  </a:cubicBezTo>
                  <a:lnTo>
                    <a:pt x="129883" y="1097633"/>
                  </a:lnTo>
                  <a:cubicBezTo>
                    <a:pt x="129883" y="1095505"/>
                    <a:pt x="132077" y="1091166"/>
                    <a:pt x="132077" y="1086826"/>
                  </a:cubicBezTo>
                  <a:cubicBezTo>
                    <a:pt x="134235" y="1073806"/>
                    <a:pt x="138551" y="1060787"/>
                    <a:pt x="140709" y="1049980"/>
                  </a:cubicBezTo>
                  <a:cubicBezTo>
                    <a:pt x="155888" y="978586"/>
                    <a:pt x="179699" y="894087"/>
                    <a:pt x="199158" y="827033"/>
                  </a:cubicBezTo>
                  <a:cubicBezTo>
                    <a:pt x="201352" y="820480"/>
                    <a:pt x="203510" y="811886"/>
                    <a:pt x="205668" y="805334"/>
                  </a:cubicBezTo>
                  <a:cubicBezTo>
                    <a:pt x="205668" y="803206"/>
                    <a:pt x="207827" y="800994"/>
                    <a:pt x="207827" y="798866"/>
                  </a:cubicBezTo>
                  <a:cubicBezTo>
                    <a:pt x="207827" y="798866"/>
                    <a:pt x="207827" y="796739"/>
                    <a:pt x="207827" y="796739"/>
                  </a:cubicBezTo>
                  <a:cubicBezTo>
                    <a:pt x="255449" y="634294"/>
                    <a:pt x="307423" y="497973"/>
                    <a:pt x="359362" y="387520"/>
                  </a:cubicBezTo>
                  <a:cubicBezTo>
                    <a:pt x="430832" y="231627"/>
                    <a:pt x="515250" y="112580"/>
                    <a:pt x="608337" y="47653"/>
                  </a:cubicBezTo>
                  <a:cubicBezTo>
                    <a:pt x="610530" y="47653"/>
                    <a:pt x="612689" y="45441"/>
                    <a:pt x="614847" y="43313"/>
                  </a:cubicBezTo>
                  <a:cubicBezTo>
                    <a:pt x="617005" y="41101"/>
                    <a:pt x="619163" y="41101"/>
                    <a:pt x="621321" y="38973"/>
                  </a:cubicBezTo>
                  <a:cubicBezTo>
                    <a:pt x="623515" y="36846"/>
                    <a:pt x="627831" y="34634"/>
                    <a:pt x="632148" y="32506"/>
                  </a:cubicBezTo>
                  <a:cubicBezTo>
                    <a:pt x="634342" y="30294"/>
                    <a:pt x="636500" y="30294"/>
                    <a:pt x="638658" y="28166"/>
                  </a:cubicBezTo>
                  <a:cubicBezTo>
                    <a:pt x="638658" y="25954"/>
                    <a:pt x="640816" y="25954"/>
                    <a:pt x="640816" y="25954"/>
                  </a:cubicBezTo>
                  <a:cubicBezTo>
                    <a:pt x="642974" y="25954"/>
                    <a:pt x="645168" y="23826"/>
                    <a:pt x="647326" y="23826"/>
                  </a:cubicBezTo>
                  <a:cubicBezTo>
                    <a:pt x="651643" y="21614"/>
                    <a:pt x="653801" y="21614"/>
                    <a:pt x="655995" y="19487"/>
                  </a:cubicBezTo>
                  <a:cubicBezTo>
                    <a:pt x="655995" y="19487"/>
                    <a:pt x="658153" y="17359"/>
                    <a:pt x="660311" y="17359"/>
                  </a:cubicBezTo>
                  <a:cubicBezTo>
                    <a:pt x="662469" y="17359"/>
                    <a:pt x="662469" y="17359"/>
                    <a:pt x="662469" y="17359"/>
                  </a:cubicBezTo>
                  <a:cubicBezTo>
                    <a:pt x="662469" y="17359"/>
                    <a:pt x="664627" y="17359"/>
                    <a:pt x="664627" y="17359"/>
                  </a:cubicBezTo>
                  <a:cubicBezTo>
                    <a:pt x="666786" y="17359"/>
                    <a:pt x="666786" y="17359"/>
                    <a:pt x="666786" y="17359"/>
                  </a:cubicBezTo>
                  <a:cubicBezTo>
                    <a:pt x="671137" y="15147"/>
                    <a:pt x="673296" y="15147"/>
                    <a:pt x="677612" y="13020"/>
                  </a:cubicBezTo>
                  <a:cubicBezTo>
                    <a:pt x="679806" y="13020"/>
                    <a:pt x="681964" y="10807"/>
                    <a:pt x="684122" y="10807"/>
                  </a:cubicBezTo>
                  <a:cubicBezTo>
                    <a:pt x="686280" y="10807"/>
                    <a:pt x="686280" y="10807"/>
                    <a:pt x="686280" y="10807"/>
                  </a:cubicBezTo>
                  <a:cubicBezTo>
                    <a:pt x="686280" y="8680"/>
                    <a:pt x="688439" y="8680"/>
                    <a:pt x="690632" y="8680"/>
                  </a:cubicBezTo>
                  <a:cubicBezTo>
                    <a:pt x="692791" y="8680"/>
                    <a:pt x="694949" y="6467"/>
                    <a:pt x="697107" y="6467"/>
                  </a:cubicBezTo>
                  <a:cubicBezTo>
                    <a:pt x="703617" y="4340"/>
                    <a:pt x="710092" y="4340"/>
                    <a:pt x="716602" y="2127"/>
                  </a:cubicBezTo>
                  <a:cubicBezTo>
                    <a:pt x="718760" y="2127"/>
                    <a:pt x="718760" y="2127"/>
                    <a:pt x="718760" y="2127"/>
                  </a:cubicBezTo>
                  <a:cubicBezTo>
                    <a:pt x="718760" y="2127"/>
                    <a:pt x="720918" y="2127"/>
                    <a:pt x="720918" y="2127"/>
                  </a:cubicBezTo>
                  <a:cubicBezTo>
                    <a:pt x="720918" y="2127"/>
                    <a:pt x="723076" y="2127"/>
                    <a:pt x="723076" y="2127"/>
                  </a:cubicBezTo>
                  <a:cubicBezTo>
                    <a:pt x="725270" y="2127"/>
                    <a:pt x="725270" y="2127"/>
                    <a:pt x="725270" y="2127"/>
                  </a:cubicBezTo>
                  <a:cubicBezTo>
                    <a:pt x="729586" y="0"/>
                    <a:pt x="733903" y="0"/>
                    <a:pt x="738255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31205522-4931-4A79-B727-BE667DA491A7}"/>
                </a:ext>
              </a:extLst>
            </p:cNvPr>
            <p:cNvSpPr/>
            <p:nvPr/>
          </p:nvSpPr>
          <p:spPr>
            <a:xfrm>
              <a:off x="7015023" y="2539930"/>
              <a:ext cx="835671" cy="2123809"/>
            </a:xfrm>
            <a:custGeom>
              <a:avLst/>
              <a:gdLst>
                <a:gd name="connsiteX0" fmla="*/ 21600 w 21600"/>
                <a:gd name="connsiteY0" fmla="*/ 0 h 21600"/>
                <a:gd name="connsiteX1" fmla="*/ 1355 w 21600"/>
                <a:gd name="connsiteY1" fmla="*/ 14393 h 21600"/>
                <a:gd name="connsiteX2" fmla="*/ 280 w 21600"/>
                <a:gd name="connsiteY2" fmla="*/ 20125 h 21600"/>
                <a:gd name="connsiteX3" fmla="*/ 168 w 21600"/>
                <a:gd name="connsiteY3" fmla="*/ 20675 h 21600"/>
                <a:gd name="connsiteX4" fmla="*/ 168 w 21600"/>
                <a:gd name="connsiteY4" fmla="*/ 20719 h 21600"/>
                <a:gd name="connsiteX5" fmla="*/ 112 w 21600"/>
                <a:gd name="connsiteY5" fmla="*/ 21028 h 21600"/>
                <a:gd name="connsiteX6" fmla="*/ 0 w 21600"/>
                <a:gd name="connsiteY6" fmla="*/ 21600 h 21600"/>
                <a:gd name="connsiteX7" fmla="*/ 21600 w 21600"/>
                <a:gd name="connsiteY7" fmla="*/ 6209 h 21600"/>
                <a:gd name="connsiteX8" fmla="*/ 21600 w 21600"/>
                <a:gd name="connsiteY8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1355" y="14393"/>
                  </a:lnTo>
                  <a:cubicBezTo>
                    <a:pt x="627" y="16396"/>
                    <a:pt x="616" y="18143"/>
                    <a:pt x="280" y="20125"/>
                  </a:cubicBezTo>
                  <a:cubicBezTo>
                    <a:pt x="224" y="20301"/>
                    <a:pt x="224" y="20477"/>
                    <a:pt x="168" y="20675"/>
                  </a:cubicBezTo>
                  <a:lnTo>
                    <a:pt x="168" y="20719"/>
                  </a:lnTo>
                  <a:cubicBezTo>
                    <a:pt x="168" y="20829"/>
                    <a:pt x="112" y="20939"/>
                    <a:pt x="112" y="21028"/>
                  </a:cubicBezTo>
                  <a:cubicBezTo>
                    <a:pt x="56" y="21226"/>
                    <a:pt x="56" y="21424"/>
                    <a:pt x="0" y="21600"/>
                  </a:cubicBezTo>
                  <a:lnTo>
                    <a:pt x="21600" y="62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D0D6809-F60D-4422-BCE0-5B58DA0C1A42}"/>
                </a:ext>
              </a:extLst>
            </p:cNvPr>
            <p:cNvSpPr/>
            <p:nvPr/>
          </p:nvSpPr>
          <p:spPr>
            <a:xfrm>
              <a:off x="4961548" y="1619283"/>
              <a:ext cx="5782652" cy="3645789"/>
            </a:xfrm>
            <a:custGeom>
              <a:avLst/>
              <a:gdLst>
                <a:gd name="connsiteX0" fmla="*/ 5786186 w 5787036"/>
                <a:gd name="connsiteY0" fmla="*/ 2857650 h 3645789"/>
                <a:gd name="connsiteX1" fmla="*/ 5786431 w 5787036"/>
                <a:gd name="connsiteY1" fmla="*/ 2862230 h 3645789"/>
                <a:gd name="connsiteX2" fmla="*/ 5786263 w 5787036"/>
                <a:gd name="connsiteY2" fmla="*/ 2862230 h 3645789"/>
                <a:gd name="connsiteX3" fmla="*/ 5786590 w 5787036"/>
                <a:gd name="connsiteY3" fmla="*/ 2840340 h 3645789"/>
                <a:gd name="connsiteX4" fmla="*/ 5787036 w 5787036"/>
                <a:gd name="connsiteY4" fmla="*/ 2862230 h 3645789"/>
                <a:gd name="connsiteX5" fmla="*/ 5786590 w 5787036"/>
                <a:gd name="connsiteY5" fmla="*/ 2862230 h 3645789"/>
                <a:gd name="connsiteX6" fmla="*/ 2831514 w 5787036"/>
                <a:gd name="connsiteY6" fmla="*/ 0 h 3645789"/>
                <a:gd name="connsiteX7" fmla="*/ 2835802 w 5787036"/>
                <a:gd name="connsiteY7" fmla="*/ 0 h 3645789"/>
                <a:gd name="connsiteX8" fmla="*/ 2840090 w 5787036"/>
                <a:gd name="connsiteY8" fmla="*/ 0 h 3645789"/>
                <a:gd name="connsiteX9" fmla="*/ 2846522 w 5787036"/>
                <a:gd name="connsiteY9" fmla="*/ 0 h 3645789"/>
                <a:gd name="connsiteX10" fmla="*/ 2883508 w 5787036"/>
                <a:gd name="connsiteY10" fmla="*/ 0 h 3645789"/>
                <a:gd name="connsiteX11" fmla="*/ 2907093 w 5787036"/>
                <a:gd name="connsiteY11" fmla="*/ 0 h 3645789"/>
                <a:gd name="connsiteX12" fmla="*/ 2909505 w 5787036"/>
                <a:gd name="connsiteY12" fmla="*/ 0 h 3645789"/>
                <a:gd name="connsiteX13" fmla="*/ 2913793 w 5787036"/>
                <a:gd name="connsiteY13" fmla="*/ 0 h 3645789"/>
                <a:gd name="connsiteX14" fmla="*/ 2970075 w 5787036"/>
                <a:gd name="connsiteY14" fmla="*/ 0 h 3645789"/>
                <a:gd name="connsiteX15" fmla="*/ 2996072 w 5787036"/>
                <a:gd name="connsiteY15" fmla="*/ 0 h 3645789"/>
                <a:gd name="connsiteX16" fmla="*/ 3006792 w 5787036"/>
                <a:gd name="connsiteY16" fmla="*/ 0 h 3645789"/>
                <a:gd name="connsiteX17" fmla="*/ 3013224 w 5787036"/>
                <a:gd name="connsiteY17" fmla="*/ 0 h 3645789"/>
                <a:gd name="connsiteX18" fmla="*/ 3056642 w 5787036"/>
                <a:gd name="connsiteY18" fmla="*/ 2194 h 3645789"/>
                <a:gd name="connsiteX19" fmla="*/ 3101936 w 5787036"/>
                <a:gd name="connsiteY19" fmla="*/ 4389 h 3645789"/>
                <a:gd name="connsiteX20" fmla="*/ 3112924 w 5787036"/>
                <a:gd name="connsiteY20" fmla="*/ 4389 h 3645789"/>
                <a:gd name="connsiteX21" fmla="*/ 4314412 w 5787036"/>
                <a:gd name="connsiteY21" fmla="*/ 372343 h 3645789"/>
                <a:gd name="connsiteX22" fmla="*/ 4569825 w 5787036"/>
                <a:gd name="connsiteY22" fmla="*/ 536910 h 3645789"/>
                <a:gd name="connsiteX23" fmla="*/ 4593678 w 5787036"/>
                <a:gd name="connsiteY23" fmla="*/ 554295 h 3645789"/>
                <a:gd name="connsiteX24" fmla="*/ 4639240 w 5787036"/>
                <a:gd name="connsiteY24" fmla="*/ 586702 h 3645789"/>
                <a:gd name="connsiteX25" fmla="*/ 4686677 w 5787036"/>
                <a:gd name="connsiteY25" fmla="*/ 623498 h 3645789"/>
                <a:gd name="connsiteX26" fmla="*/ 5405480 w 5787036"/>
                <a:gd name="connsiteY26" fmla="*/ 1456965 h 3645789"/>
                <a:gd name="connsiteX27" fmla="*/ 5463906 w 5787036"/>
                <a:gd name="connsiteY27" fmla="*/ 1565326 h 3645789"/>
                <a:gd name="connsiteX28" fmla="*/ 5463906 w 5787036"/>
                <a:gd name="connsiteY28" fmla="*/ 1567352 h 3645789"/>
                <a:gd name="connsiteX29" fmla="*/ 5474895 w 5787036"/>
                <a:gd name="connsiteY29" fmla="*/ 1589125 h 3645789"/>
                <a:gd name="connsiteX30" fmla="*/ 5477039 w 5787036"/>
                <a:gd name="connsiteY30" fmla="*/ 1591151 h 3645789"/>
                <a:gd name="connsiteX31" fmla="*/ 5479183 w 5787036"/>
                <a:gd name="connsiteY31" fmla="*/ 1595539 h 3645789"/>
                <a:gd name="connsiteX32" fmla="*/ 5557173 w 5787036"/>
                <a:gd name="connsiteY32" fmla="*/ 1764495 h 3645789"/>
                <a:gd name="connsiteX33" fmla="*/ 5559317 w 5787036"/>
                <a:gd name="connsiteY33" fmla="*/ 1768714 h 3645789"/>
                <a:gd name="connsiteX34" fmla="*/ 5630608 w 5787036"/>
                <a:gd name="connsiteY34" fmla="*/ 1952860 h 3645789"/>
                <a:gd name="connsiteX35" fmla="*/ 5695735 w 5787036"/>
                <a:gd name="connsiteY35" fmla="*/ 2175827 h 3645789"/>
                <a:gd name="connsiteX36" fmla="*/ 5712887 w 5787036"/>
                <a:gd name="connsiteY36" fmla="*/ 2245030 h 3645789"/>
                <a:gd name="connsiteX37" fmla="*/ 5756305 w 5787036"/>
                <a:gd name="connsiteY37" fmla="*/ 2476774 h 3645789"/>
                <a:gd name="connsiteX38" fmla="*/ 5773725 w 5787036"/>
                <a:gd name="connsiteY38" fmla="*/ 2626150 h 3645789"/>
                <a:gd name="connsiteX39" fmla="*/ 5778013 w 5787036"/>
                <a:gd name="connsiteY39" fmla="*/ 2662945 h 3645789"/>
                <a:gd name="connsiteX40" fmla="*/ 5784714 w 5787036"/>
                <a:gd name="connsiteY40" fmla="*/ 2770589 h 3645789"/>
                <a:gd name="connsiteX41" fmla="*/ 5786186 w 5787036"/>
                <a:gd name="connsiteY41" fmla="*/ 2857650 h 3645789"/>
                <a:gd name="connsiteX42" fmla="*/ 5785250 w 5787036"/>
                <a:gd name="connsiteY42" fmla="*/ 2840129 h 3645789"/>
                <a:gd name="connsiteX43" fmla="*/ 5780157 w 5787036"/>
                <a:gd name="connsiteY43" fmla="*/ 2779745 h 3645789"/>
                <a:gd name="connsiteX44" fmla="*/ 5775601 w 5787036"/>
                <a:gd name="connsiteY44" fmla="*/ 2747338 h 3645789"/>
                <a:gd name="connsiteX45" fmla="*/ 5758449 w 5787036"/>
                <a:gd name="connsiteY45" fmla="*/ 2617373 h 3645789"/>
                <a:gd name="connsiteX46" fmla="*/ 5715031 w 5787036"/>
                <a:gd name="connsiteY46" fmla="*/ 2416179 h 3645789"/>
                <a:gd name="connsiteX47" fmla="*/ 5697879 w 5787036"/>
                <a:gd name="connsiteY47" fmla="*/ 2355416 h 3645789"/>
                <a:gd name="connsiteX48" fmla="*/ 5632752 w 5787036"/>
                <a:gd name="connsiteY48" fmla="*/ 2160636 h 3645789"/>
                <a:gd name="connsiteX49" fmla="*/ 5561461 w 5787036"/>
                <a:gd name="connsiteY49" fmla="*/ 2000458 h 3645789"/>
                <a:gd name="connsiteX50" fmla="*/ 5559317 w 5787036"/>
                <a:gd name="connsiteY50" fmla="*/ 1996070 h 3645789"/>
                <a:gd name="connsiteX51" fmla="*/ 5481327 w 5787036"/>
                <a:gd name="connsiteY51" fmla="*/ 1848888 h 3645789"/>
                <a:gd name="connsiteX52" fmla="*/ 5479183 w 5787036"/>
                <a:gd name="connsiteY52" fmla="*/ 1846694 h 3645789"/>
                <a:gd name="connsiteX53" fmla="*/ 5477039 w 5787036"/>
                <a:gd name="connsiteY53" fmla="*/ 1844499 h 3645789"/>
                <a:gd name="connsiteX54" fmla="*/ 5466050 w 5787036"/>
                <a:gd name="connsiteY54" fmla="*/ 1827283 h 3645789"/>
                <a:gd name="connsiteX55" fmla="*/ 5407624 w 5787036"/>
                <a:gd name="connsiteY55" fmla="*/ 1734113 h 3645789"/>
                <a:gd name="connsiteX56" fmla="*/ 4688821 w 5787036"/>
                <a:gd name="connsiteY56" fmla="*/ 1008837 h 3645789"/>
                <a:gd name="connsiteX57" fmla="*/ 4641384 w 5787036"/>
                <a:gd name="connsiteY57" fmla="*/ 976430 h 3645789"/>
                <a:gd name="connsiteX58" fmla="*/ 4595822 w 5787036"/>
                <a:gd name="connsiteY58" fmla="*/ 948243 h 3645789"/>
                <a:gd name="connsiteX59" fmla="*/ 4571969 w 5787036"/>
                <a:gd name="connsiteY59" fmla="*/ 933052 h 3645789"/>
                <a:gd name="connsiteX60" fmla="*/ 4316556 w 5787036"/>
                <a:gd name="connsiteY60" fmla="*/ 790259 h 3645789"/>
                <a:gd name="connsiteX61" fmla="*/ 3115068 w 5787036"/>
                <a:gd name="connsiteY61" fmla="*/ 469733 h 3645789"/>
                <a:gd name="connsiteX62" fmla="*/ 3104080 w 5787036"/>
                <a:gd name="connsiteY62" fmla="*/ 469733 h 3645789"/>
                <a:gd name="connsiteX63" fmla="*/ 3058786 w 5787036"/>
                <a:gd name="connsiteY63" fmla="*/ 467708 h 3645789"/>
                <a:gd name="connsiteX64" fmla="*/ 3015368 w 5787036"/>
                <a:gd name="connsiteY64" fmla="*/ 465513 h 3645789"/>
                <a:gd name="connsiteX65" fmla="*/ 3008936 w 5787036"/>
                <a:gd name="connsiteY65" fmla="*/ 465513 h 3645789"/>
                <a:gd name="connsiteX66" fmla="*/ 2998216 w 5787036"/>
                <a:gd name="connsiteY66" fmla="*/ 465513 h 3645789"/>
                <a:gd name="connsiteX67" fmla="*/ 2972219 w 5787036"/>
                <a:gd name="connsiteY67" fmla="*/ 465513 h 3645789"/>
                <a:gd name="connsiteX68" fmla="*/ 2915937 w 5787036"/>
                <a:gd name="connsiteY68" fmla="*/ 465513 h 3645789"/>
                <a:gd name="connsiteX69" fmla="*/ 2911381 w 5787036"/>
                <a:gd name="connsiteY69" fmla="*/ 465513 h 3645789"/>
                <a:gd name="connsiteX70" fmla="*/ 2909237 w 5787036"/>
                <a:gd name="connsiteY70" fmla="*/ 465513 h 3645789"/>
                <a:gd name="connsiteX71" fmla="*/ 2889940 w 5787036"/>
                <a:gd name="connsiteY71" fmla="*/ 465513 h 3645789"/>
                <a:gd name="connsiteX72" fmla="*/ 2887796 w 5787036"/>
                <a:gd name="connsiteY72" fmla="*/ 465513 h 3645789"/>
                <a:gd name="connsiteX73" fmla="*/ 2883240 w 5787036"/>
                <a:gd name="connsiteY73" fmla="*/ 465513 h 3645789"/>
                <a:gd name="connsiteX74" fmla="*/ 2872519 w 5787036"/>
                <a:gd name="connsiteY74" fmla="*/ 465513 h 3645789"/>
                <a:gd name="connsiteX75" fmla="*/ 2870375 w 5787036"/>
                <a:gd name="connsiteY75" fmla="*/ 465513 h 3645789"/>
                <a:gd name="connsiteX76" fmla="*/ 2868231 w 5787036"/>
                <a:gd name="connsiteY76" fmla="*/ 465513 h 3645789"/>
                <a:gd name="connsiteX77" fmla="*/ 2866087 w 5787036"/>
                <a:gd name="connsiteY77" fmla="*/ 465513 h 3645789"/>
                <a:gd name="connsiteX78" fmla="*/ 2852955 w 5787036"/>
                <a:gd name="connsiteY78" fmla="*/ 467708 h 3645789"/>
                <a:gd name="connsiteX79" fmla="*/ 2850810 w 5787036"/>
                <a:gd name="connsiteY79" fmla="*/ 467708 h 3645789"/>
                <a:gd name="connsiteX80" fmla="*/ 2848666 w 5787036"/>
                <a:gd name="connsiteY80" fmla="*/ 467708 h 3645789"/>
                <a:gd name="connsiteX81" fmla="*/ 2846522 w 5787036"/>
                <a:gd name="connsiteY81" fmla="*/ 467708 h 3645789"/>
                <a:gd name="connsiteX82" fmla="*/ 2844378 w 5787036"/>
                <a:gd name="connsiteY82" fmla="*/ 467708 h 3645789"/>
                <a:gd name="connsiteX83" fmla="*/ 2824814 w 5787036"/>
                <a:gd name="connsiteY83" fmla="*/ 471927 h 3645789"/>
                <a:gd name="connsiteX84" fmla="*/ 2818381 w 5787036"/>
                <a:gd name="connsiteY84" fmla="*/ 474121 h 3645789"/>
                <a:gd name="connsiteX85" fmla="*/ 2814093 w 5787036"/>
                <a:gd name="connsiteY85" fmla="*/ 476316 h 3645789"/>
                <a:gd name="connsiteX86" fmla="*/ 2811949 w 5787036"/>
                <a:gd name="connsiteY86" fmla="*/ 476316 h 3645789"/>
                <a:gd name="connsiteX87" fmla="*/ 2805517 w 5787036"/>
                <a:gd name="connsiteY87" fmla="*/ 478510 h 3645789"/>
                <a:gd name="connsiteX88" fmla="*/ 2794528 w 5787036"/>
                <a:gd name="connsiteY88" fmla="*/ 482730 h 3645789"/>
                <a:gd name="connsiteX89" fmla="*/ 2792384 w 5787036"/>
                <a:gd name="connsiteY89" fmla="*/ 482730 h 3645789"/>
                <a:gd name="connsiteX90" fmla="*/ 2790240 w 5787036"/>
                <a:gd name="connsiteY90" fmla="*/ 482730 h 3645789"/>
                <a:gd name="connsiteX91" fmla="*/ 2788096 w 5787036"/>
                <a:gd name="connsiteY91" fmla="*/ 482730 h 3645789"/>
                <a:gd name="connsiteX92" fmla="*/ 2783808 w 5787036"/>
                <a:gd name="connsiteY92" fmla="*/ 484924 h 3645789"/>
                <a:gd name="connsiteX93" fmla="*/ 2775232 w 5787036"/>
                <a:gd name="connsiteY93" fmla="*/ 489312 h 3645789"/>
                <a:gd name="connsiteX94" fmla="*/ 2768531 w 5787036"/>
                <a:gd name="connsiteY94" fmla="*/ 491507 h 3645789"/>
                <a:gd name="connsiteX95" fmla="*/ 2766387 w 5787036"/>
                <a:gd name="connsiteY95" fmla="*/ 493701 h 3645789"/>
                <a:gd name="connsiteX96" fmla="*/ 2759955 w 5787036"/>
                <a:gd name="connsiteY96" fmla="*/ 497920 h 3645789"/>
                <a:gd name="connsiteX97" fmla="*/ 2749235 w 5787036"/>
                <a:gd name="connsiteY97" fmla="*/ 504503 h 3645789"/>
                <a:gd name="connsiteX98" fmla="*/ 2742534 w 5787036"/>
                <a:gd name="connsiteY98" fmla="*/ 508723 h 3645789"/>
                <a:gd name="connsiteX99" fmla="*/ 2736102 w 5787036"/>
                <a:gd name="connsiteY99" fmla="*/ 513111 h 3645789"/>
                <a:gd name="connsiteX100" fmla="*/ 2487121 w 5787036"/>
                <a:gd name="connsiteY100" fmla="*/ 853047 h 3645789"/>
                <a:gd name="connsiteX101" fmla="*/ 2335696 w 5787036"/>
                <a:gd name="connsiteY101" fmla="*/ 1262186 h 3645789"/>
                <a:gd name="connsiteX102" fmla="*/ 2335696 w 5787036"/>
                <a:gd name="connsiteY102" fmla="*/ 1264380 h 3645789"/>
                <a:gd name="connsiteX103" fmla="*/ 2333552 w 5787036"/>
                <a:gd name="connsiteY103" fmla="*/ 1270794 h 3645789"/>
                <a:gd name="connsiteX104" fmla="*/ 2326851 w 5787036"/>
                <a:gd name="connsiteY104" fmla="*/ 1292567 h 3645789"/>
                <a:gd name="connsiteX105" fmla="*/ 2268425 w 5787036"/>
                <a:gd name="connsiteY105" fmla="*/ 1515534 h 3645789"/>
                <a:gd name="connsiteX106" fmla="*/ 2259849 w 5787036"/>
                <a:gd name="connsiteY106" fmla="*/ 1552330 h 3645789"/>
                <a:gd name="connsiteX107" fmla="*/ 2257705 w 5787036"/>
                <a:gd name="connsiteY107" fmla="*/ 1563132 h 3645789"/>
                <a:gd name="connsiteX108" fmla="*/ 2255561 w 5787036"/>
                <a:gd name="connsiteY108" fmla="*/ 1573935 h 3645789"/>
                <a:gd name="connsiteX109" fmla="*/ 2216431 w 5787036"/>
                <a:gd name="connsiteY109" fmla="*/ 1751498 h 3645789"/>
                <a:gd name="connsiteX110" fmla="*/ 2216431 w 5787036"/>
                <a:gd name="connsiteY110" fmla="*/ 1755718 h 3645789"/>
                <a:gd name="connsiteX111" fmla="*/ 2207855 w 5787036"/>
                <a:gd name="connsiteY111" fmla="*/ 1799096 h 3645789"/>
                <a:gd name="connsiteX112" fmla="*/ 2205711 w 5787036"/>
                <a:gd name="connsiteY112" fmla="*/ 1807704 h 3645789"/>
                <a:gd name="connsiteX113" fmla="*/ 2190702 w 5787036"/>
                <a:gd name="connsiteY113" fmla="*/ 1892266 h 3645789"/>
                <a:gd name="connsiteX114" fmla="*/ 2179714 w 5787036"/>
                <a:gd name="connsiteY114" fmla="*/ 1946278 h 3645789"/>
                <a:gd name="connsiteX115" fmla="*/ 2177570 w 5787036"/>
                <a:gd name="connsiteY115" fmla="*/ 1963663 h 3645789"/>
                <a:gd name="connsiteX116" fmla="*/ 2171138 w 5787036"/>
                <a:gd name="connsiteY116" fmla="*/ 2004847 h 3645789"/>
                <a:gd name="connsiteX117" fmla="*/ 2162561 w 5787036"/>
                <a:gd name="connsiteY117" fmla="*/ 2058858 h 3645789"/>
                <a:gd name="connsiteX118" fmla="*/ 2149429 w 5787036"/>
                <a:gd name="connsiteY118" fmla="*/ 2145446 h 3645789"/>
                <a:gd name="connsiteX119" fmla="*/ 2142997 w 5787036"/>
                <a:gd name="connsiteY119" fmla="*/ 2191018 h 3645789"/>
                <a:gd name="connsiteX120" fmla="*/ 2134152 w 5787036"/>
                <a:gd name="connsiteY120" fmla="*/ 2247224 h 3645789"/>
                <a:gd name="connsiteX121" fmla="*/ 2129864 w 5787036"/>
                <a:gd name="connsiteY121" fmla="*/ 2284019 h 3645789"/>
                <a:gd name="connsiteX122" fmla="*/ 2127720 w 5787036"/>
                <a:gd name="connsiteY122" fmla="*/ 2301404 h 3645789"/>
                <a:gd name="connsiteX123" fmla="*/ 2067150 w 5787036"/>
                <a:gd name="connsiteY123" fmla="*/ 2898909 h 3645789"/>
                <a:gd name="connsiteX124" fmla="*/ 2062862 w 5787036"/>
                <a:gd name="connsiteY124" fmla="*/ 2953089 h 3645789"/>
                <a:gd name="connsiteX125" fmla="*/ 2062862 w 5787036"/>
                <a:gd name="connsiteY125" fmla="*/ 2957309 h 3645789"/>
                <a:gd name="connsiteX126" fmla="*/ 2060718 w 5787036"/>
                <a:gd name="connsiteY126" fmla="*/ 2987690 h 3645789"/>
                <a:gd name="connsiteX127" fmla="*/ 2045441 w 5787036"/>
                <a:gd name="connsiteY127" fmla="*/ 3232262 h 3645789"/>
                <a:gd name="connsiteX128" fmla="*/ 2041153 w 5787036"/>
                <a:gd name="connsiteY128" fmla="*/ 3340454 h 3645789"/>
                <a:gd name="connsiteX129" fmla="*/ 2041153 w 5787036"/>
                <a:gd name="connsiteY129" fmla="*/ 3347037 h 3645789"/>
                <a:gd name="connsiteX130" fmla="*/ 2041153 w 5787036"/>
                <a:gd name="connsiteY130" fmla="*/ 3368642 h 3645789"/>
                <a:gd name="connsiteX131" fmla="*/ 2039009 w 5787036"/>
                <a:gd name="connsiteY131" fmla="*/ 3405437 h 3645789"/>
                <a:gd name="connsiteX132" fmla="*/ 2039009 w 5787036"/>
                <a:gd name="connsiteY132" fmla="*/ 3386027 h 3645789"/>
                <a:gd name="connsiteX133" fmla="*/ 2036865 w 5787036"/>
                <a:gd name="connsiteY133" fmla="*/ 3477003 h 3645789"/>
                <a:gd name="connsiteX134" fmla="*/ 2036865 w 5787036"/>
                <a:gd name="connsiteY134" fmla="*/ 3483416 h 3645789"/>
                <a:gd name="connsiteX135" fmla="*/ 2034721 w 5787036"/>
                <a:gd name="connsiteY135" fmla="*/ 3552619 h 3645789"/>
                <a:gd name="connsiteX136" fmla="*/ 2032577 w 5787036"/>
                <a:gd name="connsiteY136" fmla="*/ 3645789 h 3645789"/>
                <a:gd name="connsiteX137" fmla="*/ 2026144 w 5787036"/>
                <a:gd name="connsiteY137" fmla="*/ 3645789 h 3645789"/>
                <a:gd name="connsiteX138" fmla="*/ 2006580 w 5787036"/>
                <a:gd name="connsiteY138" fmla="*/ 3643595 h 3645789"/>
                <a:gd name="connsiteX139" fmla="*/ 1994999 w 5787036"/>
                <a:gd name="connsiteY139" fmla="*/ 3642692 h 3645789"/>
                <a:gd name="connsiteX140" fmla="*/ 131943 w 5787036"/>
                <a:gd name="connsiteY140" fmla="*/ 3130054 h 3645789"/>
                <a:gd name="connsiteX141" fmla="*/ 3772 w 5787036"/>
                <a:gd name="connsiteY141" fmla="*/ 2935891 h 3645789"/>
                <a:gd name="connsiteX142" fmla="*/ 1866 w 5787036"/>
                <a:gd name="connsiteY142" fmla="*/ 2890132 h 3645789"/>
                <a:gd name="connsiteX143" fmla="*/ 1866 w 5787036"/>
                <a:gd name="connsiteY143" fmla="*/ 2861912 h 3645789"/>
                <a:gd name="connsiteX144" fmla="*/ 17143 w 5787036"/>
                <a:gd name="connsiteY144" fmla="*/ 2597962 h 3645789"/>
                <a:gd name="connsiteX145" fmla="*/ 34295 w 5787036"/>
                <a:gd name="connsiteY145" fmla="*/ 2457194 h 3645789"/>
                <a:gd name="connsiteX146" fmla="*/ 27863 w 5787036"/>
                <a:gd name="connsiteY146" fmla="*/ 2491796 h 3645789"/>
                <a:gd name="connsiteX147" fmla="*/ 34295 w 5787036"/>
                <a:gd name="connsiteY147" fmla="*/ 2444198 h 3645789"/>
                <a:gd name="connsiteX148" fmla="*/ 36440 w 5787036"/>
                <a:gd name="connsiteY148" fmla="*/ 2426982 h 3645789"/>
                <a:gd name="connsiteX149" fmla="*/ 36440 w 5787036"/>
                <a:gd name="connsiteY149" fmla="*/ 2422593 h 3645789"/>
                <a:gd name="connsiteX150" fmla="*/ 51716 w 5787036"/>
                <a:gd name="connsiteY150" fmla="*/ 2331617 h 3645789"/>
                <a:gd name="connsiteX151" fmla="*/ 101566 w 5787036"/>
                <a:gd name="connsiteY151" fmla="*/ 2126035 h 3645789"/>
                <a:gd name="connsiteX152" fmla="*/ 107998 w 5787036"/>
                <a:gd name="connsiteY152" fmla="*/ 2100042 h 3645789"/>
                <a:gd name="connsiteX153" fmla="*/ 110142 w 5787036"/>
                <a:gd name="connsiteY153" fmla="*/ 2095654 h 3645789"/>
                <a:gd name="connsiteX154" fmla="*/ 123007 w 5787036"/>
                <a:gd name="connsiteY154" fmla="*/ 2050250 h 3645789"/>
                <a:gd name="connsiteX155" fmla="*/ 330982 w 5787036"/>
                <a:gd name="connsiteY155" fmla="*/ 1547941 h 3645789"/>
                <a:gd name="connsiteX156" fmla="*/ 339559 w 5787036"/>
                <a:gd name="connsiteY156" fmla="*/ 1532751 h 3645789"/>
                <a:gd name="connsiteX157" fmla="*/ 356979 w 5787036"/>
                <a:gd name="connsiteY157" fmla="*/ 1500344 h 3645789"/>
                <a:gd name="connsiteX158" fmla="*/ 382976 w 5787036"/>
                <a:gd name="connsiteY158" fmla="*/ 1452746 h 3645789"/>
                <a:gd name="connsiteX159" fmla="*/ 404417 w 5787036"/>
                <a:gd name="connsiteY159" fmla="*/ 1413756 h 3645789"/>
                <a:gd name="connsiteX160" fmla="*/ 449979 w 5787036"/>
                <a:gd name="connsiteY160" fmla="*/ 1340165 h 3645789"/>
                <a:gd name="connsiteX161" fmla="*/ 480264 w 5787036"/>
                <a:gd name="connsiteY161" fmla="*/ 1294593 h 3645789"/>
                <a:gd name="connsiteX162" fmla="*/ 504117 w 5787036"/>
                <a:gd name="connsiteY162" fmla="*/ 1259992 h 3645789"/>
                <a:gd name="connsiteX163" fmla="*/ 512693 w 5787036"/>
                <a:gd name="connsiteY163" fmla="*/ 1246995 h 3645789"/>
                <a:gd name="connsiteX164" fmla="*/ 545390 w 5787036"/>
                <a:gd name="connsiteY164" fmla="*/ 1201591 h 3645789"/>
                <a:gd name="connsiteX165" fmla="*/ 597116 w 5787036"/>
                <a:gd name="connsiteY165" fmla="*/ 1130026 h 3645789"/>
                <a:gd name="connsiteX166" fmla="*/ 601672 w 5787036"/>
                <a:gd name="connsiteY166" fmla="*/ 1123612 h 3645789"/>
                <a:gd name="connsiteX167" fmla="*/ 629813 w 5787036"/>
                <a:gd name="connsiteY167" fmla="*/ 1086817 h 3645789"/>
                <a:gd name="connsiteX168" fmla="*/ 631957 w 5787036"/>
                <a:gd name="connsiteY168" fmla="*/ 1082428 h 3645789"/>
                <a:gd name="connsiteX169" fmla="*/ 761674 w 5787036"/>
                <a:gd name="connsiteY169" fmla="*/ 933052 h 3645789"/>
                <a:gd name="connsiteX170" fmla="*/ 768374 w 5787036"/>
                <a:gd name="connsiteY170" fmla="*/ 924444 h 3645789"/>
                <a:gd name="connsiteX171" fmla="*/ 776951 w 5787036"/>
                <a:gd name="connsiteY171" fmla="*/ 915836 h 3645789"/>
                <a:gd name="connsiteX172" fmla="*/ 805092 w 5787036"/>
                <a:gd name="connsiteY172" fmla="*/ 885454 h 3645789"/>
                <a:gd name="connsiteX173" fmla="*/ 1004223 w 5787036"/>
                <a:gd name="connsiteY173" fmla="*/ 697089 h 3645789"/>
                <a:gd name="connsiteX174" fmla="*/ 1025932 w 5787036"/>
                <a:gd name="connsiteY174" fmla="*/ 679872 h 3645789"/>
                <a:gd name="connsiteX175" fmla="*/ 1032364 w 5787036"/>
                <a:gd name="connsiteY175" fmla="*/ 673290 h 3645789"/>
                <a:gd name="connsiteX176" fmla="*/ 1034508 w 5787036"/>
                <a:gd name="connsiteY176" fmla="*/ 671095 h 3645789"/>
                <a:gd name="connsiteX177" fmla="*/ 1547747 w 5787036"/>
                <a:gd name="connsiteY177" fmla="*/ 326940 h 3645789"/>
                <a:gd name="connsiteX178" fmla="*/ 2389834 w 5787036"/>
                <a:gd name="connsiteY178" fmla="*/ 41184 h 3645789"/>
                <a:gd name="connsiteX179" fmla="*/ 2415831 w 5787036"/>
                <a:gd name="connsiteY179" fmla="*/ 36796 h 3645789"/>
                <a:gd name="connsiteX180" fmla="*/ 2437539 w 5787036"/>
                <a:gd name="connsiteY180" fmla="*/ 32407 h 3645789"/>
                <a:gd name="connsiteX181" fmla="*/ 2476401 w 5787036"/>
                <a:gd name="connsiteY181" fmla="*/ 25993 h 3645789"/>
                <a:gd name="connsiteX182" fmla="*/ 2498110 w 5787036"/>
                <a:gd name="connsiteY182" fmla="*/ 23799 h 3645789"/>
                <a:gd name="connsiteX183" fmla="*/ 2504542 w 5787036"/>
                <a:gd name="connsiteY183" fmla="*/ 23799 h 3645789"/>
                <a:gd name="connsiteX184" fmla="*/ 2508830 w 5787036"/>
                <a:gd name="connsiteY184" fmla="*/ 23799 h 3645789"/>
                <a:gd name="connsiteX185" fmla="*/ 2510974 w 5787036"/>
                <a:gd name="connsiteY185" fmla="*/ 23799 h 3645789"/>
                <a:gd name="connsiteX186" fmla="*/ 2530539 w 5787036"/>
                <a:gd name="connsiteY186" fmla="*/ 21605 h 3645789"/>
                <a:gd name="connsiteX187" fmla="*/ 2556536 w 5787036"/>
                <a:gd name="connsiteY187" fmla="*/ 19411 h 3645789"/>
                <a:gd name="connsiteX188" fmla="*/ 2573688 w 5787036"/>
                <a:gd name="connsiteY188" fmla="*/ 17385 h 3645789"/>
                <a:gd name="connsiteX189" fmla="*/ 2578244 w 5787036"/>
                <a:gd name="connsiteY189" fmla="*/ 17385 h 3645789"/>
                <a:gd name="connsiteX190" fmla="*/ 2580389 w 5787036"/>
                <a:gd name="connsiteY190" fmla="*/ 17385 h 3645789"/>
                <a:gd name="connsiteX191" fmla="*/ 2582533 w 5787036"/>
                <a:gd name="connsiteY191" fmla="*/ 17385 h 3645789"/>
                <a:gd name="connsiteX192" fmla="*/ 2591109 w 5787036"/>
                <a:gd name="connsiteY192" fmla="*/ 17385 h 3645789"/>
                <a:gd name="connsiteX193" fmla="*/ 2595397 w 5787036"/>
                <a:gd name="connsiteY193" fmla="*/ 17385 h 3645789"/>
                <a:gd name="connsiteX194" fmla="*/ 2632382 w 5787036"/>
                <a:gd name="connsiteY194" fmla="*/ 12997 h 3645789"/>
                <a:gd name="connsiteX195" fmla="*/ 2651679 w 5787036"/>
                <a:gd name="connsiteY195" fmla="*/ 10803 h 3645789"/>
                <a:gd name="connsiteX196" fmla="*/ 2655967 w 5787036"/>
                <a:gd name="connsiteY196" fmla="*/ 10803 h 3645789"/>
                <a:gd name="connsiteX197" fmla="*/ 2673388 w 5787036"/>
                <a:gd name="connsiteY197" fmla="*/ 8608 h 3645789"/>
                <a:gd name="connsiteX198" fmla="*/ 2697241 w 5787036"/>
                <a:gd name="connsiteY198" fmla="*/ 6414 h 3645789"/>
                <a:gd name="connsiteX199" fmla="*/ 2762099 w 5787036"/>
                <a:gd name="connsiteY199" fmla="*/ 2194 h 3645789"/>
                <a:gd name="connsiteX200" fmla="*/ 2766387 w 5787036"/>
                <a:gd name="connsiteY200" fmla="*/ 2194 h 3645789"/>
                <a:gd name="connsiteX201" fmla="*/ 2775232 w 5787036"/>
                <a:gd name="connsiteY201" fmla="*/ 2194 h 3645789"/>
                <a:gd name="connsiteX202" fmla="*/ 2783808 w 5787036"/>
                <a:gd name="connsiteY202" fmla="*/ 2194 h 3645789"/>
                <a:gd name="connsiteX203" fmla="*/ 2788096 w 5787036"/>
                <a:gd name="connsiteY203" fmla="*/ 2194 h 3645789"/>
                <a:gd name="connsiteX204" fmla="*/ 2831514 w 5787036"/>
                <a:gd name="connsiteY204" fmla="*/ 0 h 364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</a:cxnLst>
              <a:rect l="l" t="t" r="r" b="b"/>
              <a:pathLst>
                <a:path w="5787036" h="3645789">
                  <a:moveTo>
                    <a:pt x="5786186" y="2857650"/>
                  </a:moveTo>
                  <a:lnTo>
                    <a:pt x="5786431" y="2862230"/>
                  </a:lnTo>
                  <a:lnTo>
                    <a:pt x="5786263" y="2862230"/>
                  </a:lnTo>
                  <a:close/>
                  <a:moveTo>
                    <a:pt x="5786590" y="2840340"/>
                  </a:moveTo>
                  <a:lnTo>
                    <a:pt x="5787036" y="2862230"/>
                  </a:lnTo>
                  <a:lnTo>
                    <a:pt x="5786590" y="2862230"/>
                  </a:lnTo>
                  <a:close/>
                  <a:moveTo>
                    <a:pt x="2831514" y="0"/>
                  </a:moveTo>
                  <a:lnTo>
                    <a:pt x="2835802" y="0"/>
                  </a:lnTo>
                  <a:lnTo>
                    <a:pt x="2840090" y="0"/>
                  </a:lnTo>
                  <a:lnTo>
                    <a:pt x="2846522" y="0"/>
                  </a:lnTo>
                  <a:lnTo>
                    <a:pt x="2883508" y="0"/>
                  </a:lnTo>
                  <a:lnTo>
                    <a:pt x="2907093" y="0"/>
                  </a:lnTo>
                  <a:lnTo>
                    <a:pt x="2909505" y="0"/>
                  </a:lnTo>
                  <a:lnTo>
                    <a:pt x="2913793" y="0"/>
                  </a:lnTo>
                  <a:lnTo>
                    <a:pt x="2970075" y="0"/>
                  </a:lnTo>
                  <a:lnTo>
                    <a:pt x="2996072" y="0"/>
                  </a:lnTo>
                  <a:lnTo>
                    <a:pt x="3006792" y="0"/>
                  </a:lnTo>
                  <a:lnTo>
                    <a:pt x="3013224" y="0"/>
                  </a:lnTo>
                  <a:cubicBezTo>
                    <a:pt x="3028501" y="0"/>
                    <a:pt x="3043510" y="2194"/>
                    <a:pt x="3056642" y="2194"/>
                  </a:cubicBezTo>
                  <a:cubicBezTo>
                    <a:pt x="3071651" y="2194"/>
                    <a:pt x="3086927" y="4389"/>
                    <a:pt x="3101936" y="4389"/>
                  </a:cubicBezTo>
                  <a:lnTo>
                    <a:pt x="3112924" y="4389"/>
                  </a:lnTo>
                  <a:cubicBezTo>
                    <a:pt x="3511187" y="32407"/>
                    <a:pt x="3924726" y="147182"/>
                    <a:pt x="4314412" y="372343"/>
                  </a:cubicBezTo>
                  <a:cubicBezTo>
                    <a:pt x="4394547" y="415721"/>
                    <a:pt x="4496391" y="482730"/>
                    <a:pt x="4569825" y="536910"/>
                  </a:cubicBezTo>
                  <a:cubicBezTo>
                    <a:pt x="4576257" y="541299"/>
                    <a:pt x="4585102" y="547712"/>
                    <a:pt x="4593678" y="554295"/>
                  </a:cubicBezTo>
                  <a:lnTo>
                    <a:pt x="4639240" y="586702"/>
                  </a:lnTo>
                  <a:cubicBezTo>
                    <a:pt x="4654249" y="597504"/>
                    <a:pt x="4671669" y="610501"/>
                    <a:pt x="4686677" y="623498"/>
                  </a:cubicBezTo>
                  <a:cubicBezTo>
                    <a:pt x="4983365" y="846465"/>
                    <a:pt x="5228057" y="1130026"/>
                    <a:pt x="5405480" y="1456965"/>
                  </a:cubicBezTo>
                  <a:cubicBezTo>
                    <a:pt x="5422901" y="1487347"/>
                    <a:pt x="5442465" y="1521948"/>
                    <a:pt x="5463906" y="1565326"/>
                  </a:cubicBezTo>
                  <a:lnTo>
                    <a:pt x="5463906" y="1567352"/>
                  </a:lnTo>
                  <a:cubicBezTo>
                    <a:pt x="5468462" y="1576129"/>
                    <a:pt x="5470607" y="1582543"/>
                    <a:pt x="5474895" y="1589125"/>
                  </a:cubicBezTo>
                  <a:cubicBezTo>
                    <a:pt x="5477039" y="1589125"/>
                    <a:pt x="5477039" y="1591151"/>
                    <a:pt x="5477039" y="1591151"/>
                  </a:cubicBezTo>
                  <a:lnTo>
                    <a:pt x="5479183" y="1595539"/>
                  </a:lnTo>
                  <a:cubicBezTo>
                    <a:pt x="5503035" y="1645331"/>
                    <a:pt x="5531177" y="1701706"/>
                    <a:pt x="5557173" y="1764495"/>
                  </a:cubicBezTo>
                  <a:cubicBezTo>
                    <a:pt x="5557173" y="1764495"/>
                    <a:pt x="5559317" y="1766520"/>
                    <a:pt x="5559317" y="1768714"/>
                  </a:cubicBezTo>
                  <a:cubicBezTo>
                    <a:pt x="5583171" y="1822895"/>
                    <a:pt x="5611311" y="1890072"/>
                    <a:pt x="5630608" y="1952860"/>
                  </a:cubicBezTo>
                  <a:cubicBezTo>
                    <a:pt x="5656605" y="2028477"/>
                    <a:pt x="5678314" y="2102236"/>
                    <a:pt x="5695735" y="2175827"/>
                  </a:cubicBezTo>
                  <a:cubicBezTo>
                    <a:pt x="5706455" y="2210428"/>
                    <a:pt x="5710743" y="2236422"/>
                    <a:pt x="5712887" y="2245030"/>
                  </a:cubicBezTo>
                  <a:cubicBezTo>
                    <a:pt x="5732452" y="2320815"/>
                    <a:pt x="5738884" y="2366218"/>
                    <a:pt x="5756305" y="2476774"/>
                  </a:cubicBezTo>
                  <a:cubicBezTo>
                    <a:pt x="5764881" y="2522177"/>
                    <a:pt x="5769169" y="2574163"/>
                    <a:pt x="5773725" y="2626150"/>
                  </a:cubicBezTo>
                  <a:cubicBezTo>
                    <a:pt x="5775869" y="2639146"/>
                    <a:pt x="5775869" y="2651974"/>
                    <a:pt x="5778013" y="2662945"/>
                  </a:cubicBezTo>
                  <a:cubicBezTo>
                    <a:pt x="5781230" y="2695352"/>
                    <a:pt x="5783374" y="2732696"/>
                    <a:pt x="5784714" y="2770589"/>
                  </a:cubicBezTo>
                  <a:cubicBezTo>
                    <a:pt x="5785205" y="2799609"/>
                    <a:pt x="5785695" y="2828630"/>
                    <a:pt x="5786186" y="2857650"/>
                  </a:cubicBezTo>
                  <a:lnTo>
                    <a:pt x="5785250" y="2840129"/>
                  </a:lnTo>
                  <a:cubicBezTo>
                    <a:pt x="5783910" y="2818735"/>
                    <a:pt x="5782301" y="2798143"/>
                    <a:pt x="5780157" y="2779745"/>
                  </a:cubicBezTo>
                  <a:cubicBezTo>
                    <a:pt x="5778013" y="2768943"/>
                    <a:pt x="5778013" y="2758141"/>
                    <a:pt x="5775601" y="2747338"/>
                  </a:cubicBezTo>
                  <a:cubicBezTo>
                    <a:pt x="5771313" y="2701935"/>
                    <a:pt x="5764881" y="2656362"/>
                    <a:pt x="5758449" y="2617373"/>
                  </a:cubicBezTo>
                  <a:cubicBezTo>
                    <a:pt x="5741028" y="2522177"/>
                    <a:pt x="5734596" y="2480993"/>
                    <a:pt x="5715031" y="2416179"/>
                  </a:cubicBezTo>
                  <a:cubicBezTo>
                    <a:pt x="5712887" y="2407402"/>
                    <a:pt x="5706455" y="2387992"/>
                    <a:pt x="5697879" y="2355416"/>
                  </a:cubicBezTo>
                  <a:cubicBezTo>
                    <a:pt x="5680458" y="2290602"/>
                    <a:pt x="5658749" y="2225619"/>
                    <a:pt x="5632752" y="2160636"/>
                  </a:cubicBezTo>
                  <a:cubicBezTo>
                    <a:pt x="5613455" y="2106456"/>
                    <a:pt x="5585315" y="2045862"/>
                    <a:pt x="5561461" y="2000458"/>
                  </a:cubicBezTo>
                  <a:cubicBezTo>
                    <a:pt x="5561461" y="1998264"/>
                    <a:pt x="5559317" y="1998264"/>
                    <a:pt x="5559317" y="1996070"/>
                  </a:cubicBezTo>
                  <a:cubicBezTo>
                    <a:pt x="5533321" y="1942058"/>
                    <a:pt x="5505179" y="1892266"/>
                    <a:pt x="5481327" y="1848888"/>
                  </a:cubicBezTo>
                  <a:lnTo>
                    <a:pt x="5479183" y="1846694"/>
                  </a:lnTo>
                  <a:cubicBezTo>
                    <a:pt x="5477039" y="1846694"/>
                    <a:pt x="5477039" y="1844499"/>
                    <a:pt x="5477039" y="1844499"/>
                  </a:cubicBezTo>
                  <a:cubicBezTo>
                    <a:pt x="5472751" y="1838085"/>
                    <a:pt x="5470339" y="1833697"/>
                    <a:pt x="5466050" y="1827283"/>
                  </a:cubicBezTo>
                  <a:cubicBezTo>
                    <a:pt x="5444609" y="1790488"/>
                    <a:pt x="5425045" y="1760106"/>
                    <a:pt x="5407624" y="1734113"/>
                  </a:cubicBezTo>
                  <a:cubicBezTo>
                    <a:pt x="5230201" y="1450552"/>
                    <a:pt x="4983365" y="1203786"/>
                    <a:pt x="4688821" y="1008837"/>
                  </a:cubicBezTo>
                  <a:cubicBezTo>
                    <a:pt x="4671669" y="995841"/>
                    <a:pt x="4656393" y="985038"/>
                    <a:pt x="4641384" y="976430"/>
                  </a:cubicBezTo>
                  <a:cubicBezTo>
                    <a:pt x="4626107" y="967822"/>
                    <a:pt x="4611099" y="956851"/>
                    <a:pt x="4595822" y="948243"/>
                  </a:cubicBezTo>
                  <a:cubicBezTo>
                    <a:pt x="4587246" y="944023"/>
                    <a:pt x="4578401" y="937441"/>
                    <a:pt x="4571969" y="933052"/>
                  </a:cubicBezTo>
                  <a:cubicBezTo>
                    <a:pt x="4500679" y="885454"/>
                    <a:pt x="4396691" y="827054"/>
                    <a:pt x="4316556" y="790259"/>
                  </a:cubicBezTo>
                  <a:cubicBezTo>
                    <a:pt x="3929014" y="593285"/>
                    <a:pt x="3515475" y="495726"/>
                    <a:pt x="3115068" y="469733"/>
                  </a:cubicBezTo>
                  <a:lnTo>
                    <a:pt x="3104080" y="469733"/>
                  </a:lnTo>
                  <a:cubicBezTo>
                    <a:pt x="3089071" y="469733"/>
                    <a:pt x="3073795" y="467708"/>
                    <a:pt x="3058786" y="467708"/>
                  </a:cubicBezTo>
                  <a:cubicBezTo>
                    <a:pt x="3043510" y="467708"/>
                    <a:pt x="3030645" y="465513"/>
                    <a:pt x="3015368" y="465513"/>
                  </a:cubicBezTo>
                  <a:lnTo>
                    <a:pt x="3008936" y="465513"/>
                  </a:lnTo>
                  <a:lnTo>
                    <a:pt x="2998216" y="465513"/>
                  </a:lnTo>
                  <a:lnTo>
                    <a:pt x="2972219" y="465513"/>
                  </a:lnTo>
                  <a:lnTo>
                    <a:pt x="2915937" y="465513"/>
                  </a:lnTo>
                  <a:lnTo>
                    <a:pt x="2911381" y="465513"/>
                  </a:lnTo>
                  <a:lnTo>
                    <a:pt x="2909237" y="465513"/>
                  </a:lnTo>
                  <a:lnTo>
                    <a:pt x="2889940" y="465513"/>
                  </a:lnTo>
                  <a:lnTo>
                    <a:pt x="2887796" y="465513"/>
                  </a:lnTo>
                  <a:lnTo>
                    <a:pt x="2883240" y="465513"/>
                  </a:lnTo>
                  <a:lnTo>
                    <a:pt x="2872519" y="465513"/>
                  </a:lnTo>
                  <a:lnTo>
                    <a:pt x="2870375" y="465513"/>
                  </a:lnTo>
                  <a:lnTo>
                    <a:pt x="2868231" y="465513"/>
                  </a:lnTo>
                  <a:lnTo>
                    <a:pt x="2866087" y="465513"/>
                  </a:lnTo>
                  <a:cubicBezTo>
                    <a:pt x="2861799" y="467708"/>
                    <a:pt x="2857511" y="467708"/>
                    <a:pt x="2852955" y="467708"/>
                  </a:cubicBezTo>
                  <a:lnTo>
                    <a:pt x="2850810" y="467708"/>
                  </a:lnTo>
                  <a:lnTo>
                    <a:pt x="2848666" y="467708"/>
                  </a:lnTo>
                  <a:lnTo>
                    <a:pt x="2846522" y="467708"/>
                  </a:lnTo>
                  <a:lnTo>
                    <a:pt x="2844378" y="467708"/>
                  </a:lnTo>
                  <a:cubicBezTo>
                    <a:pt x="2837946" y="469733"/>
                    <a:pt x="2831514" y="469733"/>
                    <a:pt x="2824814" y="471927"/>
                  </a:cubicBezTo>
                  <a:cubicBezTo>
                    <a:pt x="2822669" y="471927"/>
                    <a:pt x="2820525" y="474121"/>
                    <a:pt x="2818381" y="474121"/>
                  </a:cubicBezTo>
                  <a:cubicBezTo>
                    <a:pt x="2818381" y="476316"/>
                    <a:pt x="2816237" y="476316"/>
                    <a:pt x="2814093" y="476316"/>
                  </a:cubicBezTo>
                  <a:lnTo>
                    <a:pt x="2811949" y="476316"/>
                  </a:lnTo>
                  <a:cubicBezTo>
                    <a:pt x="2809805" y="476316"/>
                    <a:pt x="2807661" y="478510"/>
                    <a:pt x="2805517" y="478510"/>
                  </a:cubicBezTo>
                  <a:cubicBezTo>
                    <a:pt x="2800961" y="480704"/>
                    <a:pt x="2798817" y="480704"/>
                    <a:pt x="2794528" y="482730"/>
                  </a:cubicBezTo>
                  <a:lnTo>
                    <a:pt x="2792384" y="482730"/>
                  </a:lnTo>
                  <a:lnTo>
                    <a:pt x="2790240" y="482730"/>
                  </a:lnTo>
                  <a:lnTo>
                    <a:pt x="2788096" y="482730"/>
                  </a:lnTo>
                  <a:cubicBezTo>
                    <a:pt x="2788096" y="482730"/>
                    <a:pt x="2785952" y="484924"/>
                    <a:pt x="2783808" y="484924"/>
                  </a:cubicBezTo>
                  <a:cubicBezTo>
                    <a:pt x="2779520" y="487118"/>
                    <a:pt x="2777376" y="487118"/>
                    <a:pt x="2775232" y="489312"/>
                  </a:cubicBezTo>
                  <a:cubicBezTo>
                    <a:pt x="2772820" y="489312"/>
                    <a:pt x="2770676" y="491507"/>
                    <a:pt x="2768531" y="491507"/>
                  </a:cubicBezTo>
                  <a:cubicBezTo>
                    <a:pt x="2768531" y="493701"/>
                    <a:pt x="2766387" y="493701"/>
                    <a:pt x="2766387" y="493701"/>
                  </a:cubicBezTo>
                  <a:cubicBezTo>
                    <a:pt x="2764243" y="495726"/>
                    <a:pt x="2762099" y="495726"/>
                    <a:pt x="2759955" y="497920"/>
                  </a:cubicBezTo>
                  <a:cubicBezTo>
                    <a:pt x="2755667" y="500115"/>
                    <a:pt x="2753523" y="502309"/>
                    <a:pt x="2749235" y="504503"/>
                  </a:cubicBezTo>
                  <a:cubicBezTo>
                    <a:pt x="2747091" y="506697"/>
                    <a:pt x="2744679" y="506697"/>
                    <a:pt x="2742534" y="508723"/>
                  </a:cubicBezTo>
                  <a:cubicBezTo>
                    <a:pt x="2740390" y="508723"/>
                    <a:pt x="2738246" y="510917"/>
                    <a:pt x="2736102" y="513111"/>
                  </a:cubicBezTo>
                  <a:cubicBezTo>
                    <a:pt x="2643103" y="578094"/>
                    <a:pt x="2558680" y="697089"/>
                    <a:pt x="2487121" y="853047"/>
                  </a:cubicBezTo>
                  <a:cubicBezTo>
                    <a:pt x="2435127" y="963434"/>
                    <a:pt x="2383133" y="1097619"/>
                    <a:pt x="2335696" y="1262186"/>
                  </a:cubicBezTo>
                  <a:lnTo>
                    <a:pt x="2335696" y="1264380"/>
                  </a:lnTo>
                  <a:cubicBezTo>
                    <a:pt x="2335696" y="1266574"/>
                    <a:pt x="2333552" y="1268600"/>
                    <a:pt x="2333552" y="1270794"/>
                  </a:cubicBezTo>
                  <a:cubicBezTo>
                    <a:pt x="2331407" y="1277377"/>
                    <a:pt x="2329263" y="1285985"/>
                    <a:pt x="2326851" y="1292567"/>
                  </a:cubicBezTo>
                  <a:cubicBezTo>
                    <a:pt x="2307555" y="1359576"/>
                    <a:pt x="2285846" y="1443969"/>
                    <a:pt x="2268425" y="1515534"/>
                  </a:cubicBezTo>
                  <a:cubicBezTo>
                    <a:pt x="2266281" y="1526337"/>
                    <a:pt x="2261993" y="1539333"/>
                    <a:pt x="2259849" y="1552330"/>
                  </a:cubicBezTo>
                  <a:cubicBezTo>
                    <a:pt x="2259849" y="1554524"/>
                    <a:pt x="2257705" y="1558744"/>
                    <a:pt x="2257705" y="1563132"/>
                  </a:cubicBezTo>
                  <a:lnTo>
                    <a:pt x="2255561" y="1573935"/>
                  </a:lnTo>
                  <a:cubicBezTo>
                    <a:pt x="2242428" y="1628115"/>
                    <a:pt x="2231708" y="1680101"/>
                    <a:pt x="2216431" y="1751498"/>
                  </a:cubicBezTo>
                  <a:lnTo>
                    <a:pt x="2216431" y="1755718"/>
                  </a:lnTo>
                  <a:cubicBezTo>
                    <a:pt x="2214287" y="1768714"/>
                    <a:pt x="2209999" y="1783905"/>
                    <a:pt x="2207855" y="1799096"/>
                  </a:cubicBezTo>
                  <a:cubicBezTo>
                    <a:pt x="2205711" y="1803484"/>
                    <a:pt x="2205711" y="1805510"/>
                    <a:pt x="2205711" y="1807704"/>
                  </a:cubicBezTo>
                  <a:cubicBezTo>
                    <a:pt x="2201423" y="1835891"/>
                    <a:pt x="2194990" y="1864079"/>
                    <a:pt x="2190702" y="1892266"/>
                  </a:cubicBezTo>
                  <a:cubicBezTo>
                    <a:pt x="2186146" y="1909482"/>
                    <a:pt x="2181858" y="1926867"/>
                    <a:pt x="2179714" y="1946278"/>
                  </a:cubicBezTo>
                  <a:cubicBezTo>
                    <a:pt x="2179714" y="1952860"/>
                    <a:pt x="2177570" y="1959274"/>
                    <a:pt x="2177570" y="1963663"/>
                  </a:cubicBezTo>
                  <a:cubicBezTo>
                    <a:pt x="2175426" y="1974465"/>
                    <a:pt x="2173282" y="1989656"/>
                    <a:pt x="2171138" y="2004847"/>
                  </a:cubicBezTo>
                  <a:cubicBezTo>
                    <a:pt x="2168993" y="2022063"/>
                    <a:pt x="2164705" y="2039448"/>
                    <a:pt x="2162561" y="2058858"/>
                  </a:cubicBezTo>
                  <a:cubicBezTo>
                    <a:pt x="2158005" y="2084851"/>
                    <a:pt x="2153717" y="2113039"/>
                    <a:pt x="2149429" y="2145446"/>
                  </a:cubicBezTo>
                  <a:lnTo>
                    <a:pt x="2142997" y="2191018"/>
                  </a:lnTo>
                  <a:cubicBezTo>
                    <a:pt x="2138708" y="2208234"/>
                    <a:pt x="2136564" y="2227814"/>
                    <a:pt x="2134152" y="2247224"/>
                  </a:cubicBezTo>
                  <a:cubicBezTo>
                    <a:pt x="2134152" y="2258026"/>
                    <a:pt x="2132008" y="2271023"/>
                    <a:pt x="2129864" y="2284019"/>
                  </a:cubicBezTo>
                  <a:cubicBezTo>
                    <a:pt x="2129864" y="2290602"/>
                    <a:pt x="2127720" y="2294822"/>
                    <a:pt x="2127720" y="2301404"/>
                  </a:cubicBezTo>
                  <a:cubicBezTo>
                    <a:pt x="2101723" y="2498378"/>
                    <a:pt x="2082426" y="2703960"/>
                    <a:pt x="2067150" y="2898909"/>
                  </a:cubicBezTo>
                  <a:cubicBezTo>
                    <a:pt x="2065006" y="2916125"/>
                    <a:pt x="2065006" y="2933510"/>
                    <a:pt x="2062862" y="2953089"/>
                  </a:cubicBezTo>
                  <a:lnTo>
                    <a:pt x="2062862" y="2957309"/>
                  </a:lnTo>
                  <a:cubicBezTo>
                    <a:pt x="2062862" y="2965917"/>
                    <a:pt x="2060718" y="2976888"/>
                    <a:pt x="2060718" y="2987690"/>
                  </a:cubicBezTo>
                  <a:cubicBezTo>
                    <a:pt x="2054285" y="3069889"/>
                    <a:pt x="2049729" y="3145675"/>
                    <a:pt x="2045441" y="3232262"/>
                  </a:cubicBezTo>
                  <a:cubicBezTo>
                    <a:pt x="2043297" y="3269058"/>
                    <a:pt x="2043297" y="3308047"/>
                    <a:pt x="2041153" y="3340454"/>
                  </a:cubicBezTo>
                  <a:lnTo>
                    <a:pt x="2041153" y="3347037"/>
                  </a:lnTo>
                  <a:lnTo>
                    <a:pt x="2041153" y="3368642"/>
                  </a:lnTo>
                  <a:cubicBezTo>
                    <a:pt x="2039009" y="3381638"/>
                    <a:pt x="2039009" y="3394635"/>
                    <a:pt x="2039009" y="3405437"/>
                  </a:cubicBezTo>
                  <a:lnTo>
                    <a:pt x="2039009" y="3386027"/>
                  </a:lnTo>
                  <a:cubicBezTo>
                    <a:pt x="2039009" y="3416239"/>
                    <a:pt x="2036865" y="3446621"/>
                    <a:pt x="2036865" y="3477003"/>
                  </a:cubicBezTo>
                  <a:lnTo>
                    <a:pt x="2036865" y="3483416"/>
                  </a:lnTo>
                  <a:cubicBezTo>
                    <a:pt x="2036865" y="3505021"/>
                    <a:pt x="2034721" y="3528820"/>
                    <a:pt x="2034721" y="3552619"/>
                  </a:cubicBezTo>
                  <a:cubicBezTo>
                    <a:pt x="2034721" y="3583001"/>
                    <a:pt x="2032577" y="3613382"/>
                    <a:pt x="2032577" y="3645789"/>
                  </a:cubicBezTo>
                  <a:lnTo>
                    <a:pt x="2026144" y="3645789"/>
                  </a:lnTo>
                  <a:cubicBezTo>
                    <a:pt x="2019444" y="3645789"/>
                    <a:pt x="2013012" y="3643595"/>
                    <a:pt x="2006580" y="3643595"/>
                  </a:cubicBezTo>
                  <a:lnTo>
                    <a:pt x="1994999" y="3642692"/>
                  </a:lnTo>
                  <a:cubicBezTo>
                    <a:pt x="908049" y="3484513"/>
                    <a:pt x="266393" y="3202508"/>
                    <a:pt x="131943" y="3130054"/>
                  </a:cubicBezTo>
                  <a:cubicBezTo>
                    <a:pt x="5256" y="3045194"/>
                    <a:pt x="11184" y="2980769"/>
                    <a:pt x="3772" y="2935891"/>
                  </a:cubicBezTo>
                  <a:cubicBezTo>
                    <a:pt x="-3619" y="2891142"/>
                    <a:pt x="2184" y="2902462"/>
                    <a:pt x="1866" y="2890132"/>
                  </a:cubicBezTo>
                  <a:cubicBezTo>
                    <a:pt x="1548" y="2877802"/>
                    <a:pt x="1866" y="2862587"/>
                    <a:pt x="1866" y="2861912"/>
                  </a:cubicBezTo>
                  <a:cubicBezTo>
                    <a:pt x="4010" y="2775325"/>
                    <a:pt x="6154" y="2684550"/>
                    <a:pt x="17143" y="2597962"/>
                  </a:cubicBezTo>
                  <a:cubicBezTo>
                    <a:pt x="22548" y="2526143"/>
                    <a:pt x="32508" y="2474888"/>
                    <a:pt x="34295" y="2457194"/>
                  </a:cubicBezTo>
                  <a:cubicBezTo>
                    <a:pt x="30007" y="2472385"/>
                    <a:pt x="30007" y="2483188"/>
                    <a:pt x="27863" y="2491796"/>
                  </a:cubicBezTo>
                  <a:cubicBezTo>
                    <a:pt x="30007" y="2476774"/>
                    <a:pt x="32151" y="2461583"/>
                    <a:pt x="34295" y="2444198"/>
                  </a:cubicBezTo>
                  <a:cubicBezTo>
                    <a:pt x="34295" y="2439809"/>
                    <a:pt x="36440" y="2433395"/>
                    <a:pt x="36440" y="2426982"/>
                  </a:cubicBezTo>
                  <a:lnTo>
                    <a:pt x="36440" y="2422593"/>
                  </a:lnTo>
                  <a:cubicBezTo>
                    <a:pt x="38584" y="2394406"/>
                    <a:pt x="45284" y="2364193"/>
                    <a:pt x="51716" y="2331617"/>
                  </a:cubicBezTo>
                  <a:cubicBezTo>
                    <a:pt x="64581" y="2258026"/>
                    <a:pt x="79857" y="2195238"/>
                    <a:pt x="101566" y="2126035"/>
                  </a:cubicBezTo>
                  <a:cubicBezTo>
                    <a:pt x="103710" y="2117258"/>
                    <a:pt x="105854" y="2108650"/>
                    <a:pt x="107998" y="2100042"/>
                  </a:cubicBezTo>
                  <a:cubicBezTo>
                    <a:pt x="110142" y="2097848"/>
                    <a:pt x="110142" y="2097848"/>
                    <a:pt x="110142" y="2095654"/>
                  </a:cubicBezTo>
                  <a:cubicBezTo>
                    <a:pt x="114430" y="2078269"/>
                    <a:pt x="118719" y="2065441"/>
                    <a:pt x="123007" y="2050250"/>
                  </a:cubicBezTo>
                  <a:cubicBezTo>
                    <a:pt x="170712" y="1885683"/>
                    <a:pt x="237715" y="1714703"/>
                    <a:pt x="330982" y="1547941"/>
                  </a:cubicBezTo>
                  <a:cubicBezTo>
                    <a:pt x="333126" y="1543553"/>
                    <a:pt x="337415" y="1537139"/>
                    <a:pt x="339559" y="1532751"/>
                  </a:cubicBezTo>
                  <a:cubicBezTo>
                    <a:pt x="345991" y="1519754"/>
                    <a:pt x="350547" y="1511146"/>
                    <a:pt x="356979" y="1500344"/>
                  </a:cubicBezTo>
                  <a:cubicBezTo>
                    <a:pt x="365556" y="1482959"/>
                    <a:pt x="374132" y="1467768"/>
                    <a:pt x="382976" y="1452746"/>
                  </a:cubicBezTo>
                  <a:cubicBezTo>
                    <a:pt x="389408" y="1439749"/>
                    <a:pt x="397985" y="1426753"/>
                    <a:pt x="404417" y="1413756"/>
                  </a:cubicBezTo>
                  <a:cubicBezTo>
                    <a:pt x="421838" y="1385569"/>
                    <a:pt x="437114" y="1361770"/>
                    <a:pt x="449979" y="1340165"/>
                  </a:cubicBezTo>
                  <a:cubicBezTo>
                    <a:pt x="460699" y="1324974"/>
                    <a:pt x="469543" y="1309784"/>
                    <a:pt x="480264" y="1294593"/>
                  </a:cubicBezTo>
                  <a:cubicBezTo>
                    <a:pt x="489108" y="1281596"/>
                    <a:pt x="497684" y="1270794"/>
                    <a:pt x="504117" y="1259992"/>
                  </a:cubicBezTo>
                  <a:cubicBezTo>
                    <a:pt x="506261" y="1255603"/>
                    <a:pt x="510549" y="1251384"/>
                    <a:pt x="512693" y="1246995"/>
                  </a:cubicBezTo>
                  <a:lnTo>
                    <a:pt x="545390" y="1201591"/>
                  </a:lnTo>
                  <a:lnTo>
                    <a:pt x="597116" y="1130026"/>
                  </a:lnTo>
                  <a:cubicBezTo>
                    <a:pt x="597116" y="1128001"/>
                    <a:pt x="599260" y="1125806"/>
                    <a:pt x="601672" y="1123612"/>
                  </a:cubicBezTo>
                  <a:cubicBezTo>
                    <a:pt x="610248" y="1110616"/>
                    <a:pt x="620969" y="1097619"/>
                    <a:pt x="629813" y="1086817"/>
                  </a:cubicBezTo>
                  <a:cubicBezTo>
                    <a:pt x="629813" y="1084622"/>
                    <a:pt x="631957" y="1084622"/>
                    <a:pt x="631957" y="1082428"/>
                  </a:cubicBezTo>
                  <a:cubicBezTo>
                    <a:pt x="681539" y="1021834"/>
                    <a:pt x="718524" y="978624"/>
                    <a:pt x="761674" y="933052"/>
                  </a:cubicBezTo>
                  <a:lnTo>
                    <a:pt x="768374" y="924444"/>
                  </a:lnTo>
                  <a:cubicBezTo>
                    <a:pt x="770518" y="922250"/>
                    <a:pt x="774807" y="917861"/>
                    <a:pt x="776951" y="915836"/>
                  </a:cubicBezTo>
                  <a:cubicBezTo>
                    <a:pt x="785527" y="907059"/>
                    <a:pt x="796515" y="896257"/>
                    <a:pt x="805092" y="885454"/>
                  </a:cubicBezTo>
                  <a:cubicBezTo>
                    <a:pt x="861374" y="824860"/>
                    <a:pt x="937220" y="753463"/>
                    <a:pt x="1004223" y="697089"/>
                  </a:cubicBezTo>
                  <a:cubicBezTo>
                    <a:pt x="1010655" y="692700"/>
                    <a:pt x="1019499" y="686286"/>
                    <a:pt x="1025932" y="679872"/>
                  </a:cubicBezTo>
                  <a:lnTo>
                    <a:pt x="1032364" y="673290"/>
                  </a:lnTo>
                  <a:lnTo>
                    <a:pt x="1034508" y="671095"/>
                  </a:lnTo>
                  <a:cubicBezTo>
                    <a:pt x="1196922" y="534716"/>
                    <a:pt x="1370056" y="419941"/>
                    <a:pt x="1547747" y="326940"/>
                  </a:cubicBezTo>
                  <a:cubicBezTo>
                    <a:pt x="1787884" y="194780"/>
                    <a:pt x="2075994" y="95196"/>
                    <a:pt x="2389834" y="41184"/>
                  </a:cubicBezTo>
                  <a:cubicBezTo>
                    <a:pt x="2398410" y="38990"/>
                    <a:pt x="2406986" y="38990"/>
                    <a:pt x="2415831" y="36796"/>
                  </a:cubicBezTo>
                  <a:cubicBezTo>
                    <a:pt x="2422263" y="34601"/>
                    <a:pt x="2430839" y="34601"/>
                    <a:pt x="2437539" y="32407"/>
                  </a:cubicBezTo>
                  <a:lnTo>
                    <a:pt x="2476401" y="25993"/>
                  </a:lnTo>
                  <a:cubicBezTo>
                    <a:pt x="2482833" y="25993"/>
                    <a:pt x="2491677" y="23799"/>
                    <a:pt x="2498110" y="23799"/>
                  </a:cubicBezTo>
                  <a:lnTo>
                    <a:pt x="2504542" y="23799"/>
                  </a:lnTo>
                  <a:lnTo>
                    <a:pt x="2508830" y="23799"/>
                  </a:lnTo>
                  <a:lnTo>
                    <a:pt x="2510974" y="23799"/>
                  </a:lnTo>
                  <a:cubicBezTo>
                    <a:pt x="2517406" y="23799"/>
                    <a:pt x="2524106" y="21605"/>
                    <a:pt x="2530539" y="21605"/>
                  </a:cubicBezTo>
                  <a:cubicBezTo>
                    <a:pt x="2539115" y="21605"/>
                    <a:pt x="2547959" y="19411"/>
                    <a:pt x="2556536" y="19411"/>
                  </a:cubicBezTo>
                  <a:cubicBezTo>
                    <a:pt x="2562968" y="19411"/>
                    <a:pt x="2567256" y="17385"/>
                    <a:pt x="2573688" y="17385"/>
                  </a:cubicBezTo>
                  <a:lnTo>
                    <a:pt x="2578244" y="17385"/>
                  </a:lnTo>
                  <a:lnTo>
                    <a:pt x="2580389" y="17385"/>
                  </a:lnTo>
                  <a:lnTo>
                    <a:pt x="2582533" y="17385"/>
                  </a:lnTo>
                  <a:lnTo>
                    <a:pt x="2591109" y="17385"/>
                  </a:lnTo>
                  <a:lnTo>
                    <a:pt x="2595397" y="17385"/>
                  </a:lnTo>
                  <a:cubicBezTo>
                    <a:pt x="2606386" y="15191"/>
                    <a:pt x="2619250" y="15191"/>
                    <a:pt x="2632382" y="12997"/>
                  </a:cubicBezTo>
                  <a:cubicBezTo>
                    <a:pt x="2638815" y="12997"/>
                    <a:pt x="2645247" y="10803"/>
                    <a:pt x="2651679" y="10803"/>
                  </a:cubicBezTo>
                  <a:lnTo>
                    <a:pt x="2655967" y="10803"/>
                  </a:lnTo>
                  <a:cubicBezTo>
                    <a:pt x="2662668" y="8608"/>
                    <a:pt x="2666956" y="8608"/>
                    <a:pt x="2673388" y="8608"/>
                  </a:cubicBezTo>
                  <a:cubicBezTo>
                    <a:pt x="2681964" y="8608"/>
                    <a:pt x="2688665" y="6414"/>
                    <a:pt x="2697241" y="6414"/>
                  </a:cubicBezTo>
                  <a:cubicBezTo>
                    <a:pt x="2716806" y="4389"/>
                    <a:pt x="2738246" y="2194"/>
                    <a:pt x="2762099" y="2194"/>
                  </a:cubicBezTo>
                  <a:lnTo>
                    <a:pt x="2766387" y="2194"/>
                  </a:lnTo>
                  <a:lnTo>
                    <a:pt x="2775232" y="2194"/>
                  </a:lnTo>
                  <a:lnTo>
                    <a:pt x="2783808" y="2194"/>
                  </a:lnTo>
                  <a:lnTo>
                    <a:pt x="2788096" y="2194"/>
                  </a:lnTo>
                  <a:cubicBezTo>
                    <a:pt x="2803373" y="0"/>
                    <a:pt x="2816237" y="0"/>
                    <a:pt x="2831514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Sliced Hemisphere – Slide Template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A30076-48E1-4B17-87BE-560CE0F295B8}"/>
              </a:ext>
            </a:extLst>
          </p:cNvPr>
          <p:cNvSpPr txBox="1"/>
          <p:nvPr/>
        </p:nvSpPr>
        <p:spPr>
          <a:xfrm>
            <a:off x="5169177" y="3248228"/>
            <a:ext cx="178737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/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bg2"/>
                </a:solidFill>
              </a:rPr>
              <a:t>Ipsum</a:t>
            </a:r>
          </a:p>
        </p:txBody>
      </p:sp>
      <p:grpSp>
        <p:nvGrpSpPr>
          <p:cNvPr id="8" name="Graphic 10" descr="Bar graph with upward trend">
            <a:extLst>
              <a:ext uri="{FF2B5EF4-FFF2-40B4-BE49-F238E27FC236}">
                <a16:creationId xmlns:a16="http://schemas.microsoft.com/office/drawing/2014/main" id="{E40D9FD9-EFAD-485D-9CE8-99BB4310146D}"/>
              </a:ext>
            </a:extLst>
          </p:cNvPr>
          <p:cNvGrpSpPr/>
          <p:nvPr/>
        </p:nvGrpSpPr>
        <p:grpSpPr>
          <a:xfrm>
            <a:off x="8564376" y="3464367"/>
            <a:ext cx="457200" cy="457200"/>
            <a:chOff x="8564376" y="3464367"/>
            <a:chExt cx="457200" cy="4572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D45E237-4B7B-4425-AEB9-A8066A9924E9}"/>
                </a:ext>
              </a:extLst>
            </p:cNvPr>
            <p:cNvSpPr/>
            <p:nvPr/>
          </p:nvSpPr>
          <p:spPr>
            <a:xfrm>
              <a:off x="8631051" y="3526279"/>
              <a:ext cx="328612" cy="333375"/>
            </a:xfrm>
            <a:custGeom>
              <a:avLst/>
              <a:gdLst>
                <a:gd name="connsiteX0" fmla="*/ 28575 w 328612"/>
                <a:gd name="connsiteY0" fmla="*/ 0 h 333375"/>
                <a:gd name="connsiteX1" fmla="*/ 0 w 328612"/>
                <a:gd name="connsiteY1" fmla="*/ 0 h 333375"/>
                <a:gd name="connsiteX2" fmla="*/ 0 w 328612"/>
                <a:gd name="connsiteY2" fmla="*/ 333375 h 333375"/>
                <a:gd name="connsiteX3" fmla="*/ 328613 w 328612"/>
                <a:gd name="connsiteY3" fmla="*/ 333375 h 333375"/>
                <a:gd name="connsiteX4" fmla="*/ 328613 w 328612"/>
                <a:gd name="connsiteY4" fmla="*/ 304800 h 333375"/>
                <a:gd name="connsiteX5" fmla="*/ 28575 w 328612"/>
                <a:gd name="connsiteY5" fmla="*/ 304800 h 333375"/>
                <a:gd name="connsiteX6" fmla="*/ 28575 w 328612"/>
                <a:gd name="connsiteY6" fmla="*/ 0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612" h="333375">
                  <a:moveTo>
                    <a:pt x="28575" y="0"/>
                  </a:moveTo>
                  <a:lnTo>
                    <a:pt x="0" y="0"/>
                  </a:lnTo>
                  <a:lnTo>
                    <a:pt x="0" y="333375"/>
                  </a:lnTo>
                  <a:lnTo>
                    <a:pt x="328613" y="333375"/>
                  </a:lnTo>
                  <a:lnTo>
                    <a:pt x="328613" y="304800"/>
                  </a:lnTo>
                  <a:lnTo>
                    <a:pt x="28575" y="304800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1BA4584-1EA8-49FA-A2E4-5D81115AF422}"/>
                </a:ext>
              </a:extLst>
            </p:cNvPr>
            <p:cNvSpPr/>
            <p:nvPr/>
          </p:nvSpPr>
          <p:spPr>
            <a:xfrm rot="-10800000">
              <a:off x="8888226" y="3526279"/>
              <a:ext cx="71437" cy="276225"/>
            </a:xfrm>
            <a:custGeom>
              <a:avLst/>
              <a:gdLst>
                <a:gd name="connsiteX0" fmla="*/ 0 w 71437"/>
                <a:gd name="connsiteY0" fmla="*/ 0 h 276225"/>
                <a:gd name="connsiteX1" fmla="*/ 71438 w 71437"/>
                <a:gd name="connsiteY1" fmla="*/ 0 h 276225"/>
                <a:gd name="connsiteX2" fmla="*/ 71438 w 71437"/>
                <a:gd name="connsiteY2" fmla="*/ 276225 h 276225"/>
                <a:gd name="connsiteX3" fmla="*/ 0 w 71437"/>
                <a:gd name="connsiteY3" fmla="*/ 276225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7" h="276225">
                  <a:moveTo>
                    <a:pt x="0" y="0"/>
                  </a:moveTo>
                  <a:lnTo>
                    <a:pt x="71438" y="0"/>
                  </a:lnTo>
                  <a:lnTo>
                    <a:pt x="71438" y="276225"/>
                  </a:lnTo>
                  <a:lnTo>
                    <a:pt x="0" y="276225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A7BAD51-11A4-4E3D-9830-167EC669F944}"/>
                </a:ext>
              </a:extLst>
            </p:cNvPr>
            <p:cNvSpPr/>
            <p:nvPr/>
          </p:nvSpPr>
          <p:spPr>
            <a:xfrm rot="-10800000">
              <a:off x="8788213" y="3621529"/>
              <a:ext cx="71437" cy="180975"/>
            </a:xfrm>
            <a:custGeom>
              <a:avLst/>
              <a:gdLst>
                <a:gd name="connsiteX0" fmla="*/ 0 w 71437"/>
                <a:gd name="connsiteY0" fmla="*/ 0 h 180975"/>
                <a:gd name="connsiteX1" fmla="*/ 71438 w 71437"/>
                <a:gd name="connsiteY1" fmla="*/ 0 h 180975"/>
                <a:gd name="connsiteX2" fmla="*/ 71438 w 71437"/>
                <a:gd name="connsiteY2" fmla="*/ 180975 h 180975"/>
                <a:gd name="connsiteX3" fmla="*/ 0 w 71437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7" h="180975">
                  <a:moveTo>
                    <a:pt x="0" y="0"/>
                  </a:moveTo>
                  <a:lnTo>
                    <a:pt x="71438" y="0"/>
                  </a:lnTo>
                  <a:lnTo>
                    <a:pt x="71438" y="180975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9CE2887-00DC-4FBA-BB7A-A66524B29BD3}"/>
                </a:ext>
              </a:extLst>
            </p:cNvPr>
            <p:cNvSpPr/>
            <p:nvPr/>
          </p:nvSpPr>
          <p:spPr>
            <a:xfrm rot="-10800000">
              <a:off x="8688201" y="3707254"/>
              <a:ext cx="71437" cy="95250"/>
            </a:xfrm>
            <a:custGeom>
              <a:avLst/>
              <a:gdLst>
                <a:gd name="connsiteX0" fmla="*/ 0 w 71437"/>
                <a:gd name="connsiteY0" fmla="*/ 0 h 95250"/>
                <a:gd name="connsiteX1" fmla="*/ 71438 w 71437"/>
                <a:gd name="connsiteY1" fmla="*/ 0 h 95250"/>
                <a:gd name="connsiteX2" fmla="*/ 71438 w 71437"/>
                <a:gd name="connsiteY2" fmla="*/ 95250 h 95250"/>
                <a:gd name="connsiteX3" fmla="*/ 0 w 71437"/>
                <a:gd name="connsiteY3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7" h="95250">
                  <a:moveTo>
                    <a:pt x="0" y="0"/>
                  </a:moveTo>
                  <a:lnTo>
                    <a:pt x="71438" y="0"/>
                  </a:lnTo>
                  <a:lnTo>
                    <a:pt x="71438" y="95250"/>
                  </a:lnTo>
                  <a:lnTo>
                    <a:pt x="0" y="9525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ADC2DEB-A74C-45EB-B996-C356BCE21A8F}"/>
                </a:ext>
              </a:extLst>
            </p:cNvPr>
            <p:cNvSpPr/>
            <p:nvPr/>
          </p:nvSpPr>
          <p:spPr>
            <a:xfrm>
              <a:off x="8686248" y="3526279"/>
              <a:ext cx="154352" cy="154352"/>
            </a:xfrm>
            <a:custGeom>
              <a:avLst/>
              <a:gdLst>
                <a:gd name="connsiteX0" fmla="*/ 154353 w 154352"/>
                <a:gd name="connsiteY0" fmla="*/ 65437 h 154352"/>
                <a:gd name="connsiteX1" fmla="*/ 154353 w 154352"/>
                <a:gd name="connsiteY1" fmla="*/ 0 h 154352"/>
                <a:gd name="connsiteX2" fmla="*/ 88916 w 154352"/>
                <a:gd name="connsiteY2" fmla="*/ 0 h 154352"/>
                <a:gd name="connsiteX3" fmla="*/ 114919 w 154352"/>
                <a:gd name="connsiteY3" fmla="*/ 26003 h 154352"/>
                <a:gd name="connsiteX4" fmla="*/ 0 w 154352"/>
                <a:gd name="connsiteY4" fmla="*/ 140922 h 154352"/>
                <a:gd name="connsiteX5" fmla="*/ 13430 w 154352"/>
                <a:gd name="connsiteY5" fmla="*/ 154353 h 154352"/>
                <a:gd name="connsiteX6" fmla="*/ 128349 w 154352"/>
                <a:gd name="connsiteY6" fmla="*/ 39481 h 154352"/>
                <a:gd name="connsiteX7" fmla="*/ 154353 w 154352"/>
                <a:gd name="connsiteY7" fmla="*/ 65437 h 15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352" h="154352">
                  <a:moveTo>
                    <a:pt x="154353" y="65437"/>
                  </a:moveTo>
                  <a:lnTo>
                    <a:pt x="154353" y="0"/>
                  </a:lnTo>
                  <a:lnTo>
                    <a:pt x="88916" y="0"/>
                  </a:lnTo>
                  <a:lnTo>
                    <a:pt x="114919" y="26003"/>
                  </a:lnTo>
                  <a:lnTo>
                    <a:pt x="0" y="140922"/>
                  </a:lnTo>
                  <a:lnTo>
                    <a:pt x="13430" y="154353"/>
                  </a:lnTo>
                  <a:lnTo>
                    <a:pt x="128349" y="39481"/>
                  </a:lnTo>
                  <a:lnTo>
                    <a:pt x="154353" y="65437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11" descr="Brainstorm">
            <a:extLst>
              <a:ext uri="{FF2B5EF4-FFF2-40B4-BE49-F238E27FC236}">
                <a16:creationId xmlns:a16="http://schemas.microsoft.com/office/drawing/2014/main" id="{01D0E7BF-EC1B-43E1-AF31-3EE5D31DE5E3}"/>
              </a:ext>
            </a:extLst>
          </p:cNvPr>
          <p:cNvGrpSpPr/>
          <p:nvPr/>
        </p:nvGrpSpPr>
        <p:grpSpPr>
          <a:xfrm>
            <a:off x="8564376" y="2889289"/>
            <a:ext cx="457200" cy="457200"/>
            <a:chOff x="8564376" y="2889289"/>
            <a:chExt cx="457200" cy="4572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7B9F57C-AC67-47C7-9D31-AD4C2EB3A329}"/>
                </a:ext>
              </a:extLst>
            </p:cNvPr>
            <p:cNvSpPr/>
            <p:nvPr/>
          </p:nvSpPr>
          <p:spPr>
            <a:xfrm>
              <a:off x="8721238" y="2989068"/>
              <a:ext cx="93659" cy="98345"/>
            </a:xfrm>
            <a:custGeom>
              <a:avLst/>
              <a:gdLst>
                <a:gd name="connsiteX0" fmla="*/ 46839 w 93659"/>
                <a:gd name="connsiteY0" fmla="*/ 0 h 98345"/>
                <a:gd name="connsiteX1" fmla="*/ 46839 w 93659"/>
                <a:gd name="connsiteY1" fmla="*/ 0 h 98345"/>
                <a:gd name="connsiteX2" fmla="*/ 0 w 93659"/>
                <a:gd name="connsiteY2" fmla="*/ 46253 h 98345"/>
                <a:gd name="connsiteX3" fmla="*/ 0 w 93659"/>
                <a:gd name="connsiteY3" fmla="*/ 48011 h 98345"/>
                <a:gd name="connsiteX4" fmla="*/ 3334 w 93659"/>
                <a:gd name="connsiteY4" fmla="*/ 64408 h 98345"/>
                <a:gd name="connsiteX5" fmla="*/ 11249 w 93659"/>
                <a:gd name="connsiteY5" fmla="*/ 77267 h 98345"/>
                <a:gd name="connsiteX6" fmla="*/ 24951 w 93659"/>
                <a:gd name="connsiteY6" fmla="*/ 98346 h 98345"/>
                <a:gd name="connsiteX7" fmla="*/ 68704 w 93659"/>
                <a:gd name="connsiteY7" fmla="*/ 98346 h 98345"/>
                <a:gd name="connsiteX8" fmla="*/ 82406 w 93659"/>
                <a:gd name="connsiteY8" fmla="*/ 77267 h 98345"/>
                <a:gd name="connsiteX9" fmla="*/ 90326 w 93659"/>
                <a:gd name="connsiteY9" fmla="*/ 64408 h 98345"/>
                <a:gd name="connsiteX10" fmla="*/ 93659 w 93659"/>
                <a:gd name="connsiteY10" fmla="*/ 48011 h 98345"/>
                <a:gd name="connsiteX11" fmla="*/ 93659 w 93659"/>
                <a:gd name="connsiteY11" fmla="*/ 46253 h 98345"/>
                <a:gd name="connsiteX12" fmla="*/ 46839 w 93659"/>
                <a:gd name="connsiteY12" fmla="*/ 0 h 98345"/>
                <a:gd name="connsiteX13" fmla="*/ 49044 w 93659"/>
                <a:gd name="connsiteY13" fmla="*/ 83853 h 98345"/>
                <a:gd name="connsiteX14" fmla="*/ 49044 w 93659"/>
                <a:gd name="connsiteY14" fmla="*/ 55902 h 98345"/>
                <a:gd name="connsiteX15" fmla="*/ 23851 w 93659"/>
                <a:gd name="connsiteY15" fmla="*/ 61617 h 98345"/>
                <a:gd name="connsiteX16" fmla="*/ 49044 w 93659"/>
                <a:gd name="connsiteY16" fmla="*/ 12440 h 98345"/>
                <a:gd name="connsiteX17" fmla="*/ 49044 w 93659"/>
                <a:gd name="connsiteY17" fmla="*/ 40915 h 98345"/>
                <a:gd name="connsiteX18" fmla="*/ 75209 w 93659"/>
                <a:gd name="connsiteY18" fmla="*/ 35738 h 98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3659" h="98345">
                  <a:moveTo>
                    <a:pt x="46839" y="0"/>
                  </a:moveTo>
                  <a:lnTo>
                    <a:pt x="46839" y="0"/>
                  </a:lnTo>
                  <a:cubicBezTo>
                    <a:pt x="21260" y="148"/>
                    <a:pt x="470" y="20678"/>
                    <a:pt x="0" y="46253"/>
                  </a:cubicBezTo>
                  <a:lnTo>
                    <a:pt x="0" y="48011"/>
                  </a:lnTo>
                  <a:cubicBezTo>
                    <a:pt x="204" y="53622"/>
                    <a:pt x="1330" y="59162"/>
                    <a:pt x="3334" y="64408"/>
                  </a:cubicBezTo>
                  <a:cubicBezTo>
                    <a:pt x="5192" y="69128"/>
                    <a:pt x="7872" y="73482"/>
                    <a:pt x="11249" y="77267"/>
                  </a:cubicBezTo>
                  <a:cubicBezTo>
                    <a:pt x="16617" y="83739"/>
                    <a:pt x="21215" y="90813"/>
                    <a:pt x="24951" y="98346"/>
                  </a:cubicBezTo>
                  <a:lnTo>
                    <a:pt x="68704" y="98346"/>
                  </a:lnTo>
                  <a:cubicBezTo>
                    <a:pt x="72442" y="90814"/>
                    <a:pt x="77040" y="83740"/>
                    <a:pt x="82406" y="77267"/>
                  </a:cubicBezTo>
                  <a:cubicBezTo>
                    <a:pt x="85784" y="73482"/>
                    <a:pt x="88465" y="69128"/>
                    <a:pt x="90326" y="64408"/>
                  </a:cubicBezTo>
                  <a:cubicBezTo>
                    <a:pt x="92327" y="59162"/>
                    <a:pt x="93453" y="53622"/>
                    <a:pt x="93659" y="48011"/>
                  </a:cubicBezTo>
                  <a:lnTo>
                    <a:pt x="93659" y="46253"/>
                  </a:lnTo>
                  <a:cubicBezTo>
                    <a:pt x="93175" y="20692"/>
                    <a:pt x="72405" y="173"/>
                    <a:pt x="46839" y="0"/>
                  </a:cubicBezTo>
                  <a:close/>
                  <a:moveTo>
                    <a:pt x="49044" y="83853"/>
                  </a:moveTo>
                  <a:lnTo>
                    <a:pt x="49044" y="55902"/>
                  </a:lnTo>
                  <a:lnTo>
                    <a:pt x="23851" y="61617"/>
                  </a:lnTo>
                  <a:lnTo>
                    <a:pt x="49044" y="12440"/>
                  </a:lnTo>
                  <a:lnTo>
                    <a:pt x="49044" y="40915"/>
                  </a:lnTo>
                  <a:lnTo>
                    <a:pt x="75209" y="3573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18C7536-991B-406A-87C1-FE87923C6BC5}"/>
                </a:ext>
              </a:extLst>
            </p:cNvPr>
            <p:cNvSpPr/>
            <p:nvPr/>
          </p:nvSpPr>
          <p:spPr>
            <a:xfrm>
              <a:off x="8630979" y="2916116"/>
              <a:ext cx="323992" cy="384176"/>
            </a:xfrm>
            <a:custGeom>
              <a:avLst/>
              <a:gdLst>
                <a:gd name="connsiteX0" fmla="*/ 319183 w 323992"/>
                <a:gd name="connsiteY0" fmla="*/ 207964 h 384176"/>
                <a:gd name="connsiteX1" fmla="*/ 286322 w 323992"/>
                <a:gd name="connsiteY1" fmla="*/ 150814 h 384176"/>
                <a:gd name="connsiteX2" fmla="*/ 286322 w 323992"/>
                <a:gd name="connsiteY2" fmla="*/ 148432 h 384176"/>
                <a:gd name="connsiteX3" fmla="*/ 148431 w 323992"/>
                <a:gd name="connsiteY3" fmla="*/ 97 h 384176"/>
                <a:gd name="connsiteX4" fmla="*/ 95 w 323992"/>
                <a:gd name="connsiteY4" fmla="*/ 137988 h 384176"/>
                <a:gd name="connsiteX5" fmla="*/ 95 w 323992"/>
                <a:gd name="connsiteY5" fmla="*/ 148432 h 384176"/>
                <a:gd name="connsiteX6" fmla="*/ 56293 w 323992"/>
                <a:gd name="connsiteY6" fmla="*/ 263685 h 384176"/>
                <a:gd name="connsiteX7" fmla="*/ 56293 w 323992"/>
                <a:gd name="connsiteY7" fmla="*/ 384176 h 384176"/>
                <a:gd name="connsiteX8" fmla="*/ 206788 w 323992"/>
                <a:gd name="connsiteY8" fmla="*/ 384176 h 384176"/>
                <a:gd name="connsiteX9" fmla="*/ 206788 w 323992"/>
                <a:gd name="connsiteY9" fmla="*/ 327026 h 384176"/>
                <a:gd name="connsiteX10" fmla="*/ 230124 w 323992"/>
                <a:gd name="connsiteY10" fmla="*/ 327026 h 384176"/>
                <a:gd name="connsiteX11" fmla="*/ 286330 w 323992"/>
                <a:gd name="connsiteY11" fmla="*/ 270837 h 384176"/>
                <a:gd name="connsiteX12" fmla="*/ 286322 w 323992"/>
                <a:gd name="connsiteY12" fmla="*/ 269876 h 384176"/>
                <a:gd name="connsiteX13" fmla="*/ 286322 w 323992"/>
                <a:gd name="connsiteY13" fmla="*/ 241301 h 384176"/>
                <a:gd name="connsiteX14" fmla="*/ 307277 w 323992"/>
                <a:gd name="connsiteY14" fmla="*/ 241301 h 384176"/>
                <a:gd name="connsiteX15" fmla="*/ 319183 w 323992"/>
                <a:gd name="connsiteY15" fmla="*/ 207964 h 384176"/>
                <a:gd name="connsiteX16" fmla="*/ 137098 w 323992"/>
                <a:gd name="connsiteY16" fmla="*/ 233005 h 384176"/>
                <a:gd name="connsiteX17" fmla="*/ 121858 w 323992"/>
                <a:gd name="connsiteY17" fmla="*/ 218932 h 384176"/>
                <a:gd name="connsiteX18" fmla="*/ 152305 w 323992"/>
                <a:gd name="connsiteY18" fmla="*/ 218932 h 384176"/>
                <a:gd name="connsiteX19" fmla="*/ 137098 w 323992"/>
                <a:gd name="connsiteY19" fmla="*/ 233005 h 384176"/>
                <a:gd name="connsiteX20" fmla="*/ 158082 w 323992"/>
                <a:gd name="connsiteY20" fmla="*/ 209192 h 384176"/>
                <a:gd name="connsiteX21" fmla="*/ 116115 w 323992"/>
                <a:gd name="connsiteY21" fmla="*/ 209192 h 384176"/>
                <a:gd name="connsiteX22" fmla="*/ 109270 w 323992"/>
                <a:gd name="connsiteY22" fmla="*/ 201983 h 384176"/>
                <a:gd name="connsiteX23" fmla="*/ 116115 w 323992"/>
                <a:gd name="connsiteY23" fmla="*/ 195138 h 384176"/>
                <a:gd name="connsiteX24" fmla="*/ 158082 w 323992"/>
                <a:gd name="connsiteY24" fmla="*/ 195138 h 384176"/>
                <a:gd name="connsiteX25" fmla="*/ 164926 w 323992"/>
                <a:gd name="connsiteY25" fmla="*/ 202348 h 384176"/>
                <a:gd name="connsiteX26" fmla="*/ 158082 w 323992"/>
                <a:gd name="connsiteY26" fmla="*/ 209192 h 384176"/>
                <a:gd name="connsiteX27" fmla="*/ 197992 w 323992"/>
                <a:gd name="connsiteY27" fmla="*/ 121210 h 384176"/>
                <a:gd name="connsiteX28" fmla="*/ 193753 w 323992"/>
                <a:gd name="connsiteY28" fmla="*/ 142289 h 384176"/>
                <a:gd name="connsiteX29" fmla="*/ 183166 w 323992"/>
                <a:gd name="connsiteY29" fmla="*/ 159624 h 384176"/>
                <a:gd name="connsiteX30" fmla="*/ 168907 w 323992"/>
                <a:gd name="connsiteY30" fmla="*/ 182784 h 384176"/>
                <a:gd name="connsiteX31" fmla="*/ 164711 w 323992"/>
                <a:gd name="connsiteY31" fmla="*/ 185385 h 384176"/>
                <a:gd name="connsiteX32" fmla="*/ 109466 w 323992"/>
                <a:gd name="connsiteY32" fmla="*/ 185385 h 384176"/>
                <a:gd name="connsiteX33" fmla="*/ 105275 w 323992"/>
                <a:gd name="connsiteY33" fmla="*/ 182784 h 384176"/>
                <a:gd name="connsiteX34" fmla="*/ 90988 w 323992"/>
                <a:gd name="connsiteY34" fmla="*/ 159624 h 384176"/>
                <a:gd name="connsiteX35" fmla="*/ 80401 w 323992"/>
                <a:gd name="connsiteY35" fmla="*/ 142289 h 384176"/>
                <a:gd name="connsiteX36" fmla="*/ 76162 w 323992"/>
                <a:gd name="connsiteY36" fmla="*/ 121210 h 384176"/>
                <a:gd name="connsiteX37" fmla="*/ 76162 w 323992"/>
                <a:gd name="connsiteY37" fmla="*/ 119105 h 384176"/>
                <a:gd name="connsiteX38" fmla="*/ 137093 w 323992"/>
                <a:gd name="connsiteY38" fmla="*/ 58897 h 384176"/>
                <a:gd name="connsiteX39" fmla="*/ 137093 w 323992"/>
                <a:gd name="connsiteY39" fmla="*/ 58897 h 384176"/>
                <a:gd name="connsiteX40" fmla="*/ 197992 w 323992"/>
                <a:gd name="connsiteY40" fmla="*/ 119091 h 38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3992" h="384176">
                  <a:moveTo>
                    <a:pt x="319183" y="207964"/>
                  </a:moveTo>
                  <a:lnTo>
                    <a:pt x="286322" y="150814"/>
                  </a:lnTo>
                  <a:lnTo>
                    <a:pt x="286322" y="148432"/>
                  </a:lnTo>
                  <a:cubicBezTo>
                    <a:pt x="289206" y="69393"/>
                    <a:pt x="227470" y="2981"/>
                    <a:pt x="148431" y="97"/>
                  </a:cubicBezTo>
                  <a:cubicBezTo>
                    <a:pt x="69392" y="-2787"/>
                    <a:pt x="2980" y="58949"/>
                    <a:pt x="95" y="137988"/>
                  </a:cubicBezTo>
                  <a:cubicBezTo>
                    <a:pt x="-32" y="141468"/>
                    <a:pt x="-32" y="144952"/>
                    <a:pt x="95" y="148432"/>
                  </a:cubicBezTo>
                  <a:cubicBezTo>
                    <a:pt x="-89" y="193493"/>
                    <a:pt x="20677" y="236081"/>
                    <a:pt x="56293" y="263685"/>
                  </a:cubicBezTo>
                  <a:lnTo>
                    <a:pt x="56293" y="384176"/>
                  </a:lnTo>
                  <a:lnTo>
                    <a:pt x="206788" y="384176"/>
                  </a:lnTo>
                  <a:lnTo>
                    <a:pt x="206788" y="327026"/>
                  </a:lnTo>
                  <a:lnTo>
                    <a:pt x="230124" y="327026"/>
                  </a:lnTo>
                  <a:cubicBezTo>
                    <a:pt x="261161" y="327031"/>
                    <a:pt x="286325" y="301874"/>
                    <a:pt x="286330" y="270837"/>
                  </a:cubicBezTo>
                  <a:cubicBezTo>
                    <a:pt x="286330" y="270517"/>
                    <a:pt x="286327" y="270196"/>
                    <a:pt x="286322" y="269876"/>
                  </a:cubicBezTo>
                  <a:lnTo>
                    <a:pt x="286322" y="241301"/>
                  </a:lnTo>
                  <a:lnTo>
                    <a:pt x="307277" y="241301"/>
                  </a:lnTo>
                  <a:cubicBezTo>
                    <a:pt x="319659" y="239872"/>
                    <a:pt x="330613" y="225585"/>
                    <a:pt x="319183" y="207964"/>
                  </a:cubicBezTo>
                  <a:close/>
                  <a:moveTo>
                    <a:pt x="137098" y="233005"/>
                  </a:moveTo>
                  <a:cubicBezTo>
                    <a:pt x="129122" y="233014"/>
                    <a:pt x="122483" y="226883"/>
                    <a:pt x="121858" y="218932"/>
                  </a:cubicBezTo>
                  <a:lnTo>
                    <a:pt x="152305" y="218932"/>
                  </a:lnTo>
                  <a:cubicBezTo>
                    <a:pt x="151681" y="226870"/>
                    <a:pt x="145062" y="232997"/>
                    <a:pt x="137098" y="233005"/>
                  </a:cubicBezTo>
                  <a:close/>
                  <a:moveTo>
                    <a:pt x="158082" y="209192"/>
                  </a:moveTo>
                  <a:lnTo>
                    <a:pt x="116115" y="209192"/>
                  </a:lnTo>
                  <a:cubicBezTo>
                    <a:pt x="112234" y="209091"/>
                    <a:pt x="109169" y="205863"/>
                    <a:pt x="109270" y="201983"/>
                  </a:cubicBezTo>
                  <a:cubicBezTo>
                    <a:pt x="109368" y="198243"/>
                    <a:pt x="112376" y="195235"/>
                    <a:pt x="116115" y="195138"/>
                  </a:cubicBezTo>
                  <a:lnTo>
                    <a:pt x="158082" y="195138"/>
                  </a:lnTo>
                  <a:cubicBezTo>
                    <a:pt x="161963" y="195239"/>
                    <a:pt x="165027" y="198467"/>
                    <a:pt x="164926" y="202348"/>
                  </a:cubicBezTo>
                  <a:cubicBezTo>
                    <a:pt x="164828" y="206087"/>
                    <a:pt x="161821" y="209095"/>
                    <a:pt x="158082" y="209192"/>
                  </a:cubicBezTo>
                  <a:close/>
                  <a:moveTo>
                    <a:pt x="197992" y="121210"/>
                  </a:moveTo>
                  <a:cubicBezTo>
                    <a:pt x="197768" y="128424"/>
                    <a:pt x="196335" y="135549"/>
                    <a:pt x="193753" y="142289"/>
                  </a:cubicBezTo>
                  <a:cubicBezTo>
                    <a:pt x="191285" y="148652"/>
                    <a:pt x="187699" y="154522"/>
                    <a:pt x="183166" y="159624"/>
                  </a:cubicBezTo>
                  <a:cubicBezTo>
                    <a:pt x="177528" y="166763"/>
                    <a:pt x="172742" y="174536"/>
                    <a:pt x="168907" y="182784"/>
                  </a:cubicBezTo>
                  <a:cubicBezTo>
                    <a:pt x="168114" y="184377"/>
                    <a:pt x="166490" y="185383"/>
                    <a:pt x="164711" y="185385"/>
                  </a:cubicBezTo>
                  <a:lnTo>
                    <a:pt x="109466" y="185385"/>
                  </a:lnTo>
                  <a:cubicBezTo>
                    <a:pt x="107689" y="185384"/>
                    <a:pt x="106065" y="184377"/>
                    <a:pt x="105275" y="182784"/>
                  </a:cubicBezTo>
                  <a:cubicBezTo>
                    <a:pt x="101430" y="174534"/>
                    <a:pt x="96636" y="166762"/>
                    <a:pt x="90988" y="159624"/>
                  </a:cubicBezTo>
                  <a:cubicBezTo>
                    <a:pt x="86454" y="154522"/>
                    <a:pt x="82869" y="148652"/>
                    <a:pt x="80401" y="142289"/>
                  </a:cubicBezTo>
                  <a:cubicBezTo>
                    <a:pt x="77823" y="135548"/>
                    <a:pt x="76391" y="128423"/>
                    <a:pt x="76162" y="121210"/>
                  </a:cubicBezTo>
                  <a:lnTo>
                    <a:pt x="76162" y="119105"/>
                  </a:lnTo>
                  <a:cubicBezTo>
                    <a:pt x="76764" y="85824"/>
                    <a:pt x="103808" y="59101"/>
                    <a:pt x="137093" y="58897"/>
                  </a:cubicBezTo>
                  <a:lnTo>
                    <a:pt x="137093" y="58897"/>
                  </a:lnTo>
                  <a:cubicBezTo>
                    <a:pt x="170362" y="59117"/>
                    <a:pt x="197385" y="85827"/>
                    <a:pt x="197992" y="11909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12" descr="Bullseye">
            <a:extLst>
              <a:ext uri="{FF2B5EF4-FFF2-40B4-BE49-F238E27FC236}">
                <a16:creationId xmlns:a16="http://schemas.microsoft.com/office/drawing/2014/main" id="{9B7F176D-B26A-4639-AD0B-8916F7D44AAE}"/>
              </a:ext>
            </a:extLst>
          </p:cNvPr>
          <p:cNvGrpSpPr/>
          <p:nvPr/>
        </p:nvGrpSpPr>
        <p:grpSpPr>
          <a:xfrm>
            <a:off x="8564376" y="2305797"/>
            <a:ext cx="457200" cy="457200"/>
            <a:chOff x="8564376" y="2305797"/>
            <a:chExt cx="457200" cy="45720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E2FB7BE-0AF6-4534-88CB-82D222548A37}"/>
                </a:ext>
              </a:extLst>
            </p:cNvPr>
            <p:cNvSpPr/>
            <p:nvPr/>
          </p:nvSpPr>
          <p:spPr>
            <a:xfrm>
              <a:off x="8737731" y="2346278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ADF318A-C25F-44FB-8809-903627F6A7DD}"/>
                </a:ext>
              </a:extLst>
            </p:cNvPr>
            <p:cNvSpPr/>
            <p:nvPr/>
          </p:nvSpPr>
          <p:spPr>
            <a:xfrm>
              <a:off x="8604857" y="2360565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DC87A93-6504-4FD6-9262-35A33486B215}"/>
                </a:ext>
              </a:extLst>
            </p:cNvPr>
            <p:cNvSpPr/>
            <p:nvPr/>
          </p:nvSpPr>
          <p:spPr>
            <a:xfrm>
              <a:off x="8671532" y="2427240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C566AC8-B261-44C5-9B20-F21DE896A79B}"/>
              </a:ext>
            </a:extLst>
          </p:cNvPr>
          <p:cNvGrpSpPr/>
          <p:nvPr/>
        </p:nvGrpSpPr>
        <p:grpSpPr>
          <a:xfrm>
            <a:off x="1308107" y="2947244"/>
            <a:ext cx="2926080" cy="1290153"/>
            <a:chOff x="332936" y="2627766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15031CB-63DB-409B-AD3B-BE891FA0E11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E6DC059-4BAC-4D6B-88BD-FB170BBDF5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3C5E3A6-0CDB-45DC-BB09-44054B256BD0}"/>
              </a:ext>
            </a:extLst>
          </p:cNvPr>
          <p:cNvGrpSpPr/>
          <p:nvPr/>
        </p:nvGrpSpPr>
        <p:grpSpPr>
          <a:xfrm>
            <a:off x="1308107" y="4652338"/>
            <a:ext cx="2926080" cy="1290153"/>
            <a:chOff x="332936" y="4652338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399B4E-A1AC-4DD9-A301-EDE2B443021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BD193E-56F2-4539-996B-DD46017983E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6B949E7-F2C9-4DD2-962A-7F17EA2CB4BA}"/>
              </a:ext>
            </a:extLst>
          </p:cNvPr>
          <p:cNvGrpSpPr/>
          <p:nvPr/>
        </p:nvGrpSpPr>
        <p:grpSpPr>
          <a:xfrm>
            <a:off x="1308107" y="1242150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35646C5-1615-498A-A8B7-9BEA48E001B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3D46431-D5DD-4B0A-8CD3-6B3AA2050C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aphic 26" descr="Bar graph with upward trend">
            <a:extLst>
              <a:ext uri="{FF2B5EF4-FFF2-40B4-BE49-F238E27FC236}">
                <a16:creationId xmlns:a16="http://schemas.microsoft.com/office/drawing/2014/main" id="{2DBA53D7-2EA1-414B-89A5-991D5C789BF0}"/>
              </a:ext>
            </a:extLst>
          </p:cNvPr>
          <p:cNvGrpSpPr/>
          <p:nvPr/>
        </p:nvGrpSpPr>
        <p:grpSpPr>
          <a:xfrm>
            <a:off x="377952" y="5161232"/>
            <a:ext cx="731520" cy="731520"/>
            <a:chOff x="377952" y="5161232"/>
            <a:chExt cx="731520" cy="731520"/>
          </a:xfrm>
          <a:solidFill>
            <a:schemeClr val="accent6">
              <a:lumMod val="75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60D1B50-F69F-4B93-8C96-7594B77373D3}"/>
                </a:ext>
              </a:extLst>
            </p:cNvPr>
            <p:cNvSpPr/>
            <p:nvPr/>
          </p:nvSpPr>
          <p:spPr>
            <a:xfrm>
              <a:off x="484632" y="5260292"/>
              <a:ext cx="525780" cy="533400"/>
            </a:xfrm>
            <a:custGeom>
              <a:avLst/>
              <a:gdLst>
                <a:gd name="connsiteX0" fmla="*/ 45720 w 525780"/>
                <a:gd name="connsiteY0" fmla="*/ 0 h 533400"/>
                <a:gd name="connsiteX1" fmla="*/ 0 w 525780"/>
                <a:gd name="connsiteY1" fmla="*/ 0 h 533400"/>
                <a:gd name="connsiteX2" fmla="*/ 0 w 525780"/>
                <a:gd name="connsiteY2" fmla="*/ 533400 h 533400"/>
                <a:gd name="connsiteX3" fmla="*/ 525780 w 525780"/>
                <a:gd name="connsiteY3" fmla="*/ 533400 h 533400"/>
                <a:gd name="connsiteX4" fmla="*/ 525780 w 525780"/>
                <a:gd name="connsiteY4" fmla="*/ 487680 h 533400"/>
                <a:gd name="connsiteX5" fmla="*/ 45720 w 525780"/>
                <a:gd name="connsiteY5" fmla="*/ 487680 h 533400"/>
                <a:gd name="connsiteX6" fmla="*/ 45720 w 525780"/>
                <a:gd name="connsiteY6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780" h="533400">
                  <a:moveTo>
                    <a:pt x="4572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525780" y="533400"/>
                  </a:lnTo>
                  <a:lnTo>
                    <a:pt x="525780" y="487680"/>
                  </a:lnTo>
                  <a:lnTo>
                    <a:pt x="45720" y="487680"/>
                  </a:lnTo>
                  <a:lnTo>
                    <a:pt x="45720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FA837F0-2DFE-4445-A148-A235706E6B49}"/>
                </a:ext>
              </a:extLst>
            </p:cNvPr>
            <p:cNvSpPr/>
            <p:nvPr/>
          </p:nvSpPr>
          <p:spPr>
            <a:xfrm rot="-10800000">
              <a:off x="896112" y="5260292"/>
              <a:ext cx="114300" cy="441960"/>
            </a:xfrm>
            <a:custGeom>
              <a:avLst/>
              <a:gdLst>
                <a:gd name="connsiteX0" fmla="*/ 0 w 114300"/>
                <a:gd name="connsiteY0" fmla="*/ 0 h 441960"/>
                <a:gd name="connsiteX1" fmla="*/ 114300 w 114300"/>
                <a:gd name="connsiteY1" fmla="*/ 0 h 441960"/>
                <a:gd name="connsiteX2" fmla="*/ 114300 w 114300"/>
                <a:gd name="connsiteY2" fmla="*/ 441960 h 441960"/>
                <a:gd name="connsiteX3" fmla="*/ 0 w 114300"/>
                <a:gd name="connsiteY3" fmla="*/ 441960 h 441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441960">
                  <a:moveTo>
                    <a:pt x="0" y="0"/>
                  </a:moveTo>
                  <a:lnTo>
                    <a:pt x="114300" y="0"/>
                  </a:lnTo>
                  <a:lnTo>
                    <a:pt x="114300" y="441960"/>
                  </a:lnTo>
                  <a:lnTo>
                    <a:pt x="0" y="44196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DCE39B8-58D0-4B70-8BFF-20D99ED91447}"/>
                </a:ext>
              </a:extLst>
            </p:cNvPr>
            <p:cNvSpPr/>
            <p:nvPr/>
          </p:nvSpPr>
          <p:spPr>
            <a:xfrm rot="-10800000">
              <a:off x="736092" y="5412692"/>
              <a:ext cx="114300" cy="289560"/>
            </a:xfrm>
            <a:custGeom>
              <a:avLst/>
              <a:gdLst>
                <a:gd name="connsiteX0" fmla="*/ 0 w 114300"/>
                <a:gd name="connsiteY0" fmla="*/ 0 h 289560"/>
                <a:gd name="connsiteX1" fmla="*/ 114300 w 114300"/>
                <a:gd name="connsiteY1" fmla="*/ 0 h 289560"/>
                <a:gd name="connsiteX2" fmla="*/ 114300 w 114300"/>
                <a:gd name="connsiteY2" fmla="*/ 289560 h 289560"/>
                <a:gd name="connsiteX3" fmla="*/ 0 w 114300"/>
                <a:gd name="connsiteY3" fmla="*/ 289560 h 289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289560">
                  <a:moveTo>
                    <a:pt x="0" y="0"/>
                  </a:moveTo>
                  <a:lnTo>
                    <a:pt x="114300" y="0"/>
                  </a:lnTo>
                  <a:lnTo>
                    <a:pt x="114300" y="289560"/>
                  </a:lnTo>
                  <a:lnTo>
                    <a:pt x="0" y="28956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080F489-BD79-4CDB-9C3A-2DA9CA6C9F8F}"/>
                </a:ext>
              </a:extLst>
            </p:cNvPr>
            <p:cNvSpPr/>
            <p:nvPr/>
          </p:nvSpPr>
          <p:spPr>
            <a:xfrm rot="-10800000">
              <a:off x="576072" y="5549852"/>
              <a:ext cx="114300" cy="152400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0 h 152400"/>
                <a:gd name="connsiteX2" fmla="*/ 114300 w 114300"/>
                <a:gd name="connsiteY2" fmla="*/ 152400 h 152400"/>
                <a:gd name="connsiteX3" fmla="*/ 0 w 114300"/>
                <a:gd name="connsiteY3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0"/>
                  </a:lnTo>
                  <a:lnTo>
                    <a:pt x="114300" y="152400"/>
                  </a:lnTo>
                  <a:lnTo>
                    <a:pt x="0" y="15240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8439E9F-DFA1-458F-A507-F74A6BE66274}"/>
                </a:ext>
              </a:extLst>
            </p:cNvPr>
            <p:cNvSpPr/>
            <p:nvPr/>
          </p:nvSpPr>
          <p:spPr>
            <a:xfrm>
              <a:off x="572947" y="5260292"/>
              <a:ext cx="246964" cy="246964"/>
            </a:xfrm>
            <a:custGeom>
              <a:avLst/>
              <a:gdLst>
                <a:gd name="connsiteX0" fmla="*/ 246964 w 246964"/>
                <a:gd name="connsiteY0" fmla="*/ 104699 h 246964"/>
                <a:gd name="connsiteX1" fmla="*/ 246964 w 246964"/>
                <a:gd name="connsiteY1" fmla="*/ 0 h 246964"/>
                <a:gd name="connsiteX2" fmla="*/ 142265 w 246964"/>
                <a:gd name="connsiteY2" fmla="*/ 0 h 246964"/>
                <a:gd name="connsiteX3" fmla="*/ 183871 w 246964"/>
                <a:gd name="connsiteY3" fmla="*/ 41605 h 246964"/>
                <a:gd name="connsiteX4" fmla="*/ 0 w 246964"/>
                <a:gd name="connsiteY4" fmla="*/ 225476 h 246964"/>
                <a:gd name="connsiteX5" fmla="*/ 21488 w 246964"/>
                <a:gd name="connsiteY5" fmla="*/ 246964 h 246964"/>
                <a:gd name="connsiteX6" fmla="*/ 205359 w 246964"/>
                <a:gd name="connsiteY6" fmla="*/ 63170 h 246964"/>
                <a:gd name="connsiteX7" fmla="*/ 246964 w 246964"/>
                <a:gd name="connsiteY7" fmla="*/ 104699 h 24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6964" h="246964">
                  <a:moveTo>
                    <a:pt x="246964" y="104699"/>
                  </a:moveTo>
                  <a:lnTo>
                    <a:pt x="246964" y="0"/>
                  </a:lnTo>
                  <a:lnTo>
                    <a:pt x="142265" y="0"/>
                  </a:lnTo>
                  <a:lnTo>
                    <a:pt x="183871" y="41605"/>
                  </a:lnTo>
                  <a:lnTo>
                    <a:pt x="0" y="225476"/>
                  </a:lnTo>
                  <a:lnTo>
                    <a:pt x="21488" y="246964"/>
                  </a:lnTo>
                  <a:lnTo>
                    <a:pt x="205359" y="63170"/>
                  </a:lnTo>
                  <a:lnTo>
                    <a:pt x="246964" y="104699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aphic 27" descr="Brainstorm">
            <a:extLst>
              <a:ext uri="{FF2B5EF4-FFF2-40B4-BE49-F238E27FC236}">
                <a16:creationId xmlns:a16="http://schemas.microsoft.com/office/drawing/2014/main" id="{27EFE840-FF44-497C-8A08-0987ED58CE22}"/>
              </a:ext>
            </a:extLst>
          </p:cNvPr>
          <p:cNvGrpSpPr/>
          <p:nvPr/>
        </p:nvGrpSpPr>
        <p:grpSpPr>
          <a:xfrm>
            <a:off x="377952" y="3456276"/>
            <a:ext cx="731520" cy="731520"/>
            <a:chOff x="377952" y="3456276"/>
            <a:chExt cx="731520" cy="731520"/>
          </a:xfrm>
          <a:solidFill>
            <a:schemeClr val="accent4">
              <a:lumMod val="7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DFE229F-913D-4388-85FC-DA47AED9613F}"/>
                </a:ext>
              </a:extLst>
            </p:cNvPr>
            <p:cNvSpPr/>
            <p:nvPr/>
          </p:nvSpPr>
          <p:spPr>
            <a:xfrm>
              <a:off x="628931" y="3615922"/>
              <a:ext cx="149854" cy="157353"/>
            </a:xfrm>
            <a:custGeom>
              <a:avLst/>
              <a:gdLst>
                <a:gd name="connsiteX0" fmla="*/ 74943 w 149854"/>
                <a:gd name="connsiteY0" fmla="*/ 0 h 157353"/>
                <a:gd name="connsiteX1" fmla="*/ 74943 w 149854"/>
                <a:gd name="connsiteY1" fmla="*/ 0 h 157353"/>
                <a:gd name="connsiteX2" fmla="*/ 0 w 149854"/>
                <a:gd name="connsiteY2" fmla="*/ 74005 h 157353"/>
                <a:gd name="connsiteX3" fmla="*/ 0 w 149854"/>
                <a:gd name="connsiteY3" fmla="*/ 76817 h 157353"/>
                <a:gd name="connsiteX4" fmla="*/ 5334 w 149854"/>
                <a:gd name="connsiteY4" fmla="*/ 103053 h 157353"/>
                <a:gd name="connsiteX5" fmla="*/ 17998 w 149854"/>
                <a:gd name="connsiteY5" fmla="*/ 123627 h 157353"/>
                <a:gd name="connsiteX6" fmla="*/ 39921 w 149854"/>
                <a:gd name="connsiteY6" fmla="*/ 157353 h 157353"/>
                <a:gd name="connsiteX7" fmla="*/ 109926 w 149854"/>
                <a:gd name="connsiteY7" fmla="*/ 157353 h 157353"/>
                <a:gd name="connsiteX8" fmla="*/ 131849 w 149854"/>
                <a:gd name="connsiteY8" fmla="*/ 123627 h 157353"/>
                <a:gd name="connsiteX9" fmla="*/ 144521 w 149854"/>
                <a:gd name="connsiteY9" fmla="*/ 103053 h 157353"/>
                <a:gd name="connsiteX10" fmla="*/ 149855 w 149854"/>
                <a:gd name="connsiteY10" fmla="*/ 76817 h 157353"/>
                <a:gd name="connsiteX11" fmla="*/ 149855 w 149854"/>
                <a:gd name="connsiteY11" fmla="*/ 74005 h 157353"/>
                <a:gd name="connsiteX12" fmla="*/ 74943 w 149854"/>
                <a:gd name="connsiteY12" fmla="*/ 0 h 157353"/>
                <a:gd name="connsiteX13" fmla="*/ 78471 w 149854"/>
                <a:gd name="connsiteY13" fmla="*/ 134165 h 157353"/>
                <a:gd name="connsiteX14" fmla="*/ 78471 w 149854"/>
                <a:gd name="connsiteY14" fmla="*/ 89444 h 157353"/>
                <a:gd name="connsiteX15" fmla="*/ 38161 w 149854"/>
                <a:gd name="connsiteY15" fmla="*/ 98588 h 157353"/>
                <a:gd name="connsiteX16" fmla="*/ 78471 w 149854"/>
                <a:gd name="connsiteY16" fmla="*/ 19903 h 157353"/>
                <a:gd name="connsiteX17" fmla="*/ 78471 w 149854"/>
                <a:gd name="connsiteY17" fmla="*/ 65463 h 157353"/>
                <a:gd name="connsiteX18" fmla="*/ 120335 w 149854"/>
                <a:gd name="connsiteY18" fmla="*/ 57180 h 15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9854" h="157353">
                  <a:moveTo>
                    <a:pt x="74943" y="0"/>
                  </a:moveTo>
                  <a:lnTo>
                    <a:pt x="74943" y="0"/>
                  </a:lnTo>
                  <a:cubicBezTo>
                    <a:pt x="34016" y="237"/>
                    <a:pt x="752" y="33085"/>
                    <a:pt x="0" y="74005"/>
                  </a:cubicBezTo>
                  <a:lnTo>
                    <a:pt x="0" y="76817"/>
                  </a:lnTo>
                  <a:cubicBezTo>
                    <a:pt x="326" y="85796"/>
                    <a:pt x="2128" y="94659"/>
                    <a:pt x="5334" y="103053"/>
                  </a:cubicBezTo>
                  <a:cubicBezTo>
                    <a:pt x="8307" y="110605"/>
                    <a:pt x="12595" y="117571"/>
                    <a:pt x="17998" y="123627"/>
                  </a:cubicBezTo>
                  <a:cubicBezTo>
                    <a:pt x="26587" y="133982"/>
                    <a:pt x="33943" y="145300"/>
                    <a:pt x="39921" y="157353"/>
                  </a:cubicBezTo>
                  <a:lnTo>
                    <a:pt x="109926" y="157353"/>
                  </a:lnTo>
                  <a:cubicBezTo>
                    <a:pt x="115907" y="145302"/>
                    <a:pt x="123263" y="133985"/>
                    <a:pt x="131849" y="123627"/>
                  </a:cubicBezTo>
                  <a:cubicBezTo>
                    <a:pt x="137255" y="117571"/>
                    <a:pt x="141545" y="110605"/>
                    <a:pt x="144521" y="103053"/>
                  </a:cubicBezTo>
                  <a:cubicBezTo>
                    <a:pt x="147723" y="94659"/>
                    <a:pt x="149525" y="85796"/>
                    <a:pt x="149855" y="76817"/>
                  </a:cubicBezTo>
                  <a:lnTo>
                    <a:pt x="149855" y="74005"/>
                  </a:lnTo>
                  <a:cubicBezTo>
                    <a:pt x="149079" y="33107"/>
                    <a:pt x="115848" y="277"/>
                    <a:pt x="74943" y="0"/>
                  </a:cubicBezTo>
                  <a:close/>
                  <a:moveTo>
                    <a:pt x="78471" y="134165"/>
                  </a:moveTo>
                  <a:lnTo>
                    <a:pt x="78471" y="89444"/>
                  </a:lnTo>
                  <a:lnTo>
                    <a:pt x="38161" y="98588"/>
                  </a:lnTo>
                  <a:lnTo>
                    <a:pt x="78471" y="19903"/>
                  </a:lnTo>
                  <a:lnTo>
                    <a:pt x="78471" y="65463"/>
                  </a:lnTo>
                  <a:lnTo>
                    <a:pt x="120335" y="5718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A2DCEC9-83A1-4477-BBD3-90C461EF6794}"/>
                </a:ext>
              </a:extLst>
            </p:cNvPr>
            <p:cNvSpPr/>
            <p:nvPr/>
          </p:nvSpPr>
          <p:spPr>
            <a:xfrm>
              <a:off x="484517" y="3499200"/>
              <a:ext cx="518388" cy="614681"/>
            </a:xfrm>
            <a:custGeom>
              <a:avLst/>
              <a:gdLst>
                <a:gd name="connsiteX0" fmla="*/ 510693 w 518388"/>
                <a:gd name="connsiteY0" fmla="*/ 332742 h 614681"/>
                <a:gd name="connsiteX1" fmla="*/ 458115 w 518388"/>
                <a:gd name="connsiteY1" fmla="*/ 241302 h 614681"/>
                <a:gd name="connsiteX2" fmla="*/ 458115 w 518388"/>
                <a:gd name="connsiteY2" fmla="*/ 237492 h 614681"/>
                <a:gd name="connsiteX3" fmla="*/ 237489 w 518388"/>
                <a:gd name="connsiteY3" fmla="*/ 155 h 614681"/>
                <a:gd name="connsiteX4" fmla="*/ 153 w 518388"/>
                <a:gd name="connsiteY4" fmla="*/ 220781 h 614681"/>
                <a:gd name="connsiteX5" fmla="*/ 153 w 518388"/>
                <a:gd name="connsiteY5" fmla="*/ 237492 h 614681"/>
                <a:gd name="connsiteX6" fmla="*/ 90069 w 518388"/>
                <a:gd name="connsiteY6" fmla="*/ 421896 h 614681"/>
                <a:gd name="connsiteX7" fmla="*/ 90069 w 518388"/>
                <a:gd name="connsiteY7" fmla="*/ 614682 h 614681"/>
                <a:gd name="connsiteX8" fmla="*/ 330861 w 518388"/>
                <a:gd name="connsiteY8" fmla="*/ 614682 h 614681"/>
                <a:gd name="connsiteX9" fmla="*/ 330861 w 518388"/>
                <a:gd name="connsiteY9" fmla="*/ 523242 h 614681"/>
                <a:gd name="connsiteX10" fmla="*/ 368199 w 518388"/>
                <a:gd name="connsiteY10" fmla="*/ 523242 h 614681"/>
                <a:gd name="connsiteX11" fmla="*/ 458128 w 518388"/>
                <a:gd name="connsiteY11" fmla="*/ 433339 h 614681"/>
                <a:gd name="connsiteX12" fmla="*/ 458115 w 518388"/>
                <a:gd name="connsiteY12" fmla="*/ 431802 h 614681"/>
                <a:gd name="connsiteX13" fmla="*/ 458115 w 518388"/>
                <a:gd name="connsiteY13" fmla="*/ 386082 h 614681"/>
                <a:gd name="connsiteX14" fmla="*/ 491643 w 518388"/>
                <a:gd name="connsiteY14" fmla="*/ 386082 h 614681"/>
                <a:gd name="connsiteX15" fmla="*/ 510693 w 518388"/>
                <a:gd name="connsiteY15" fmla="*/ 332742 h 614681"/>
                <a:gd name="connsiteX16" fmla="*/ 219357 w 518388"/>
                <a:gd name="connsiteY16" fmla="*/ 372808 h 614681"/>
                <a:gd name="connsiteX17" fmla="*/ 194973 w 518388"/>
                <a:gd name="connsiteY17" fmla="*/ 350291 h 614681"/>
                <a:gd name="connsiteX18" fmla="*/ 243688 w 518388"/>
                <a:gd name="connsiteY18" fmla="*/ 350291 h 614681"/>
                <a:gd name="connsiteX19" fmla="*/ 219357 w 518388"/>
                <a:gd name="connsiteY19" fmla="*/ 372808 h 614681"/>
                <a:gd name="connsiteX20" fmla="*/ 252931 w 518388"/>
                <a:gd name="connsiteY20" fmla="*/ 334708 h 614681"/>
                <a:gd name="connsiteX21" fmla="*/ 185783 w 518388"/>
                <a:gd name="connsiteY21" fmla="*/ 334708 h 614681"/>
                <a:gd name="connsiteX22" fmla="*/ 174833 w 518388"/>
                <a:gd name="connsiteY22" fmla="*/ 323172 h 614681"/>
                <a:gd name="connsiteX23" fmla="*/ 185783 w 518388"/>
                <a:gd name="connsiteY23" fmla="*/ 312221 h 614681"/>
                <a:gd name="connsiteX24" fmla="*/ 252931 w 518388"/>
                <a:gd name="connsiteY24" fmla="*/ 312221 h 614681"/>
                <a:gd name="connsiteX25" fmla="*/ 263882 w 518388"/>
                <a:gd name="connsiteY25" fmla="*/ 323757 h 614681"/>
                <a:gd name="connsiteX26" fmla="*/ 252931 w 518388"/>
                <a:gd name="connsiteY26" fmla="*/ 334708 h 614681"/>
                <a:gd name="connsiteX27" fmla="*/ 316786 w 518388"/>
                <a:gd name="connsiteY27" fmla="*/ 193936 h 614681"/>
                <a:gd name="connsiteX28" fmla="*/ 310005 w 518388"/>
                <a:gd name="connsiteY28" fmla="*/ 227662 h 614681"/>
                <a:gd name="connsiteX29" fmla="*/ 293065 w 518388"/>
                <a:gd name="connsiteY29" fmla="*/ 255399 h 614681"/>
                <a:gd name="connsiteX30" fmla="*/ 270251 w 518388"/>
                <a:gd name="connsiteY30" fmla="*/ 292455 h 614681"/>
                <a:gd name="connsiteX31" fmla="*/ 263538 w 518388"/>
                <a:gd name="connsiteY31" fmla="*/ 296616 h 614681"/>
                <a:gd name="connsiteX32" fmla="*/ 175146 w 518388"/>
                <a:gd name="connsiteY32" fmla="*/ 296616 h 614681"/>
                <a:gd name="connsiteX33" fmla="*/ 168440 w 518388"/>
                <a:gd name="connsiteY33" fmla="*/ 292455 h 614681"/>
                <a:gd name="connsiteX34" fmla="*/ 145580 w 518388"/>
                <a:gd name="connsiteY34" fmla="*/ 255399 h 614681"/>
                <a:gd name="connsiteX35" fmla="*/ 128641 w 518388"/>
                <a:gd name="connsiteY35" fmla="*/ 227662 h 614681"/>
                <a:gd name="connsiteX36" fmla="*/ 121859 w 518388"/>
                <a:gd name="connsiteY36" fmla="*/ 193936 h 614681"/>
                <a:gd name="connsiteX37" fmla="*/ 121859 w 518388"/>
                <a:gd name="connsiteY37" fmla="*/ 190568 h 614681"/>
                <a:gd name="connsiteX38" fmla="*/ 219350 w 518388"/>
                <a:gd name="connsiteY38" fmla="*/ 94236 h 614681"/>
                <a:gd name="connsiteX39" fmla="*/ 219350 w 518388"/>
                <a:gd name="connsiteY39" fmla="*/ 94236 h 614681"/>
                <a:gd name="connsiteX40" fmla="*/ 316786 w 518388"/>
                <a:gd name="connsiteY40" fmla="*/ 190545 h 61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18388" h="614681">
                  <a:moveTo>
                    <a:pt x="510693" y="332742"/>
                  </a:moveTo>
                  <a:lnTo>
                    <a:pt x="458115" y="241302"/>
                  </a:lnTo>
                  <a:lnTo>
                    <a:pt x="458115" y="237492"/>
                  </a:lnTo>
                  <a:cubicBezTo>
                    <a:pt x="462729" y="111029"/>
                    <a:pt x="363952" y="4770"/>
                    <a:pt x="237489" y="155"/>
                  </a:cubicBezTo>
                  <a:cubicBezTo>
                    <a:pt x="111027" y="-4459"/>
                    <a:pt x="4767" y="94318"/>
                    <a:pt x="153" y="220781"/>
                  </a:cubicBezTo>
                  <a:cubicBezTo>
                    <a:pt x="-51" y="226349"/>
                    <a:pt x="-51" y="231923"/>
                    <a:pt x="153" y="237492"/>
                  </a:cubicBezTo>
                  <a:cubicBezTo>
                    <a:pt x="-143" y="309589"/>
                    <a:pt x="33082" y="377730"/>
                    <a:pt x="90069" y="421896"/>
                  </a:cubicBezTo>
                  <a:lnTo>
                    <a:pt x="90069" y="614682"/>
                  </a:lnTo>
                  <a:lnTo>
                    <a:pt x="330861" y="614682"/>
                  </a:lnTo>
                  <a:lnTo>
                    <a:pt x="330861" y="523242"/>
                  </a:lnTo>
                  <a:lnTo>
                    <a:pt x="368199" y="523242"/>
                  </a:lnTo>
                  <a:cubicBezTo>
                    <a:pt x="417858" y="523249"/>
                    <a:pt x="458121" y="482998"/>
                    <a:pt x="458128" y="433339"/>
                  </a:cubicBezTo>
                  <a:cubicBezTo>
                    <a:pt x="458128" y="432827"/>
                    <a:pt x="458123" y="432314"/>
                    <a:pt x="458115" y="431802"/>
                  </a:cubicBezTo>
                  <a:lnTo>
                    <a:pt x="458115" y="386082"/>
                  </a:lnTo>
                  <a:lnTo>
                    <a:pt x="491643" y="386082"/>
                  </a:lnTo>
                  <a:cubicBezTo>
                    <a:pt x="511455" y="383796"/>
                    <a:pt x="528981" y="360936"/>
                    <a:pt x="510693" y="332742"/>
                  </a:cubicBezTo>
                  <a:close/>
                  <a:moveTo>
                    <a:pt x="219357" y="372808"/>
                  </a:moveTo>
                  <a:cubicBezTo>
                    <a:pt x="206595" y="372823"/>
                    <a:pt x="195972" y="363013"/>
                    <a:pt x="194973" y="350291"/>
                  </a:cubicBezTo>
                  <a:lnTo>
                    <a:pt x="243688" y="350291"/>
                  </a:lnTo>
                  <a:cubicBezTo>
                    <a:pt x="242690" y="362993"/>
                    <a:pt x="232099" y="372796"/>
                    <a:pt x="219357" y="372808"/>
                  </a:cubicBezTo>
                  <a:close/>
                  <a:moveTo>
                    <a:pt x="252931" y="334708"/>
                  </a:moveTo>
                  <a:lnTo>
                    <a:pt x="185783" y="334708"/>
                  </a:lnTo>
                  <a:cubicBezTo>
                    <a:pt x="179574" y="334546"/>
                    <a:pt x="174671" y="329382"/>
                    <a:pt x="174833" y="323172"/>
                  </a:cubicBezTo>
                  <a:cubicBezTo>
                    <a:pt x="174989" y="317190"/>
                    <a:pt x="179801" y="312377"/>
                    <a:pt x="185783" y="312221"/>
                  </a:cubicBezTo>
                  <a:lnTo>
                    <a:pt x="252931" y="312221"/>
                  </a:lnTo>
                  <a:cubicBezTo>
                    <a:pt x="259140" y="312383"/>
                    <a:pt x="264043" y="317548"/>
                    <a:pt x="263882" y="323757"/>
                  </a:cubicBezTo>
                  <a:cubicBezTo>
                    <a:pt x="263725" y="329740"/>
                    <a:pt x="258913" y="334552"/>
                    <a:pt x="252931" y="334708"/>
                  </a:cubicBezTo>
                  <a:close/>
                  <a:moveTo>
                    <a:pt x="316786" y="193936"/>
                  </a:moveTo>
                  <a:cubicBezTo>
                    <a:pt x="316428" y="205478"/>
                    <a:pt x="314135" y="216878"/>
                    <a:pt x="310005" y="227662"/>
                  </a:cubicBezTo>
                  <a:cubicBezTo>
                    <a:pt x="306055" y="237842"/>
                    <a:pt x="300319" y="247236"/>
                    <a:pt x="293065" y="255399"/>
                  </a:cubicBezTo>
                  <a:cubicBezTo>
                    <a:pt x="284044" y="266821"/>
                    <a:pt x="276388" y="279257"/>
                    <a:pt x="270251" y="292455"/>
                  </a:cubicBezTo>
                  <a:cubicBezTo>
                    <a:pt x="268983" y="295002"/>
                    <a:pt x="266383" y="296613"/>
                    <a:pt x="263538" y="296616"/>
                  </a:cubicBezTo>
                  <a:lnTo>
                    <a:pt x="175146" y="296616"/>
                  </a:lnTo>
                  <a:cubicBezTo>
                    <a:pt x="172302" y="296614"/>
                    <a:pt x="169704" y="295002"/>
                    <a:pt x="168440" y="292455"/>
                  </a:cubicBezTo>
                  <a:cubicBezTo>
                    <a:pt x="162289" y="279255"/>
                    <a:pt x="154617" y="266819"/>
                    <a:pt x="145580" y="255399"/>
                  </a:cubicBezTo>
                  <a:cubicBezTo>
                    <a:pt x="138327" y="247236"/>
                    <a:pt x="132590" y="237842"/>
                    <a:pt x="128641" y="227662"/>
                  </a:cubicBezTo>
                  <a:cubicBezTo>
                    <a:pt x="124517" y="216877"/>
                    <a:pt x="122225" y="205477"/>
                    <a:pt x="121859" y="193936"/>
                  </a:cubicBezTo>
                  <a:lnTo>
                    <a:pt x="121859" y="190568"/>
                  </a:lnTo>
                  <a:cubicBezTo>
                    <a:pt x="122822" y="137319"/>
                    <a:pt x="166093" y="94562"/>
                    <a:pt x="219350" y="94236"/>
                  </a:cubicBezTo>
                  <a:lnTo>
                    <a:pt x="219350" y="94236"/>
                  </a:lnTo>
                  <a:cubicBezTo>
                    <a:pt x="272579" y="94586"/>
                    <a:pt x="315816" y="137323"/>
                    <a:pt x="316786" y="190545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aphic 28" descr="Bullseye">
            <a:extLst>
              <a:ext uri="{FF2B5EF4-FFF2-40B4-BE49-F238E27FC236}">
                <a16:creationId xmlns:a16="http://schemas.microsoft.com/office/drawing/2014/main" id="{B7DD554C-16DB-4646-8B4D-5890B6EB5DD3}"/>
              </a:ext>
            </a:extLst>
          </p:cNvPr>
          <p:cNvGrpSpPr/>
          <p:nvPr/>
        </p:nvGrpSpPr>
        <p:grpSpPr>
          <a:xfrm>
            <a:off x="377952" y="1751044"/>
            <a:ext cx="731520" cy="731520"/>
            <a:chOff x="377952" y="1751044"/>
            <a:chExt cx="731520" cy="731520"/>
          </a:xfrm>
          <a:solidFill>
            <a:schemeClr val="accent3">
              <a:lumMod val="75000"/>
            </a:schemeClr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CC2931D-BD2F-44FA-8F29-7CA5CDF60DAC}"/>
                </a:ext>
              </a:extLst>
            </p:cNvPr>
            <p:cNvSpPr/>
            <p:nvPr/>
          </p:nvSpPr>
          <p:spPr>
            <a:xfrm>
              <a:off x="655320" y="1815814"/>
              <a:ext cx="389381" cy="388620"/>
            </a:xfrm>
            <a:custGeom>
              <a:avLst/>
              <a:gdLst>
                <a:gd name="connsiteX0" fmla="*/ 320802 w 389381"/>
                <a:gd name="connsiteY0" fmla="*/ 68580 h 388620"/>
                <a:gd name="connsiteX1" fmla="*/ 313182 w 389381"/>
                <a:gd name="connsiteY1" fmla="*/ 0 h 388620"/>
                <a:gd name="connsiteX2" fmla="*/ 229362 w 389381"/>
                <a:gd name="connsiteY2" fmla="*/ 83820 h 388620"/>
                <a:gd name="connsiteX3" fmla="*/ 233934 w 389381"/>
                <a:gd name="connsiteY3" fmla="*/ 123444 h 388620"/>
                <a:gd name="connsiteX4" fmla="*/ 112014 w 389381"/>
                <a:gd name="connsiteY4" fmla="*/ 245364 h 388620"/>
                <a:gd name="connsiteX5" fmla="*/ 76200 w 389381"/>
                <a:gd name="connsiteY5" fmla="*/ 236220 h 388620"/>
                <a:gd name="connsiteX6" fmla="*/ 0 w 389381"/>
                <a:gd name="connsiteY6" fmla="*/ 312420 h 388620"/>
                <a:gd name="connsiteX7" fmla="*/ 76200 w 389381"/>
                <a:gd name="connsiteY7" fmla="*/ 388620 h 388620"/>
                <a:gd name="connsiteX8" fmla="*/ 152400 w 389381"/>
                <a:gd name="connsiteY8" fmla="*/ 312420 h 388620"/>
                <a:gd name="connsiteX9" fmla="*/ 144018 w 389381"/>
                <a:gd name="connsiteY9" fmla="*/ 277368 h 388620"/>
                <a:gd name="connsiteX10" fmla="*/ 265938 w 389381"/>
                <a:gd name="connsiteY10" fmla="*/ 155448 h 388620"/>
                <a:gd name="connsiteX11" fmla="*/ 305562 w 389381"/>
                <a:gd name="connsiteY11" fmla="*/ 160020 h 388620"/>
                <a:gd name="connsiteX12" fmla="*/ 389382 w 389381"/>
                <a:gd name="connsiteY12" fmla="*/ 76200 h 388620"/>
                <a:gd name="connsiteX13" fmla="*/ 320802 w 389381"/>
                <a:gd name="connsiteY13" fmla="*/ 6858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9381" h="388620">
                  <a:moveTo>
                    <a:pt x="320802" y="68580"/>
                  </a:moveTo>
                  <a:lnTo>
                    <a:pt x="313182" y="0"/>
                  </a:lnTo>
                  <a:lnTo>
                    <a:pt x="229362" y="83820"/>
                  </a:lnTo>
                  <a:lnTo>
                    <a:pt x="233934" y="123444"/>
                  </a:lnTo>
                  <a:lnTo>
                    <a:pt x="112014" y="245364"/>
                  </a:lnTo>
                  <a:cubicBezTo>
                    <a:pt x="101346" y="240030"/>
                    <a:pt x="89154" y="236220"/>
                    <a:pt x="76200" y="236220"/>
                  </a:cubicBezTo>
                  <a:cubicBezTo>
                    <a:pt x="34290" y="236220"/>
                    <a:pt x="0" y="270510"/>
                    <a:pt x="0" y="312420"/>
                  </a:cubicBezTo>
                  <a:cubicBezTo>
                    <a:pt x="0" y="354330"/>
                    <a:pt x="34290" y="388620"/>
                    <a:pt x="76200" y="388620"/>
                  </a:cubicBezTo>
                  <a:cubicBezTo>
                    <a:pt x="118110" y="388620"/>
                    <a:pt x="152400" y="354330"/>
                    <a:pt x="152400" y="312420"/>
                  </a:cubicBezTo>
                  <a:cubicBezTo>
                    <a:pt x="152400" y="299466"/>
                    <a:pt x="149352" y="288036"/>
                    <a:pt x="144018" y="277368"/>
                  </a:cubicBezTo>
                  <a:lnTo>
                    <a:pt x="265938" y="155448"/>
                  </a:lnTo>
                  <a:lnTo>
                    <a:pt x="305562" y="160020"/>
                  </a:lnTo>
                  <a:lnTo>
                    <a:pt x="389382" y="76200"/>
                  </a:lnTo>
                  <a:lnTo>
                    <a:pt x="320802" y="6858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48C3A62-E5D0-48D1-AD3E-9B63BB9597DC}"/>
                </a:ext>
              </a:extLst>
            </p:cNvPr>
            <p:cNvSpPr/>
            <p:nvPr/>
          </p:nvSpPr>
          <p:spPr>
            <a:xfrm>
              <a:off x="442722" y="1838674"/>
              <a:ext cx="579120" cy="579120"/>
            </a:xfrm>
            <a:custGeom>
              <a:avLst/>
              <a:gdLst>
                <a:gd name="connsiteX0" fmla="*/ 539496 w 579120"/>
                <a:gd name="connsiteY0" fmla="*/ 158496 h 579120"/>
                <a:gd name="connsiteX1" fmla="*/ 529590 w 579120"/>
                <a:gd name="connsiteY1" fmla="*/ 169164 h 579120"/>
                <a:gd name="connsiteX2" fmla="*/ 515112 w 579120"/>
                <a:gd name="connsiteY2" fmla="*/ 167640 h 579120"/>
                <a:gd name="connsiteX3" fmla="*/ 499110 w 579120"/>
                <a:gd name="connsiteY3" fmla="*/ 165354 h 579120"/>
                <a:gd name="connsiteX4" fmla="*/ 533400 w 579120"/>
                <a:gd name="connsiteY4" fmla="*/ 289560 h 579120"/>
                <a:gd name="connsiteX5" fmla="*/ 289560 w 579120"/>
                <a:gd name="connsiteY5" fmla="*/ 533400 h 579120"/>
                <a:gd name="connsiteX6" fmla="*/ 45720 w 579120"/>
                <a:gd name="connsiteY6" fmla="*/ 289560 h 579120"/>
                <a:gd name="connsiteX7" fmla="*/ 289560 w 579120"/>
                <a:gd name="connsiteY7" fmla="*/ 45720 h 579120"/>
                <a:gd name="connsiteX8" fmla="*/ 413766 w 579120"/>
                <a:gd name="connsiteY8" fmla="*/ 80010 h 579120"/>
                <a:gd name="connsiteX9" fmla="*/ 412242 w 579120"/>
                <a:gd name="connsiteY9" fmla="*/ 64770 h 579120"/>
                <a:gd name="connsiteX10" fmla="*/ 409956 w 579120"/>
                <a:gd name="connsiteY10" fmla="*/ 49530 h 579120"/>
                <a:gd name="connsiteX11" fmla="*/ 420624 w 579120"/>
                <a:gd name="connsiteY11" fmla="*/ 38862 h 579120"/>
                <a:gd name="connsiteX12" fmla="*/ 425958 w 579120"/>
                <a:gd name="connsiteY12" fmla="*/ 33528 h 579120"/>
                <a:gd name="connsiteX13" fmla="*/ 289560 w 579120"/>
                <a:gd name="connsiteY13" fmla="*/ 0 h 579120"/>
                <a:gd name="connsiteX14" fmla="*/ 0 w 579120"/>
                <a:gd name="connsiteY14" fmla="*/ 289560 h 579120"/>
                <a:gd name="connsiteX15" fmla="*/ 289560 w 579120"/>
                <a:gd name="connsiteY15" fmla="*/ 579120 h 579120"/>
                <a:gd name="connsiteX16" fmla="*/ 579120 w 579120"/>
                <a:gd name="connsiteY16" fmla="*/ 289560 h 579120"/>
                <a:gd name="connsiteX17" fmla="*/ 544830 w 579120"/>
                <a:gd name="connsiteY17" fmla="*/ 153924 h 579120"/>
                <a:gd name="connsiteX18" fmla="*/ 539496 w 579120"/>
                <a:gd name="connsiteY18" fmla="*/ 158496 h 57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9120" h="579120">
                  <a:moveTo>
                    <a:pt x="539496" y="158496"/>
                  </a:moveTo>
                  <a:lnTo>
                    <a:pt x="529590" y="169164"/>
                  </a:lnTo>
                  <a:lnTo>
                    <a:pt x="515112" y="167640"/>
                  </a:lnTo>
                  <a:lnTo>
                    <a:pt x="499110" y="165354"/>
                  </a:lnTo>
                  <a:cubicBezTo>
                    <a:pt x="520446" y="201930"/>
                    <a:pt x="533400" y="243840"/>
                    <a:pt x="533400" y="289560"/>
                  </a:cubicBezTo>
                  <a:cubicBezTo>
                    <a:pt x="533400" y="423672"/>
                    <a:pt x="423672" y="533400"/>
                    <a:pt x="289560" y="533400"/>
                  </a:cubicBezTo>
                  <a:cubicBezTo>
                    <a:pt x="155448" y="533400"/>
                    <a:pt x="45720" y="423672"/>
                    <a:pt x="45720" y="289560"/>
                  </a:cubicBezTo>
                  <a:cubicBezTo>
                    <a:pt x="45720" y="155448"/>
                    <a:pt x="155448" y="45720"/>
                    <a:pt x="289560" y="45720"/>
                  </a:cubicBezTo>
                  <a:cubicBezTo>
                    <a:pt x="334518" y="45720"/>
                    <a:pt x="377190" y="57912"/>
                    <a:pt x="413766" y="80010"/>
                  </a:cubicBezTo>
                  <a:lnTo>
                    <a:pt x="412242" y="64770"/>
                  </a:lnTo>
                  <a:lnTo>
                    <a:pt x="409956" y="49530"/>
                  </a:lnTo>
                  <a:lnTo>
                    <a:pt x="420624" y="38862"/>
                  </a:lnTo>
                  <a:lnTo>
                    <a:pt x="425958" y="33528"/>
                  </a:lnTo>
                  <a:cubicBezTo>
                    <a:pt x="384810" y="12192"/>
                    <a:pt x="339090" y="0"/>
                    <a:pt x="289560" y="0"/>
                  </a:cubicBezTo>
                  <a:cubicBezTo>
                    <a:pt x="129540" y="0"/>
                    <a:pt x="0" y="129540"/>
                    <a:pt x="0" y="289560"/>
                  </a:cubicBezTo>
                  <a:cubicBezTo>
                    <a:pt x="0" y="449580"/>
                    <a:pt x="129540" y="579120"/>
                    <a:pt x="289560" y="579120"/>
                  </a:cubicBezTo>
                  <a:cubicBezTo>
                    <a:pt x="449580" y="579120"/>
                    <a:pt x="579120" y="449580"/>
                    <a:pt x="579120" y="289560"/>
                  </a:cubicBezTo>
                  <a:cubicBezTo>
                    <a:pt x="579120" y="240030"/>
                    <a:pt x="566928" y="194310"/>
                    <a:pt x="544830" y="153924"/>
                  </a:cubicBezTo>
                  <a:lnTo>
                    <a:pt x="539496" y="158496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1891157-7FF7-470D-BFCC-A24014B86250}"/>
                </a:ext>
              </a:extLst>
            </p:cNvPr>
            <p:cNvSpPr/>
            <p:nvPr/>
          </p:nvSpPr>
          <p:spPr>
            <a:xfrm>
              <a:off x="549402" y="1945354"/>
              <a:ext cx="365760" cy="365760"/>
            </a:xfrm>
            <a:custGeom>
              <a:avLst/>
              <a:gdLst>
                <a:gd name="connsiteX0" fmla="*/ 310134 w 365760"/>
                <a:gd name="connsiteY0" fmla="*/ 131064 h 365760"/>
                <a:gd name="connsiteX1" fmla="*/ 320040 w 365760"/>
                <a:gd name="connsiteY1" fmla="*/ 182880 h 365760"/>
                <a:gd name="connsiteX2" fmla="*/ 182880 w 365760"/>
                <a:gd name="connsiteY2" fmla="*/ 320040 h 365760"/>
                <a:gd name="connsiteX3" fmla="*/ 45720 w 365760"/>
                <a:gd name="connsiteY3" fmla="*/ 182880 h 365760"/>
                <a:gd name="connsiteX4" fmla="*/ 182880 w 365760"/>
                <a:gd name="connsiteY4" fmla="*/ 45720 h 365760"/>
                <a:gd name="connsiteX5" fmla="*/ 234696 w 365760"/>
                <a:gd name="connsiteY5" fmla="*/ 55626 h 365760"/>
                <a:gd name="connsiteX6" fmla="*/ 268986 w 365760"/>
                <a:gd name="connsiteY6" fmla="*/ 21336 h 365760"/>
                <a:gd name="connsiteX7" fmla="*/ 182880 w 365760"/>
                <a:gd name="connsiteY7" fmla="*/ 0 h 365760"/>
                <a:gd name="connsiteX8" fmla="*/ 0 w 365760"/>
                <a:gd name="connsiteY8" fmla="*/ 182880 h 365760"/>
                <a:gd name="connsiteX9" fmla="*/ 182880 w 365760"/>
                <a:gd name="connsiteY9" fmla="*/ 365760 h 365760"/>
                <a:gd name="connsiteX10" fmla="*/ 365760 w 365760"/>
                <a:gd name="connsiteY10" fmla="*/ 182880 h 365760"/>
                <a:gd name="connsiteX11" fmla="*/ 344424 w 365760"/>
                <a:gd name="connsiteY11" fmla="*/ 96774 h 365760"/>
                <a:gd name="connsiteX12" fmla="*/ 310134 w 365760"/>
                <a:gd name="connsiteY12" fmla="*/ 131064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5760" h="365760">
                  <a:moveTo>
                    <a:pt x="310134" y="131064"/>
                  </a:moveTo>
                  <a:cubicBezTo>
                    <a:pt x="316992" y="147066"/>
                    <a:pt x="320040" y="164592"/>
                    <a:pt x="320040" y="182880"/>
                  </a:cubicBezTo>
                  <a:cubicBezTo>
                    <a:pt x="320040" y="258318"/>
                    <a:pt x="258318" y="320040"/>
                    <a:pt x="182880" y="320040"/>
                  </a:cubicBezTo>
                  <a:cubicBezTo>
                    <a:pt x="107442" y="320040"/>
                    <a:pt x="45720" y="258318"/>
                    <a:pt x="45720" y="182880"/>
                  </a:cubicBezTo>
                  <a:cubicBezTo>
                    <a:pt x="45720" y="107442"/>
                    <a:pt x="107442" y="45720"/>
                    <a:pt x="182880" y="45720"/>
                  </a:cubicBezTo>
                  <a:cubicBezTo>
                    <a:pt x="201168" y="45720"/>
                    <a:pt x="218694" y="49530"/>
                    <a:pt x="234696" y="55626"/>
                  </a:cubicBezTo>
                  <a:lnTo>
                    <a:pt x="268986" y="21336"/>
                  </a:lnTo>
                  <a:cubicBezTo>
                    <a:pt x="243078" y="7620"/>
                    <a:pt x="214122" y="0"/>
                    <a:pt x="182880" y="0"/>
                  </a:cubicBezTo>
                  <a:cubicBezTo>
                    <a:pt x="82296" y="0"/>
                    <a:pt x="0" y="82296"/>
                    <a:pt x="0" y="182880"/>
                  </a:cubicBezTo>
                  <a:cubicBezTo>
                    <a:pt x="0" y="283464"/>
                    <a:pt x="82296" y="365760"/>
                    <a:pt x="182880" y="365760"/>
                  </a:cubicBezTo>
                  <a:cubicBezTo>
                    <a:pt x="283464" y="365760"/>
                    <a:pt x="365760" y="283464"/>
                    <a:pt x="365760" y="182880"/>
                  </a:cubicBezTo>
                  <a:cubicBezTo>
                    <a:pt x="365760" y="151638"/>
                    <a:pt x="358140" y="122682"/>
                    <a:pt x="344424" y="96774"/>
                  </a:cubicBezTo>
                  <a:lnTo>
                    <a:pt x="310134" y="131064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880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136E044-C006-4A2A-BBBD-5582E26E32F4}"/>
              </a:ext>
            </a:extLst>
          </p:cNvPr>
          <p:cNvGrpSpPr/>
          <p:nvPr/>
        </p:nvGrpSpPr>
        <p:grpSpPr>
          <a:xfrm>
            <a:off x="4961548" y="1619283"/>
            <a:ext cx="5787705" cy="3645789"/>
            <a:chOff x="4961548" y="1619283"/>
            <a:chExt cx="5787705" cy="3645789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9E9CAFC-6BF0-41E6-94A9-DD59B1054B01}"/>
                </a:ext>
              </a:extLst>
            </p:cNvPr>
            <p:cNvSpPr/>
            <p:nvPr/>
          </p:nvSpPr>
          <p:spPr>
            <a:xfrm>
              <a:off x="6987139" y="3148911"/>
              <a:ext cx="863552" cy="2114573"/>
            </a:xfrm>
            <a:custGeom>
              <a:avLst/>
              <a:gdLst>
                <a:gd name="connsiteX0" fmla="*/ 863552 w 863552"/>
                <a:gd name="connsiteY0" fmla="*/ 0 h 2114573"/>
                <a:gd name="connsiteX1" fmla="*/ 863552 w 863552"/>
                <a:gd name="connsiteY1" fmla="*/ 556420 h 2114573"/>
                <a:gd name="connsiteX2" fmla="*/ 4067 w 863552"/>
                <a:gd name="connsiteY2" fmla="*/ 2112985 h 2114573"/>
                <a:gd name="connsiteX3" fmla="*/ 4206 w 863552"/>
                <a:gd name="connsiteY3" fmla="*/ 2106956 h 2114573"/>
                <a:gd name="connsiteX4" fmla="*/ 0 w 863552"/>
                <a:gd name="connsiteY4" fmla="*/ 2114573 h 2114573"/>
                <a:gd name="connsiteX5" fmla="*/ 2069 w 863552"/>
                <a:gd name="connsiteY5" fmla="*/ 2024907 h 2114573"/>
                <a:gd name="connsiteX6" fmla="*/ 4176 w 863552"/>
                <a:gd name="connsiteY6" fmla="*/ 1958223 h 2114573"/>
                <a:gd name="connsiteX7" fmla="*/ 4176 w 863552"/>
                <a:gd name="connsiteY7" fmla="*/ 1952007 h 2114573"/>
                <a:gd name="connsiteX8" fmla="*/ 6245 w 863552"/>
                <a:gd name="connsiteY8" fmla="*/ 1864413 h 2114573"/>
                <a:gd name="connsiteX9" fmla="*/ 6245 w 863552"/>
                <a:gd name="connsiteY9" fmla="*/ 1883156 h 2114573"/>
                <a:gd name="connsiteX10" fmla="*/ 8352 w 863552"/>
                <a:gd name="connsiteY10" fmla="*/ 1847742 h 2114573"/>
                <a:gd name="connsiteX11" fmla="*/ 8352 w 863552"/>
                <a:gd name="connsiteY11" fmla="*/ 1826926 h 2114573"/>
                <a:gd name="connsiteX12" fmla="*/ 8352 w 863552"/>
                <a:gd name="connsiteY12" fmla="*/ 1820710 h 2114573"/>
                <a:gd name="connsiteX13" fmla="*/ 6360 w 863552"/>
                <a:gd name="connsiteY13" fmla="*/ 1716445 h 2114573"/>
                <a:gd name="connsiteX14" fmla="*/ 4559 w 863552"/>
                <a:gd name="connsiteY14" fmla="*/ 1559624 h 2114573"/>
                <a:gd name="connsiteX15" fmla="*/ 8983 w 863552"/>
                <a:gd name="connsiteY15" fmla="*/ 1551670 h 2114573"/>
                <a:gd name="connsiteX16" fmla="*/ 8802 w 863552"/>
                <a:gd name="connsiteY16" fmla="*/ 1536610 h 2114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63552" h="2114573">
                  <a:moveTo>
                    <a:pt x="863552" y="0"/>
                  </a:moveTo>
                  <a:lnTo>
                    <a:pt x="863552" y="556420"/>
                  </a:lnTo>
                  <a:lnTo>
                    <a:pt x="4067" y="2112985"/>
                  </a:lnTo>
                  <a:lnTo>
                    <a:pt x="4206" y="2106956"/>
                  </a:lnTo>
                  <a:lnTo>
                    <a:pt x="0" y="2114573"/>
                  </a:lnTo>
                  <a:cubicBezTo>
                    <a:pt x="0" y="2083303"/>
                    <a:pt x="2069" y="2052033"/>
                    <a:pt x="2069" y="2024907"/>
                  </a:cubicBezTo>
                  <a:cubicBezTo>
                    <a:pt x="2069" y="2002020"/>
                    <a:pt x="4176" y="1979038"/>
                    <a:pt x="4176" y="1958223"/>
                  </a:cubicBezTo>
                  <a:lnTo>
                    <a:pt x="4176" y="1952007"/>
                  </a:lnTo>
                  <a:cubicBezTo>
                    <a:pt x="4176" y="1922809"/>
                    <a:pt x="6245" y="1893611"/>
                    <a:pt x="6245" y="1864413"/>
                  </a:cubicBezTo>
                  <a:lnTo>
                    <a:pt x="6245" y="1883156"/>
                  </a:lnTo>
                  <a:cubicBezTo>
                    <a:pt x="8352" y="1870723"/>
                    <a:pt x="8352" y="1860268"/>
                    <a:pt x="8352" y="1847742"/>
                  </a:cubicBezTo>
                  <a:lnTo>
                    <a:pt x="8352" y="1826926"/>
                  </a:lnTo>
                  <a:cubicBezTo>
                    <a:pt x="8352" y="1824854"/>
                    <a:pt x="8697" y="1839076"/>
                    <a:pt x="8352" y="1820710"/>
                  </a:cubicBezTo>
                  <a:cubicBezTo>
                    <a:pt x="8007" y="1802343"/>
                    <a:pt x="4291" y="1751859"/>
                    <a:pt x="6360" y="1716445"/>
                  </a:cubicBezTo>
                  <a:cubicBezTo>
                    <a:pt x="10536" y="1651833"/>
                    <a:pt x="421" y="1617925"/>
                    <a:pt x="4559" y="1559624"/>
                  </a:cubicBezTo>
                  <a:lnTo>
                    <a:pt x="8983" y="1551670"/>
                  </a:lnTo>
                  <a:lnTo>
                    <a:pt x="8802" y="153661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C1AC347-09C0-468E-9DC9-452FC238AD46}"/>
                </a:ext>
              </a:extLst>
            </p:cNvPr>
            <p:cNvSpPr/>
            <p:nvPr/>
          </p:nvSpPr>
          <p:spPr>
            <a:xfrm>
              <a:off x="7850397" y="2072977"/>
              <a:ext cx="2442485" cy="1169105"/>
            </a:xfrm>
            <a:custGeom>
              <a:avLst/>
              <a:gdLst>
                <a:gd name="connsiteX0" fmla="*/ 0 w 2437722"/>
                <a:gd name="connsiteY0" fmla="*/ 0 h 1161961"/>
                <a:gd name="connsiteX1" fmla="*/ 2145 w 2437722"/>
                <a:gd name="connsiteY1" fmla="*/ 0 h 1161961"/>
                <a:gd name="connsiteX2" fmla="*/ 21669 w 2437722"/>
                <a:gd name="connsiteY2" fmla="*/ 0 h 1161961"/>
                <a:gd name="connsiteX3" fmla="*/ 23813 w 2437722"/>
                <a:gd name="connsiteY3" fmla="*/ 0 h 1161961"/>
                <a:gd name="connsiteX4" fmla="*/ 28102 w 2437722"/>
                <a:gd name="connsiteY4" fmla="*/ 0 h 1161961"/>
                <a:gd name="connsiteX5" fmla="*/ 84418 w 2437722"/>
                <a:gd name="connsiteY5" fmla="*/ 0 h 1161961"/>
                <a:gd name="connsiteX6" fmla="*/ 110375 w 2437722"/>
                <a:gd name="connsiteY6" fmla="*/ 0 h 1161961"/>
                <a:gd name="connsiteX7" fmla="*/ 121209 w 2437722"/>
                <a:gd name="connsiteY7" fmla="*/ 0 h 1161961"/>
                <a:gd name="connsiteX8" fmla="*/ 127755 w 2437722"/>
                <a:gd name="connsiteY8" fmla="*/ 0 h 1161961"/>
                <a:gd name="connsiteX9" fmla="*/ 170979 w 2437722"/>
                <a:gd name="connsiteY9" fmla="*/ 2182 h 1161961"/>
                <a:gd name="connsiteX10" fmla="*/ 216461 w 2437722"/>
                <a:gd name="connsiteY10" fmla="*/ 4311 h 1161961"/>
                <a:gd name="connsiteX11" fmla="*/ 227295 w 2437722"/>
                <a:gd name="connsiteY11" fmla="*/ 4311 h 1161961"/>
                <a:gd name="connsiteX12" fmla="*/ 1428889 w 2437722"/>
                <a:gd name="connsiteY12" fmla="*/ 324758 h 1161961"/>
                <a:gd name="connsiteX13" fmla="*/ 1684285 w 2437722"/>
                <a:gd name="connsiteY13" fmla="*/ 467605 h 1161961"/>
                <a:gd name="connsiteX14" fmla="*/ 1708098 w 2437722"/>
                <a:gd name="connsiteY14" fmla="*/ 482773 h 1161961"/>
                <a:gd name="connsiteX15" fmla="*/ 1753580 w 2437722"/>
                <a:gd name="connsiteY15" fmla="*/ 510927 h 1161961"/>
                <a:gd name="connsiteX16" fmla="*/ 1801206 w 2437722"/>
                <a:gd name="connsiteY16" fmla="*/ 543392 h 1161961"/>
                <a:gd name="connsiteX17" fmla="*/ 2437722 w 2437722"/>
                <a:gd name="connsiteY17" fmla="*/ 1149586 h 1161961"/>
                <a:gd name="connsiteX18" fmla="*/ 2425039 w 2437722"/>
                <a:gd name="connsiteY18" fmla="*/ 1146004 h 1161961"/>
                <a:gd name="connsiteX19" fmla="*/ 2437722 w 2437722"/>
                <a:gd name="connsiteY19" fmla="*/ 1161961 h 1161961"/>
                <a:gd name="connsiteX20" fmla="*/ 0 w 2437722"/>
                <a:gd name="connsiteY20" fmla="*/ 473487 h 1161961"/>
                <a:gd name="connsiteX21" fmla="*/ 0 w 2437722"/>
                <a:gd name="connsiteY21" fmla="*/ 461112 h 1161961"/>
                <a:gd name="connsiteX22" fmla="*/ 0 w 2437722"/>
                <a:gd name="connsiteY22" fmla="*/ 12375 h 1161961"/>
                <a:gd name="connsiteX0" fmla="*/ 0 w 2442485"/>
                <a:gd name="connsiteY0" fmla="*/ 0 h 1169105"/>
                <a:gd name="connsiteX1" fmla="*/ 2145 w 2442485"/>
                <a:gd name="connsiteY1" fmla="*/ 0 h 1169105"/>
                <a:gd name="connsiteX2" fmla="*/ 21669 w 2442485"/>
                <a:gd name="connsiteY2" fmla="*/ 0 h 1169105"/>
                <a:gd name="connsiteX3" fmla="*/ 23813 w 2442485"/>
                <a:gd name="connsiteY3" fmla="*/ 0 h 1169105"/>
                <a:gd name="connsiteX4" fmla="*/ 28102 w 2442485"/>
                <a:gd name="connsiteY4" fmla="*/ 0 h 1169105"/>
                <a:gd name="connsiteX5" fmla="*/ 84418 w 2442485"/>
                <a:gd name="connsiteY5" fmla="*/ 0 h 1169105"/>
                <a:gd name="connsiteX6" fmla="*/ 110375 w 2442485"/>
                <a:gd name="connsiteY6" fmla="*/ 0 h 1169105"/>
                <a:gd name="connsiteX7" fmla="*/ 121209 w 2442485"/>
                <a:gd name="connsiteY7" fmla="*/ 0 h 1169105"/>
                <a:gd name="connsiteX8" fmla="*/ 127755 w 2442485"/>
                <a:gd name="connsiteY8" fmla="*/ 0 h 1169105"/>
                <a:gd name="connsiteX9" fmla="*/ 170979 w 2442485"/>
                <a:gd name="connsiteY9" fmla="*/ 2182 h 1169105"/>
                <a:gd name="connsiteX10" fmla="*/ 216461 w 2442485"/>
                <a:gd name="connsiteY10" fmla="*/ 4311 h 1169105"/>
                <a:gd name="connsiteX11" fmla="*/ 227295 w 2442485"/>
                <a:gd name="connsiteY11" fmla="*/ 4311 h 1169105"/>
                <a:gd name="connsiteX12" fmla="*/ 1428889 w 2442485"/>
                <a:gd name="connsiteY12" fmla="*/ 324758 h 1169105"/>
                <a:gd name="connsiteX13" fmla="*/ 1684285 w 2442485"/>
                <a:gd name="connsiteY13" fmla="*/ 467605 h 1169105"/>
                <a:gd name="connsiteX14" fmla="*/ 1708098 w 2442485"/>
                <a:gd name="connsiteY14" fmla="*/ 482773 h 1169105"/>
                <a:gd name="connsiteX15" fmla="*/ 1753580 w 2442485"/>
                <a:gd name="connsiteY15" fmla="*/ 510927 h 1169105"/>
                <a:gd name="connsiteX16" fmla="*/ 1801206 w 2442485"/>
                <a:gd name="connsiteY16" fmla="*/ 543392 h 1169105"/>
                <a:gd name="connsiteX17" fmla="*/ 2437722 w 2442485"/>
                <a:gd name="connsiteY17" fmla="*/ 1149586 h 1169105"/>
                <a:gd name="connsiteX18" fmla="*/ 2425039 w 2442485"/>
                <a:gd name="connsiteY18" fmla="*/ 1146004 h 1169105"/>
                <a:gd name="connsiteX19" fmla="*/ 2442485 w 2442485"/>
                <a:gd name="connsiteY19" fmla="*/ 1169105 h 1169105"/>
                <a:gd name="connsiteX20" fmla="*/ 0 w 2442485"/>
                <a:gd name="connsiteY20" fmla="*/ 473487 h 1169105"/>
                <a:gd name="connsiteX21" fmla="*/ 0 w 2442485"/>
                <a:gd name="connsiteY21" fmla="*/ 461112 h 1169105"/>
                <a:gd name="connsiteX22" fmla="*/ 0 w 2442485"/>
                <a:gd name="connsiteY22" fmla="*/ 12375 h 1169105"/>
                <a:gd name="connsiteX23" fmla="*/ 0 w 2442485"/>
                <a:gd name="connsiteY23" fmla="*/ 0 h 1169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42485" h="1169105">
                  <a:moveTo>
                    <a:pt x="0" y="0"/>
                  </a:moveTo>
                  <a:lnTo>
                    <a:pt x="2145" y="0"/>
                  </a:lnTo>
                  <a:lnTo>
                    <a:pt x="21669" y="0"/>
                  </a:lnTo>
                  <a:lnTo>
                    <a:pt x="23813" y="0"/>
                  </a:lnTo>
                  <a:lnTo>
                    <a:pt x="28102" y="0"/>
                  </a:lnTo>
                  <a:lnTo>
                    <a:pt x="84418" y="0"/>
                  </a:lnTo>
                  <a:lnTo>
                    <a:pt x="110375" y="0"/>
                  </a:lnTo>
                  <a:lnTo>
                    <a:pt x="121209" y="0"/>
                  </a:lnTo>
                  <a:lnTo>
                    <a:pt x="127755" y="0"/>
                  </a:lnTo>
                  <a:cubicBezTo>
                    <a:pt x="142878" y="0"/>
                    <a:pt x="158001" y="2182"/>
                    <a:pt x="170979" y="2182"/>
                  </a:cubicBezTo>
                  <a:cubicBezTo>
                    <a:pt x="186215" y="2182"/>
                    <a:pt x="201338" y="4311"/>
                    <a:pt x="216461" y="4311"/>
                  </a:cubicBezTo>
                  <a:lnTo>
                    <a:pt x="227295" y="4311"/>
                  </a:lnTo>
                  <a:cubicBezTo>
                    <a:pt x="625682" y="30283"/>
                    <a:pt x="1039192" y="127732"/>
                    <a:pt x="1428889" y="324758"/>
                  </a:cubicBezTo>
                  <a:cubicBezTo>
                    <a:pt x="1509018" y="363716"/>
                    <a:pt x="1610702" y="420025"/>
                    <a:pt x="1684285" y="467605"/>
                  </a:cubicBezTo>
                  <a:cubicBezTo>
                    <a:pt x="1690831" y="471969"/>
                    <a:pt x="1699521" y="478462"/>
                    <a:pt x="1708098" y="482773"/>
                  </a:cubicBezTo>
                  <a:cubicBezTo>
                    <a:pt x="1723334" y="491448"/>
                    <a:pt x="1738457" y="502252"/>
                    <a:pt x="1753580" y="510927"/>
                  </a:cubicBezTo>
                  <a:cubicBezTo>
                    <a:pt x="1768703" y="521731"/>
                    <a:pt x="1786083" y="532588"/>
                    <a:pt x="1801206" y="543392"/>
                  </a:cubicBezTo>
                  <a:cubicBezTo>
                    <a:pt x="2054571" y="710082"/>
                    <a:pt x="2268887" y="915784"/>
                    <a:pt x="2437722" y="1149586"/>
                  </a:cubicBezTo>
                  <a:lnTo>
                    <a:pt x="2425039" y="1146004"/>
                  </a:lnTo>
                  <a:lnTo>
                    <a:pt x="2442485" y="1169105"/>
                  </a:lnTo>
                  <a:lnTo>
                    <a:pt x="0" y="473487"/>
                  </a:lnTo>
                  <a:lnTo>
                    <a:pt x="0" y="461112"/>
                  </a:lnTo>
                  <a:lnTo>
                    <a:pt x="0" y="12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3A47C87-E5B5-4964-80E7-F7A32AB2FB82}"/>
                </a:ext>
              </a:extLst>
            </p:cNvPr>
            <p:cNvSpPr/>
            <p:nvPr/>
          </p:nvSpPr>
          <p:spPr>
            <a:xfrm>
              <a:off x="7850397" y="3151888"/>
              <a:ext cx="2898856" cy="1379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" y="8715"/>
                  </a:moveTo>
                  <a:lnTo>
                    <a:pt x="5646" y="12072"/>
                  </a:lnTo>
                  <a:lnTo>
                    <a:pt x="21600" y="21600"/>
                  </a:ln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21566"/>
                    <a:pt x="21600" y="21566"/>
                    <a:pt x="21600" y="21532"/>
                  </a:cubicBezTo>
                  <a:cubicBezTo>
                    <a:pt x="21600" y="20854"/>
                    <a:pt x="21584" y="20142"/>
                    <a:pt x="21535" y="19565"/>
                  </a:cubicBezTo>
                  <a:cubicBezTo>
                    <a:pt x="21519" y="19396"/>
                    <a:pt x="21519" y="19226"/>
                    <a:pt x="21503" y="19057"/>
                  </a:cubicBezTo>
                  <a:cubicBezTo>
                    <a:pt x="21471" y="18345"/>
                    <a:pt x="21439" y="17633"/>
                    <a:pt x="21374" y="17022"/>
                  </a:cubicBezTo>
                  <a:cubicBezTo>
                    <a:pt x="21245" y="15530"/>
                    <a:pt x="21197" y="14886"/>
                    <a:pt x="21052" y="13869"/>
                  </a:cubicBezTo>
                  <a:cubicBezTo>
                    <a:pt x="21035" y="13733"/>
                    <a:pt x="21003" y="13394"/>
                    <a:pt x="20922" y="12919"/>
                  </a:cubicBezTo>
                  <a:cubicBezTo>
                    <a:pt x="20906" y="12750"/>
                    <a:pt x="20874" y="12614"/>
                    <a:pt x="20858" y="12445"/>
                  </a:cubicBezTo>
                  <a:lnTo>
                    <a:pt x="0" y="0"/>
                  </a:lnTo>
                  <a:lnTo>
                    <a:pt x="0" y="871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E9BADC1-D868-4478-B961-2C2BE0F2A99A}"/>
                </a:ext>
              </a:extLst>
            </p:cNvPr>
            <p:cNvSpPr/>
            <p:nvPr/>
          </p:nvSpPr>
          <p:spPr>
            <a:xfrm>
              <a:off x="7850397" y="2542709"/>
              <a:ext cx="2799267" cy="1405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4" y="16574"/>
                  </a:moveTo>
                  <a:cubicBezTo>
                    <a:pt x="20614" y="16541"/>
                    <a:pt x="20598" y="16541"/>
                    <a:pt x="20598" y="16508"/>
                  </a:cubicBezTo>
                  <a:cubicBezTo>
                    <a:pt x="20397" y="15676"/>
                    <a:pt x="20180" y="14910"/>
                    <a:pt x="19996" y="14245"/>
                  </a:cubicBezTo>
                  <a:lnTo>
                    <a:pt x="19980" y="14211"/>
                  </a:lnTo>
                  <a:cubicBezTo>
                    <a:pt x="19980" y="14211"/>
                    <a:pt x="19980" y="14178"/>
                    <a:pt x="19963" y="14178"/>
                  </a:cubicBezTo>
                  <a:cubicBezTo>
                    <a:pt x="19929" y="14078"/>
                    <a:pt x="19913" y="13978"/>
                    <a:pt x="19879" y="13912"/>
                  </a:cubicBezTo>
                  <a:cubicBezTo>
                    <a:pt x="19879" y="13912"/>
                    <a:pt x="19879" y="13912"/>
                    <a:pt x="19879" y="13912"/>
                  </a:cubicBezTo>
                  <a:lnTo>
                    <a:pt x="19879" y="13912"/>
                  </a:lnTo>
                  <a:cubicBezTo>
                    <a:pt x="19712" y="13346"/>
                    <a:pt x="19562" y="12847"/>
                    <a:pt x="19428" y="12481"/>
                  </a:cubicBezTo>
                  <a:cubicBezTo>
                    <a:pt x="19228" y="11848"/>
                    <a:pt x="19027" y="11249"/>
                    <a:pt x="18810" y="10650"/>
                  </a:cubicBezTo>
                  <a:lnTo>
                    <a:pt x="0" y="0"/>
                  </a:lnTo>
                  <a:lnTo>
                    <a:pt x="0" y="9386"/>
                  </a:lnTo>
                  <a:lnTo>
                    <a:pt x="21600" y="21600"/>
                  </a:lnTo>
                  <a:cubicBezTo>
                    <a:pt x="21466" y="20768"/>
                    <a:pt x="21333" y="19936"/>
                    <a:pt x="21166" y="19071"/>
                  </a:cubicBezTo>
                  <a:cubicBezTo>
                    <a:pt x="21015" y="18205"/>
                    <a:pt x="20815" y="17273"/>
                    <a:pt x="20614" y="1657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A6455FD-C96A-45E8-9396-0853BFE075A7}"/>
                </a:ext>
              </a:extLst>
            </p:cNvPr>
            <p:cNvSpPr/>
            <p:nvPr/>
          </p:nvSpPr>
          <p:spPr>
            <a:xfrm>
              <a:off x="7086466" y="2072977"/>
              <a:ext cx="764224" cy="1859146"/>
            </a:xfrm>
            <a:custGeom>
              <a:avLst/>
              <a:gdLst>
                <a:gd name="connsiteX0" fmla="*/ 738255 w 764224"/>
                <a:gd name="connsiteY0" fmla="*/ 0 h 1859146"/>
                <a:gd name="connsiteX1" fmla="*/ 740413 w 764224"/>
                <a:gd name="connsiteY1" fmla="*/ 0 h 1859146"/>
                <a:gd name="connsiteX2" fmla="*/ 742571 w 764224"/>
                <a:gd name="connsiteY2" fmla="*/ 0 h 1859146"/>
                <a:gd name="connsiteX3" fmla="*/ 744729 w 764224"/>
                <a:gd name="connsiteY3" fmla="*/ 0 h 1859146"/>
                <a:gd name="connsiteX4" fmla="*/ 755556 w 764224"/>
                <a:gd name="connsiteY4" fmla="*/ 0 h 1859146"/>
                <a:gd name="connsiteX5" fmla="*/ 759908 w 764224"/>
                <a:gd name="connsiteY5" fmla="*/ 0 h 1859146"/>
                <a:gd name="connsiteX6" fmla="*/ 764224 w 764224"/>
                <a:gd name="connsiteY6" fmla="*/ 0 h 1859146"/>
                <a:gd name="connsiteX7" fmla="*/ 764224 w 764224"/>
                <a:gd name="connsiteY7" fmla="*/ 21107 h 1859146"/>
                <a:gd name="connsiteX8" fmla="*/ 764224 w 764224"/>
                <a:gd name="connsiteY8" fmla="*/ 454660 h 1859146"/>
                <a:gd name="connsiteX9" fmla="*/ 764224 w 764224"/>
                <a:gd name="connsiteY9" fmla="*/ 475767 h 1859146"/>
                <a:gd name="connsiteX10" fmla="*/ 0 w 764224"/>
                <a:gd name="connsiteY10" fmla="*/ 1859146 h 1859146"/>
                <a:gd name="connsiteX11" fmla="*/ 0 w 764224"/>
                <a:gd name="connsiteY11" fmla="*/ 1857019 h 1859146"/>
                <a:gd name="connsiteX12" fmla="*/ 2158 w 764224"/>
                <a:gd name="connsiteY12" fmla="*/ 1839660 h 1859146"/>
                <a:gd name="connsiteX13" fmla="*/ 2991 w 764224"/>
                <a:gd name="connsiteY13" fmla="*/ 1832625 h 1859146"/>
                <a:gd name="connsiteX14" fmla="*/ 0 w 764224"/>
                <a:gd name="connsiteY14" fmla="*/ 1838039 h 1859146"/>
                <a:gd name="connsiteX15" fmla="*/ 0 w 764224"/>
                <a:gd name="connsiteY15" fmla="*/ 1835912 h 1859146"/>
                <a:gd name="connsiteX16" fmla="*/ 2158 w 764224"/>
                <a:gd name="connsiteY16" fmla="*/ 1818553 h 1859146"/>
                <a:gd name="connsiteX17" fmla="*/ 6510 w 764224"/>
                <a:gd name="connsiteY17" fmla="*/ 1781792 h 1859146"/>
                <a:gd name="connsiteX18" fmla="*/ 15143 w 764224"/>
                <a:gd name="connsiteY18" fmla="*/ 1725459 h 1859146"/>
                <a:gd name="connsiteX19" fmla="*/ 21653 w 764224"/>
                <a:gd name="connsiteY19" fmla="*/ 1680019 h 1859146"/>
                <a:gd name="connsiteX20" fmla="*/ 34638 w 764224"/>
                <a:gd name="connsiteY20" fmla="*/ 1593393 h 1859146"/>
                <a:gd name="connsiteX21" fmla="*/ 43306 w 764224"/>
                <a:gd name="connsiteY21" fmla="*/ 1539273 h 1859146"/>
                <a:gd name="connsiteX22" fmla="*/ 49781 w 764224"/>
                <a:gd name="connsiteY22" fmla="*/ 1498172 h 1859146"/>
                <a:gd name="connsiteX23" fmla="*/ 51975 w 764224"/>
                <a:gd name="connsiteY23" fmla="*/ 1480813 h 1859146"/>
                <a:gd name="connsiteX24" fmla="*/ 62801 w 764224"/>
                <a:gd name="connsiteY24" fmla="*/ 1426693 h 1859146"/>
                <a:gd name="connsiteX25" fmla="*/ 77944 w 764224"/>
                <a:gd name="connsiteY25" fmla="*/ 1342279 h 1859146"/>
                <a:gd name="connsiteX26" fmla="*/ 80102 w 764224"/>
                <a:gd name="connsiteY26" fmla="*/ 1333600 h 1859146"/>
                <a:gd name="connsiteX27" fmla="*/ 88771 w 764224"/>
                <a:gd name="connsiteY27" fmla="*/ 1290287 h 1859146"/>
                <a:gd name="connsiteX28" fmla="*/ 88771 w 764224"/>
                <a:gd name="connsiteY28" fmla="*/ 1285947 h 1859146"/>
                <a:gd name="connsiteX29" fmla="*/ 127725 w 764224"/>
                <a:gd name="connsiteY29" fmla="*/ 1108440 h 1859146"/>
                <a:gd name="connsiteX30" fmla="*/ 129883 w 764224"/>
                <a:gd name="connsiteY30" fmla="*/ 1097633 h 1859146"/>
                <a:gd name="connsiteX31" fmla="*/ 132077 w 764224"/>
                <a:gd name="connsiteY31" fmla="*/ 1086826 h 1859146"/>
                <a:gd name="connsiteX32" fmla="*/ 140709 w 764224"/>
                <a:gd name="connsiteY32" fmla="*/ 1049980 h 1859146"/>
                <a:gd name="connsiteX33" fmla="*/ 199158 w 764224"/>
                <a:gd name="connsiteY33" fmla="*/ 827033 h 1859146"/>
                <a:gd name="connsiteX34" fmla="*/ 205668 w 764224"/>
                <a:gd name="connsiteY34" fmla="*/ 805334 h 1859146"/>
                <a:gd name="connsiteX35" fmla="*/ 207827 w 764224"/>
                <a:gd name="connsiteY35" fmla="*/ 798866 h 1859146"/>
                <a:gd name="connsiteX36" fmla="*/ 207827 w 764224"/>
                <a:gd name="connsiteY36" fmla="*/ 796739 h 1859146"/>
                <a:gd name="connsiteX37" fmla="*/ 359362 w 764224"/>
                <a:gd name="connsiteY37" fmla="*/ 387520 h 1859146"/>
                <a:gd name="connsiteX38" fmla="*/ 608337 w 764224"/>
                <a:gd name="connsiteY38" fmla="*/ 47653 h 1859146"/>
                <a:gd name="connsiteX39" fmla="*/ 614847 w 764224"/>
                <a:gd name="connsiteY39" fmla="*/ 43313 h 1859146"/>
                <a:gd name="connsiteX40" fmla="*/ 621321 w 764224"/>
                <a:gd name="connsiteY40" fmla="*/ 38973 h 1859146"/>
                <a:gd name="connsiteX41" fmla="*/ 632148 w 764224"/>
                <a:gd name="connsiteY41" fmla="*/ 32506 h 1859146"/>
                <a:gd name="connsiteX42" fmla="*/ 638658 w 764224"/>
                <a:gd name="connsiteY42" fmla="*/ 28166 h 1859146"/>
                <a:gd name="connsiteX43" fmla="*/ 640816 w 764224"/>
                <a:gd name="connsiteY43" fmla="*/ 25954 h 1859146"/>
                <a:gd name="connsiteX44" fmla="*/ 647326 w 764224"/>
                <a:gd name="connsiteY44" fmla="*/ 23826 h 1859146"/>
                <a:gd name="connsiteX45" fmla="*/ 655995 w 764224"/>
                <a:gd name="connsiteY45" fmla="*/ 19487 h 1859146"/>
                <a:gd name="connsiteX46" fmla="*/ 660311 w 764224"/>
                <a:gd name="connsiteY46" fmla="*/ 17359 h 1859146"/>
                <a:gd name="connsiteX47" fmla="*/ 662469 w 764224"/>
                <a:gd name="connsiteY47" fmla="*/ 17359 h 1859146"/>
                <a:gd name="connsiteX48" fmla="*/ 664627 w 764224"/>
                <a:gd name="connsiteY48" fmla="*/ 17359 h 1859146"/>
                <a:gd name="connsiteX49" fmla="*/ 666786 w 764224"/>
                <a:gd name="connsiteY49" fmla="*/ 17359 h 1859146"/>
                <a:gd name="connsiteX50" fmla="*/ 677612 w 764224"/>
                <a:gd name="connsiteY50" fmla="*/ 13020 h 1859146"/>
                <a:gd name="connsiteX51" fmla="*/ 684122 w 764224"/>
                <a:gd name="connsiteY51" fmla="*/ 10807 h 1859146"/>
                <a:gd name="connsiteX52" fmla="*/ 686280 w 764224"/>
                <a:gd name="connsiteY52" fmla="*/ 10807 h 1859146"/>
                <a:gd name="connsiteX53" fmla="*/ 690632 w 764224"/>
                <a:gd name="connsiteY53" fmla="*/ 8680 h 1859146"/>
                <a:gd name="connsiteX54" fmla="*/ 697107 w 764224"/>
                <a:gd name="connsiteY54" fmla="*/ 6467 h 1859146"/>
                <a:gd name="connsiteX55" fmla="*/ 716602 w 764224"/>
                <a:gd name="connsiteY55" fmla="*/ 2127 h 1859146"/>
                <a:gd name="connsiteX56" fmla="*/ 718760 w 764224"/>
                <a:gd name="connsiteY56" fmla="*/ 2127 h 1859146"/>
                <a:gd name="connsiteX57" fmla="*/ 720918 w 764224"/>
                <a:gd name="connsiteY57" fmla="*/ 2127 h 1859146"/>
                <a:gd name="connsiteX58" fmla="*/ 723076 w 764224"/>
                <a:gd name="connsiteY58" fmla="*/ 2127 h 1859146"/>
                <a:gd name="connsiteX59" fmla="*/ 725270 w 764224"/>
                <a:gd name="connsiteY59" fmla="*/ 2127 h 1859146"/>
                <a:gd name="connsiteX60" fmla="*/ 738255 w 764224"/>
                <a:gd name="connsiteY60" fmla="*/ 0 h 1859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764224" h="1859146">
                  <a:moveTo>
                    <a:pt x="738255" y="0"/>
                  </a:moveTo>
                  <a:cubicBezTo>
                    <a:pt x="740413" y="0"/>
                    <a:pt x="740413" y="0"/>
                    <a:pt x="740413" y="0"/>
                  </a:cubicBezTo>
                  <a:cubicBezTo>
                    <a:pt x="742571" y="0"/>
                    <a:pt x="742571" y="0"/>
                    <a:pt x="742571" y="0"/>
                  </a:cubicBezTo>
                  <a:cubicBezTo>
                    <a:pt x="742571" y="0"/>
                    <a:pt x="744729" y="0"/>
                    <a:pt x="744729" y="0"/>
                  </a:cubicBezTo>
                  <a:cubicBezTo>
                    <a:pt x="746888" y="0"/>
                    <a:pt x="751239" y="0"/>
                    <a:pt x="755556" y="0"/>
                  </a:cubicBezTo>
                  <a:cubicBezTo>
                    <a:pt x="755556" y="0"/>
                    <a:pt x="757714" y="0"/>
                    <a:pt x="759908" y="0"/>
                  </a:cubicBezTo>
                  <a:lnTo>
                    <a:pt x="764224" y="0"/>
                  </a:lnTo>
                  <a:lnTo>
                    <a:pt x="764224" y="21107"/>
                  </a:lnTo>
                  <a:lnTo>
                    <a:pt x="764224" y="454660"/>
                  </a:lnTo>
                  <a:lnTo>
                    <a:pt x="764224" y="475767"/>
                  </a:lnTo>
                  <a:lnTo>
                    <a:pt x="0" y="1859146"/>
                  </a:lnTo>
                  <a:cubicBezTo>
                    <a:pt x="0" y="1859146"/>
                    <a:pt x="0" y="1857019"/>
                    <a:pt x="0" y="1857019"/>
                  </a:cubicBezTo>
                  <a:cubicBezTo>
                    <a:pt x="0" y="1850467"/>
                    <a:pt x="2158" y="1846127"/>
                    <a:pt x="2158" y="1839660"/>
                  </a:cubicBezTo>
                  <a:lnTo>
                    <a:pt x="2991" y="1832625"/>
                  </a:lnTo>
                  <a:lnTo>
                    <a:pt x="0" y="1838039"/>
                  </a:lnTo>
                  <a:cubicBezTo>
                    <a:pt x="0" y="1838039"/>
                    <a:pt x="0" y="1835912"/>
                    <a:pt x="0" y="1835912"/>
                  </a:cubicBezTo>
                  <a:cubicBezTo>
                    <a:pt x="0" y="1829360"/>
                    <a:pt x="2158" y="1825020"/>
                    <a:pt x="2158" y="1818553"/>
                  </a:cubicBezTo>
                  <a:cubicBezTo>
                    <a:pt x="2158" y="1805533"/>
                    <a:pt x="4317" y="1794726"/>
                    <a:pt x="6510" y="1781792"/>
                  </a:cubicBezTo>
                  <a:cubicBezTo>
                    <a:pt x="10827" y="1762305"/>
                    <a:pt x="12985" y="1742819"/>
                    <a:pt x="15143" y="1725459"/>
                  </a:cubicBezTo>
                  <a:cubicBezTo>
                    <a:pt x="17337" y="1710312"/>
                    <a:pt x="19495" y="1695166"/>
                    <a:pt x="21653" y="1680019"/>
                  </a:cubicBezTo>
                  <a:cubicBezTo>
                    <a:pt x="25970" y="1647513"/>
                    <a:pt x="30322" y="1619347"/>
                    <a:pt x="34638" y="1593393"/>
                  </a:cubicBezTo>
                  <a:cubicBezTo>
                    <a:pt x="36796" y="1576119"/>
                    <a:pt x="41148" y="1556632"/>
                    <a:pt x="43306" y="1539273"/>
                  </a:cubicBezTo>
                  <a:cubicBezTo>
                    <a:pt x="45464" y="1524126"/>
                    <a:pt x="47623" y="1508979"/>
                    <a:pt x="49781" y="1498172"/>
                  </a:cubicBezTo>
                  <a:cubicBezTo>
                    <a:pt x="49781" y="1491620"/>
                    <a:pt x="51975" y="1487280"/>
                    <a:pt x="51975" y="1480813"/>
                  </a:cubicBezTo>
                  <a:cubicBezTo>
                    <a:pt x="56291" y="1463539"/>
                    <a:pt x="58449" y="1444052"/>
                    <a:pt x="62801" y="1426693"/>
                  </a:cubicBezTo>
                  <a:cubicBezTo>
                    <a:pt x="67118" y="1398527"/>
                    <a:pt x="73592" y="1370445"/>
                    <a:pt x="77944" y="1342279"/>
                  </a:cubicBezTo>
                  <a:cubicBezTo>
                    <a:pt x="80102" y="1337939"/>
                    <a:pt x="80102" y="1335812"/>
                    <a:pt x="80102" y="1333600"/>
                  </a:cubicBezTo>
                  <a:cubicBezTo>
                    <a:pt x="82260" y="1318453"/>
                    <a:pt x="86612" y="1303306"/>
                    <a:pt x="88771" y="1290287"/>
                  </a:cubicBezTo>
                  <a:cubicBezTo>
                    <a:pt x="88771" y="1288159"/>
                    <a:pt x="88771" y="1288159"/>
                    <a:pt x="88771" y="1285947"/>
                  </a:cubicBezTo>
                  <a:cubicBezTo>
                    <a:pt x="103913" y="1214553"/>
                    <a:pt x="114740" y="1162560"/>
                    <a:pt x="127725" y="1108440"/>
                  </a:cubicBezTo>
                  <a:lnTo>
                    <a:pt x="129883" y="1097633"/>
                  </a:lnTo>
                  <a:cubicBezTo>
                    <a:pt x="129883" y="1095505"/>
                    <a:pt x="132077" y="1091166"/>
                    <a:pt x="132077" y="1086826"/>
                  </a:cubicBezTo>
                  <a:cubicBezTo>
                    <a:pt x="134235" y="1073806"/>
                    <a:pt x="138551" y="1060787"/>
                    <a:pt x="140709" y="1049980"/>
                  </a:cubicBezTo>
                  <a:cubicBezTo>
                    <a:pt x="155888" y="978586"/>
                    <a:pt x="179699" y="894087"/>
                    <a:pt x="199158" y="827033"/>
                  </a:cubicBezTo>
                  <a:cubicBezTo>
                    <a:pt x="201352" y="820480"/>
                    <a:pt x="203510" y="811886"/>
                    <a:pt x="205668" y="805334"/>
                  </a:cubicBezTo>
                  <a:cubicBezTo>
                    <a:pt x="205668" y="803206"/>
                    <a:pt x="207827" y="800994"/>
                    <a:pt x="207827" y="798866"/>
                  </a:cubicBezTo>
                  <a:cubicBezTo>
                    <a:pt x="207827" y="798866"/>
                    <a:pt x="207827" y="796739"/>
                    <a:pt x="207827" y="796739"/>
                  </a:cubicBezTo>
                  <a:cubicBezTo>
                    <a:pt x="255449" y="634294"/>
                    <a:pt x="307423" y="497973"/>
                    <a:pt x="359362" y="387520"/>
                  </a:cubicBezTo>
                  <a:cubicBezTo>
                    <a:pt x="430832" y="231627"/>
                    <a:pt x="515250" y="112580"/>
                    <a:pt x="608337" y="47653"/>
                  </a:cubicBezTo>
                  <a:cubicBezTo>
                    <a:pt x="610530" y="47653"/>
                    <a:pt x="612689" y="45441"/>
                    <a:pt x="614847" y="43313"/>
                  </a:cubicBezTo>
                  <a:cubicBezTo>
                    <a:pt x="617005" y="41101"/>
                    <a:pt x="619163" y="41101"/>
                    <a:pt x="621321" y="38973"/>
                  </a:cubicBezTo>
                  <a:cubicBezTo>
                    <a:pt x="623515" y="36846"/>
                    <a:pt x="627831" y="34634"/>
                    <a:pt x="632148" y="32506"/>
                  </a:cubicBezTo>
                  <a:cubicBezTo>
                    <a:pt x="634342" y="30294"/>
                    <a:pt x="636500" y="30294"/>
                    <a:pt x="638658" y="28166"/>
                  </a:cubicBezTo>
                  <a:cubicBezTo>
                    <a:pt x="638658" y="25954"/>
                    <a:pt x="640816" y="25954"/>
                    <a:pt x="640816" y="25954"/>
                  </a:cubicBezTo>
                  <a:cubicBezTo>
                    <a:pt x="642974" y="25954"/>
                    <a:pt x="645168" y="23826"/>
                    <a:pt x="647326" y="23826"/>
                  </a:cubicBezTo>
                  <a:cubicBezTo>
                    <a:pt x="651643" y="21614"/>
                    <a:pt x="653801" y="21614"/>
                    <a:pt x="655995" y="19487"/>
                  </a:cubicBezTo>
                  <a:cubicBezTo>
                    <a:pt x="655995" y="19487"/>
                    <a:pt x="658153" y="17359"/>
                    <a:pt x="660311" y="17359"/>
                  </a:cubicBezTo>
                  <a:cubicBezTo>
                    <a:pt x="662469" y="17359"/>
                    <a:pt x="662469" y="17359"/>
                    <a:pt x="662469" y="17359"/>
                  </a:cubicBezTo>
                  <a:cubicBezTo>
                    <a:pt x="662469" y="17359"/>
                    <a:pt x="664627" y="17359"/>
                    <a:pt x="664627" y="17359"/>
                  </a:cubicBezTo>
                  <a:cubicBezTo>
                    <a:pt x="666786" y="17359"/>
                    <a:pt x="666786" y="17359"/>
                    <a:pt x="666786" y="17359"/>
                  </a:cubicBezTo>
                  <a:cubicBezTo>
                    <a:pt x="671137" y="15147"/>
                    <a:pt x="673296" y="15147"/>
                    <a:pt x="677612" y="13020"/>
                  </a:cubicBezTo>
                  <a:cubicBezTo>
                    <a:pt x="679806" y="13020"/>
                    <a:pt x="681964" y="10807"/>
                    <a:pt x="684122" y="10807"/>
                  </a:cubicBezTo>
                  <a:cubicBezTo>
                    <a:pt x="686280" y="10807"/>
                    <a:pt x="686280" y="10807"/>
                    <a:pt x="686280" y="10807"/>
                  </a:cubicBezTo>
                  <a:cubicBezTo>
                    <a:pt x="686280" y="8680"/>
                    <a:pt x="688439" y="8680"/>
                    <a:pt x="690632" y="8680"/>
                  </a:cubicBezTo>
                  <a:cubicBezTo>
                    <a:pt x="692791" y="8680"/>
                    <a:pt x="694949" y="6467"/>
                    <a:pt x="697107" y="6467"/>
                  </a:cubicBezTo>
                  <a:cubicBezTo>
                    <a:pt x="703617" y="4340"/>
                    <a:pt x="710092" y="4340"/>
                    <a:pt x="716602" y="2127"/>
                  </a:cubicBezTo>
                  <a:cubicBezTo>
                    <a:pt x="718760" y="2127"/>
                    <a:pt x="718760" y="2127"/>
                    <a:pt x="718760" y="2127"/>
                  </a:cubicBezTo>
                  <a:cubicBezTo>
                    <a:pt x="718760" y="2127"/>
                    <a:pt x="720918" y="2127"/>
                    <a:pt x="720918" y="2127"/>
                  </a:cubicBezTo>
                  <a:cubicBezTo>
                    <a:pt x="720918" y="2127"/>
                    <a:pt x="723076" y="2127"/>
                    <a:pt x="723076" y="2127"/>
                  </a:cubicBezTo>
                  <a:cubicBezTo>
                    <a:pt x="725270" y="2127"/>
                    <a:pt x="725270" y="2127"/>
                    <a:pt x="725270" y="2127"/>
                  </a:cubicBezTo>
                  <a:cubicBezTo>
                    <a:pt x="729586" y="0"/>
                    <a:pt x="733903" y="0"/>
                    <a:pt x="738255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C225C52-58A0-4C8D-B127-17210A8C4ADB}"/>
                </a:ext>
              </a:extLst>
            </p:cNvPr>
            <p:cNvSpPr/>
            <p:nvPr/>
          </p:nvSpPr>
          <p:spPr>
            <a:xfrm>
              <a:off x="7015023" y="2539930"/>
              <a:ext cx="835671" cy="2123809"/>
            </a:xfrm>
            <a:custGeom>
              <a:avLst/>
              <a:gdLst>
                <a:gd name="connsiteX0" fmla="*/ 21600 w 21600"/>
                <a:gd name="connsiteY0" fmla="*/ 0 h 21600"/>
                <a:gd name="connsiteX1" fmla="*/ 1355 w 21600"/>
                <a:gd name="connsiteY1" fmla="*/ 14393 h 21600"/>
                <a:gd name="connsiteX2" fmla="*/ 280 w 21600"/>
                <a:gd name="connsiteY2" fmla="*/ 20125 h 21600"/>
                <a:gd name="connsiteX3" fmla="*/ 168 w 21600"/>
                <a:gd name="connsiteY3" fmla="*/ 20675 h 21600"/>
                <a:gd name="connsiteX4" fmla="*/ 168 w 21600"/>
                <a:gd name="connsiteY4" fmla="*/ 20719 h 21600"/>
                <a:gd name="connsiteX5" fmla="*/ 112 w 21600"/>
                <a:gd name="connsiteY5" fmla="*/ 21028 h 21600"/>
                <a:gd name="connsiteX6" fmla="*/ 0 w 21600"/>
                <a:gd name="connsiteY6" fmla="*/ 21600 h 21600"/>
                <a:gd name="connsiteX7" fmla="*/ 21600 w 21600"/>
                <a:gd name="connsiteY7" fmla="*/ 6209 h 21600"/>
                <a:gd name="connsiteX8" fmla="*/ 21600 w 21600"/>
                <a:gd name="connsiteY8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00" h="21600" extrusionOk="0">
                  <a:moveTo>
                    <a:pt x="21600" y="0"/>
                  </a:moveTo>
                  <a:lnTo>
                    <a:pt x="1355" y="14393"/>
                  </a:lnTo>
                  <a:cubicBezTo>
                    <a:pt x="627" y="16396"/>
                    <a:pt x="616" y="18143"/>
                    <a:pt x="280" y="20125"/>
                  </a:cubicBezTo>
                  <a:cubicBezTo>
                    <a:pt x="224" y="20301"/>
                    <a:pt x="224" y="20477"/>
                    <a:pt x="168" y="20675"/>
                  </a:cubicBezTo>
                  <a:lnTo>
                    <a:pt x="168" y="20719"/>
                  </a:lnTo>
                  <a:cubicBezTo>
                    <a:pt x="168" y="20829"/>
                    <a:pt x="112" y="20939"/>
                    <a:pt x="112" y="21028"/>
                  </a:cubicBezTo>
                  <a:cubicBezTo>
                    <a:pt x="56" y="21226"/>
                    <a:pt x="56" y="21424"/>
                    <a:pt x="0" y="21600"/>
                  </a:cubicBezTo>
                  <a:lnTo>
                    <a:pt x="21600" y="620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94FF35C-4EC4-4193-881F-384AB04A4BA2}"/>
                </a:ext>
              </a:extLst>
            </p:cNvPr>
            <p:cNvSpPr/>
            <p:nvPr/>
          </p:nvSpPr>
          <p:spPr>
            <a:xfrm>
              <a:off x="4961548" y="1619283"/>
              <a:ext cx="5782652" cy="3645789"/>
            </a:xfrm>
            <a:custGeom>
              <a:avLst/>
              <a:gdLst>
                <a:gd name="connsiteX0" fmla="*/ 5786186 w 5787036"/>
                <a:gd name="connsiteY0" fmla="*/ 2857650 h 3645789"/>
                <a:gd name="connsiteX1" fmla="*/ 5786431 w 5787036"/>
                <a:gd name="connsiteY1" fmla="*/ 2862230 h 3645789"/>
                <a:gd name="connsiteX2" fmla="*/ 5786263 w 5787036"/>
                <a:gd name="connsiteY2" fmla="*/ 2862230 h 3645789"/>
                <a:gd name="connsiteX3" fmla="*/ 5786590 w 5787036"/>
                <a:gd name="connsiteY3" fmla="*/ 2840340 h 3645789"/>
                <a:gd name="connsiteX4" fmla="*/ 5787036 w 5787036"/>
                <a:gd name="connsiteY4" fmla="*/ 2862230 h 3645789"/>
                <a:gd name="connsiteX5" fmla="*/ 5786590 w 5787036"/>
                <a:gd name="connsiteY5" fmla="*/ 2862230 h 3645789"/>
                <a:gd name="connsiteX6" fmla="*/ 2831514 w 5787036"/>
                <a:gd name="connsiteY6" fmla="*/ 0 h 3645789"/>
                <a:gd name="connsiteX7" fmla="*/ 2835802 w 5787036"/>
                <a:gd name="connsiteY7" fmla="*/ 0 h 3645789"/>
                <a:gd name="connsiteX8" fmla="*/ 2840090 w 5787036"/>
                <a:gd name="connsiteY8" fmla="*/ 0 h 3645789"/>
                <a:gd name="connsiteX9" fmla="*/ 2846522 w 5787036"/>
                <a:gd name="connsiteY9" fmla="*/ 0 h 3645789"/>
                <a:gd name="connsiteX10" fmla="*/ 2883508 w 5787036"/>
                <a:gd name="connsiteY10" fmla="*/ 0 h 3645789"/>
                <a:gd name="connsiteX11" fmla="*/ 2907093 w 5787036"/>
                <a:gd name="connsiteY11" fmla="*/ 0 h 3645789"/>
                <a:gd name="connsiteX12" fmla="*/ 2909505 w 5787036"/>
                <a:gd name="connsiteY12" fmla="*/ 0 h 3645789"/>
                <a:gd name="connsiteX13" fmla="*/ 2913793 w 5787036"/>
                <a:gd name="connsiteY13" fmla="*/ 0 h 3645789"/>
                <a:gd name="connsiteX14" fmla="*/ 2970075 w 5787036"/>
                <a:gd name="connsiteY14" fmla="*/ 0 h 3645789"/>
                <a:gd name="connsiteX15" fmla="*/ 2996072 w 5787036"/>
                <a:gd name="connsiteY15" fmla="*/ 0 h 3645789"/>
                <a:gd name="connsiteX16" fmla="*/ 3006792 w 5787036"/>
                <a:gd name="connsiteY16" fmla="*/ 0 h 3645789"/>
                <a:gd name="connsiteX17" fmla="*/ 3013224 w 5787036"/>
                <a:gd name="connsiteY17" fmla="*/ 0 h 3645789"/>
                <a:gd name="connsiteX18" fmla="*/ 3056642 w 5787036"/>
                <a:gd name="connsiteY18" fmla="*/ 2194 h 3645789"/>
                <a:gd name="connsiteX19" fmla="*/ 3101936 w 5787036"/>
                <a:gd name="connsiteY19" fmla="*/ 4389 h 3645789"/>
                <a:gd name="connsiteX20" fmla="*/ 3112924 w 5787036"/>
                <a:gd name="connsiteY20" fmla="*/ 4389 h 3645789"/>
                <a:gd name="connsiteX21" fmla="*/ 4314412 w 5787036"/>
                <a:gd name="connsiteY21" fmla="*/ 372343 h 3645789"/>
                <a:gd name="connsiteX22" fmla="*/ 4569825 w 5787036"/>
                <a:gd name="connsiteY22" fmla="*/ 536910 h 3645789"/>
                <a:gd name="connsiteX23" fmla="*/ 4593678 w 5787036"/>
                <a:gd name="connsiteY23" fmla="*/ 554295 h 3645789"/>
                <a:gd name="connsiteX24" fmla="*/ 4639240 w 5787036"/>
                <a:gd name="connsiteY24" fmla="*/ 586702 h 3645789"/>
                <a:gd name="connsiteX25" fmla="*/ 4686677 w 5787036"/>
                <a:gd name="connsiteY25" fmla="*/ 623498 h 3645789"/>
                <a:gd name="connsiteX26" fmla="*/ 5405480 w 5787036"/>
                <a:gd name="connsiteY26" fmla="*/ 1456965 h 3645789"/>
                <a:gd name="connsiteX27" fmla="*/ 5463906 w 5787036"/>
                <a:gd name="connsiteY27" fmla="*/ 1565326 h 3645789"/>
                <a:gd name="connsiteX28" fmla="*/ 5463906 w 5787036"/>
                <a:gd name="connsiteY28" fmla="*/ 1567352 h 3645789"/>
                <a:gd name="connsiteX29" fmla="*/ 5474895 w 5787036"/>
                <a:gd name="connsiteY29" fmla="*/ 1589125 h 3645789"/>
                <a:gd name="connsiteX30" fmla="*/ 5477039 w 5787036"/>
                <a:gd name="connsiteY30" fmla="*/ 1591151 h 3645789"/>
                <a:gd name="connsiteX31" fmla="*/ 5479183 w 5787036"/>
                <a:gd name="connsiteY31" fmla="*/ 1595539 h 3645789"/>
                <a:gd name="connsiteX32" fmla="*/ 5557173 w 5787036"/>
                <a:gd name="connsiteY32" fmla="*/ 1764495 h 3645789"/>
                <a:gd name="connsiteX33" fmla="*/ 5559317 w 5787036"/>
                <a:gd name="connsiteY33" fmla="*/ 1768714 h 3645789"/>
                <a:gd name="connsiteX34" fmla="*/ 5630608 w 5787036"/>
                <a:gd name="connsiteY34" fmla="*/ 1952860 h 3645789"/>
                <a:gd name="connsiteX35" fmla="*/ 5695735 w 5787036"/>
                <a:gd name="connsiteY35" fmla="*/ 2175827 h 3645789"/>
                <a:gd name="connsiteX36" fmla="*/ 5712887 w 5787036"/>
                <a:gd name="connsiteY36" fmla="*/ 2245030 h 3645789"/>
                <a:gd name="connsiteX37" fmla="*/ 5756305 w 5787036"/>
                <a:gd name="connsiteY37" fmla="*/ 2476774 h 3645789"/>
                <a:gd name="connsiteX38" fmla="*/ 5773725 w 5787036"/>
                <a:gd name="connsiteY38" fmla="*/ 2626150 h 3645789"/>
                <a:gd name="connsiteX39" fmla="*/ 5778013 w 5787036"/>
                <a:gd name="connsiteY39" fmla="*/ 2662945 h 3645789"/>
                <a:gd name="connsiteX40" fmla="*/ 5784714 w 5787036"/>
                <a:gd name="connsiteY40" fmla="*/ 2770589 h 3645789"/>
                <a:gd name="connsiteX41" fmla="*/ 5786186 w 5787036"/>
                <a:gd name="connsiteY41" fmla="*/ 2857650 h 3645789"/>
                <a:gd name="connsiteX42" fmla="*/ 5785250 w 5787036"/>
                <a:gd name="connsiteY42" fmla="*/ 2840129 h 3645789"/>
                <a:gd name="connsiteX43" fmla="*/ 5780157 w 5787036"/>
                <a:gd name="connsiteY43" fmla="*/ 2779745 h 3645789"/>
                <a:gd name="connsiteX44" fmla="*/ 5775601 w 5787036"/>
                <a:gd name="connsiteY44" fmla="*/ 2747338 h 3645789"/>
                <a:gd name="connsiteX45" fmla="*/ 5758449 w 5787036"/>
                <a:gd name="connsiteY45" fmla="*/ 2617373 h 3645789"/>
                <a:gd name="connsiteX46" fmla="*/ 5715031 w 5787036"/>
                <a:gd name="connsiteY46" fmla="*/ 2416179 h 3645789"/>
                <a:gd name="connsiteX47" fmla="*/ 5697879 w 5787036"/>
                <a:gd name="connsiteY47" fmla="*/ 2355416 h 3645789"/>
                <a:gd name="connsiteX48" fmla="*/ 5632752 w 5787036"/>
                <a:gd name="connsiteY48" fmla="*/ 2160636 h 3645789"/>
                <a:gd name="connsiteX49" fmla="*/ 5561461 w 5787036"/>
                <a:gd name="connsiteY49" fmla="*/ 2000458 h 3645789"/>
                <a:gd name="connsiteX50" fmla="*/ 5559317 w 5787036"/>
                <a:gd name="connsiteY50" fmla="*/ 1996070 h 3645789"/>
                <a:gd name="connsiteX51" fmla="*/ 5481327 w 5787036"/>
                <a:gd name="connsiteY51" fmla="*/ 1848888 h 3645789"/>
                <a:gd name="connsiteX52" fmla="*/ 5479183 w 5787036"/>
                <a:gd name="connsiteY52" fmla="*/ 1846694 h 3645789"/>
                <a:gd name="connsiteX53" fmla="*/ 5477039 w 5787036"/>
                <a:gd name="connsiteY53" fmla="*/ 1844499 h 3645789"/>
                <a:gd name="connsiteX54" fmla="*/ 5466050 w 5787036"/>
                <a:gd name="connsiteY54" fmla="*/ 1827283 h 3645789"/>
                <a:gd name="connsiteX55" fmla="*/ 5407624 w 5787036"/>
                <a:gd name="connsiteY55" fmla="*/ 1734113 h 3645789"/>
                <a:gd name="connsiteX56" fmla="*/ 4688821 w 5787036"/>
                <a:gd name="connsiteY56" fmla="*/ 1008837 h 3645789"/>
                <a:gd name="connsiteX57" fmla="*/ 4641384 w 5787036"/>
                <a:gd name="connsiteY57" fmla="*/ 976430 h 3645789"/>
                <a:gd name="connsiteX58" fmla="*/ 4595822 w 5787036"/>
                <a:gd name="connsiteY58" fmla="*/ 948243 h 3645789"/>
                <a:gd name="connsiteX59" fmla="*/ 4571969 w 5787036"/>
                <a:gd name="connsiteY59" fmla="*/ 933052 h 3645789"/>
                <a:gd name="connsiteX60" fmla="*/ 4316556 w 5787036"/>
                <a:gd name="connsiteY60" fmla="*/ 790259 h 3645789"/>
                <a:gd name="connsiteX61" fmla="*/ 3115068 w 5787036"/>
                <a:gd name="connsiteY61" fmla="*/ 469733 h 3645789"/>
                <a:gd name="connsiteX62" fmla="*/ 3104080 w 5787036"/>
                <a:gd name="connsiteY62" fmla="*/ 469733 h 3645789"/>
                <a:gd name="connsiteX63" fmla="*/ 3058786 w 5787036"/>
                <a:gd name="connsiteY63" fmla="*/ 467708 h 3645789"/>
                <a:gd name="connsiteX64" fmla="*/ 3015368 w 5787036"/>
                <a:gd name="connsiteY64" fmla="*/ 465513 h 3645789"/>
                <a:gd name="connsiteX65" fmla="*/ 3008936 w 5787036"/>
                <a:gd name="connsiteY65" fmla="*/ 465513 h 3645789"/>
                <a:gd name="connsiteX66" fmla="*/ 2998216 w 5787036"/>
                <a:gd name="connsiteY66" fmla="*/ 465513 h 3645789"/>
                <a:gd name="connsiteX67" fmla="*/ 2972219 w 5787036"/>
                <a:gd name="connsiteY67" fmla="*/ 465513 h 3645789"/>
                <a:gd name="connsiteX68" fmla="*/ 2915937 w 5787036"/>
                <a:gd name="connsiteY68" fmla="*/ 465513 h 3645789"/>
                <a:gd name="connsiteX69" fmla="*/ 2911381 w 5787036"/>
                <a:gd name="connsiteY69" fmla="*/ 465513 h 3645789"/>
                <a:gd name="connsiteX70" fmla="*/ 2909237 w 5787036"/>
                <a:gd name="connsiteY70" fmla="*/ 465513 h 3645789"/>
                <a:gd name="connsiteX71" fmla="*/ 2889940 w 5787036"/>
                <a:gd name="connsiteY71" fmla="*/ 465513 h 3645789"/>
                <a:gd name="connsiteX72" fmla="*/ 2887796 w 5787036"/>
                <a:gd name="connsiteY72" fmla="*/ 465513 h 3645789"/>
                <a:gd name="connsiteX73" fmla="*/ 2883240 w 5787036"/>
                <a:gd name="connsiteY73" fmla="*/ 465513 h 3645789"/>
                <a:gd name="connsiteX74" fmla="*/ 2872519 w 5787036"/>
                <a:gd name="connsiteY74" fmla="*/ 465513 h 3645789"/>
                <a:gd name="connsiteX75" fmla="*/ 2870375 w 5787036"/>
                <a:gd name="connsiteY75" fmla="*/ 465513 h 3645789"/>
                <a:gd name="connsiteX76" fmla="*/ 2868231 w 5787036"/>
                <a:gd name="connsiteY76" fmla="*/ 465513 h 3645789"/>
                <a:gd name="connsiteX77" fmla="*/ 2866087 w 5787036"/>
                <a:gd name="connsiteY77" fmla="*/ 465513 h 3645789"/>
                <a:gd name="connsiteX78" fmla="*/ 2852955 w 5787036"/>
                <a:gd name="connsiteY78" fmla="*/ 467708 h 3645789"/>
                <a:gd name="connsiteX79" fmla="*/ 2850810 w 5787036"/>
                <a:gd name="connsiteY79" fmla="*/ 467708 h 3645789"/>
                <a:gd name="connsiteX80" fmla="*/ 2848666 w 5787036"/>
                <a:gd name="connsiteY80" fmla="*/ 467708 h 3645789"/>
                <a:gd name="connsiteX81" fmla="*/ 2846522 w 5787036"/>
                <a:gd name="connsiteY81" fmla="*/ 467708 h 3645789"/>
                <a:gd name="connsiteX82" fmla="*/ 2844378 w 5787036"/>
                <a:gd name="connsiteY82" fmla="*/ 467708 h 3645789"/>
                <a:gd name="connsiteX83" fmla="*/ 2824814 w 5787036"/>
                <a:gd name="connsiteY83" fmla="*/ 471927 h 3645789"/>
                <a:gd name="connsiteX84" fmla="*/ 2818381 w 5787036"/>
                <a:gd name="connsiteY84" fmla="*/ 474121 h 3645789"/>
                <a:gd name="connsiteX85" fmla="*/ 2814093 w 5787036"/>
                <a:gd name="connsiteY85" fmla="*/ 476316 h 3645789"/>
                <a:gd name="connsiteX86" fmla="*/ 2811949 w 5787036"/>
                <a:gd name="connsiteY86" fmla="*/ 476316 h 3645789"/>
                <a:gd name="connsiteX87" fmla="*/ 2805517 w 5787036"/>
                <a:gd name="connsiteY87" fmla="*/ 478510 h 3645789"/>
                <a:gd name="connsiteX88" fmla="*/ 2794528 w 5787036"/>
                <a:gd name="connsiteY88" fmla="*/ 482730 h 3645789"/>
                <a:gd name="connsiteX89" fmla="*/ 2792384 w 5787036"/>
                <a:gd name="connsiteY89" fmla="*/ 482730 h 3645789"/>
                <a:gd name="connsiteX90" fmla="*/ 2790240 w 5787036"/>
                <a:gd name="connsiteY90" fmla="*/ 482730 h 3645789"/>
                <a:gd name="connsiteX91" fmla="*/ 2788096 w 5787036"/>
                <a:gd name="connsiteY91" fmla="*/ 482730 h 3645789"/>
                <a:gd name="connsiteX92" fmla="*/ 2783808 w 5787036"/>
                <a:gd name="connsiteY92" fmla="*/ 484924 h 3645789"/>
                <a:gd name="connsiteX93" fmla="*/ 2775232 w 5787036"/>
                <a:gd name="connsiteY93" fmla="*/ 489312 h 3645789"/>
                <a:gd name="connsiteX94" fmla="*/ 2768531 w 5787036"/>
                <a:gd name="connsiteY94" fmla="*/ 491507 h 3645789"/>
                <a:gd name="connsiteX95" fmla="*/ 2766387 w 5787036"/>
                <a:gd name="connsiteY95" fmla="*/ 493701 h 3645789"/>
                <a:gd name="connsiteX96" fmla="*/ 2759955 w 5787036"/>
                <a:gd name="connsiteY96" fmla="*/ 497920 h 3645789"/>
                <a:gd name="connsiteX97" fmla="*/ 2749235 w 5787036"/>
                <a:gd name="connsiteY97" fmla="*/ 504503 h 3645789"/>
                <a:gd name="connsiteX98" fmla="*/ 2742534 w 5787036"/>
                <a:gd name="connsiteY98" fmla="*/ 508723 h 3645789"/>
                <a:gd name="connsiteX99" fmla="*/ 2736102 w 5787036"/>
                <a:gd name="connsiteY99" fmla="*/ 513111 h 3645789"/>
                <a:gd name="connsiteX100" fmla="*/ 2487121 w 5787036"/>
                <a:gd name="connsiteY100" fmla="*/ 853047 h 3645789"/>
                <a:gd name="connsiteX101" fmla="*/ 2335696 w 5787036"/>
                <a:gd name="connsiteY101" fmla="*/ 1262186 h 3645789"/>
                <a:gd name="connsiteX102" fmla="*/ 2335696 w 5787036"/>
                <a:gd name="connsiteY102" fmla="*/ 1264380 h 3645789"/>
                <a:gd name="connsiteX103" fmla="*/ 2333552 w 5787036"/>
                <a:gd name="connsiteY103" fmla="*/ 1270794 h 3645789"/>
                <a:gd name="connsiteX104" fmla="*/ 2326851 w 5787036"/>
                <a:gd name="connsiteY104" fmla="*/ 1292567 h 3645789"/>
                <a:gd name="connsiteX105" fmla="*/ 2268425 w 5787036"/>
                <a:gd name="connsiteY105" fmla="*/ 1515534 h 3645789"/>
                <a:gd name="connsiteX106" fmla="*/ 2259849 w 5787036"/>
                <a:gd name="connsiteY106" fmla="*/ 1552330 h 3645789"/>
                <a:gd name="connsiteX107" fmla="*/ 2257705 w 5787036"/>
                <a:gd name="connsiteY107" fmla="*/ 1563132 h 3645789"/>
                <a:gd name="connsiteX108" fmla="*/ 2255561 w 5787036"/>
                <a:gd name="connsiteY108" fmla="*/ 1573935 h 3645789"/>
                <a:gd name="connsiteX109" fmla="*/ 2216431 w 5787036"/>
                <a:gd name="connsiteY109" fmla="*/ 1751498 h 3645789"/>
                <a:gd name="connsiteX110" fmla="*/ 2216431 w 5787036"/>
                <a:gd name="connsiteY110" fmla="*/ 1755718 h 3645789"/>
                <a:gd name="connsiteX111" fmla="*/ 2207855 w 5787036"/>
                <a:gd name="connsiteY111" fmla="*/ 1799096 h 3645789"/>
                <a:gd name="connsiteX112" fmla="*/ 2205711 w 5787036"/>
                <a:gd name="connsiteY112" fmla="*/ 1807704 h 3645789"/>
                <a:gd name="connsiteX113" fmla="*/ 2190702 w 5787036"/>
                <a:gd name="connsiteY113" fmla="*/ 1892266 h 3645789"/>
                <a:gd name="connsiteX114" fmla="*/ 2179714 w 5787036"/>
                <a:gd name="connsiteY114" fmla="*/ 1946278 h 3645789"/>
                <a:gd name="connsiteX115" fmla="*/ 2177570 w 5787036"/>
                <a:gd name="connsiteY115" fmla="*/ 1963663 h 3645789"/>
                <a:gd name="connsiteX116" fmla="*/ 2171138 w 5787036"/>
                <a:gd name="connsiteY116" fmla="*/ 2004847 h 3645789"/>
                <a:gd name="connsiteX117" fmla="*/ 2162561 w 5787036"/>
                <a:gd name="connsiteY117" fmla="*/ 2058858 h 3645789"/>
                <a:gd name="connsiteX118" fmla="*/ 2149429 w 5787036"/>
                <a:gd name="connsiteY118" fmla="*/ 2145446 h 3645789"/>
                <a:gd name="connsiteX119" fmla="*/ 2142997 w 5787036"/>
                <a:gd name="connsiteY119" fmla="*/ 2191018 h 3645789"/>
                <a:gd name="connsiteX120" fmla="*/ 2134152 w 5787036"/>
                <a:gd name="connsiteY120" fmla="*/ 2247224 h 3645789"/>
                <a:gd name="connsiteX121" fmla="*/ 2129864 w 5787036"/>
                <a:gd name="connsiteY121" fmla="*/ 2284019 h 3645789"/>
                <a:gd name="connsiteX122" fmla="*/ 2127720 w 5787036"/>
                <a:gd name="connsiteY122" fmla="*/ 2301404 h 3645789"/>
                <a:gd name="connsiteX123" fmla="*/ 2067150 w 5787036"/>
                <a:gd name="connsiteY123" fmla="*/ 2898909 h 3645789"/>
                <a:gd name="connsiteX124" fmla="*/ 2062862 w 5787036"/>
                <a:gd name="connsiteY124" fmla="*/ 2953089 h 3645789"/>
                <a:gd name="connsiteX125" fmla="*/ 2062862 w 5787036"/>
                <a:gd name="connsiteY125" fmla="*/ 2957309 h 3645789"/>
                <a:gd name="connsiteX126" fmla="*/ 2060718 w 5787036"/>
                <a:gd name="connsiteY126" fmla="*/ 2987690 h 3645789"/>
                <a:gd name="connsiteX127" fmla="*/ 2045441 w 5787036"/>
                <a:gd name="connsiteY127" fmla="*/ 3232262 h 3645789"/>
                <a:gd name="connsiteX128" fmla="*/ 2041153 w 5787036"/>
                <a:gd name="connsiteY128" fmla="*/ 3340454 h 3645789"/>
                <a:gd name="connsiteX129" fmla="*/ 2041153 w 5787036"/>
                <a:gd name="connsiteY129" fmla="*/ 3347037 h 3645789"/>
                <a:gd name="connsiteX130" fmla="*/ 2041153 w 5787036"/>
                <a:gd name="connsiteY130" fmla="*/ 3368642 h 3645789"/>
                <a:gd name="connsiteX131" fmla="*/ 2039009 w 5787036"/>
                <a:gd name="connsiteY131" fmla="*/ 3405437 h 3645789"/>
                <a:gd name="connsiteX132" fmla="*/ 2039009 w 5787036"/>
                <a:gd name="connsiteY132" fmla="*/ 3386027 h 3645789"/>
                <a:gd name="connsiteX133" fmla="*/ 2036865 w 5787036"/>
                <a:gd name="connsiteY133" fmla="*/ 3477003 h 3645789"/>
                <a:gd name="connsiteX134" fmla="*/ 2036865 w 5787036"/>
                <a:gd name="connsiteY134" fmla="*/ 3483416 h 3645789"/>
                <a:gd name="connsiteX135" fmla="*/ 2034721 w 5787036"/>
                <a:gd name="connsiteY135" fmla="*/ 3552619 h 3645789"/>
                <a:gd name="connsiteX136" fmla="*/ 2032577 w 5787036"/>
                <a:gd name="connsiteY136" fmla="*/ 3645789 h 3645789"/>
                <a:gd name="connsiteX137" fmla="*/ 2026144 w 5787036"/>
                <a:gd name="connsiteY137" fmla="*/ 3645789 h 3645789"/>
                <a:gd name="connsiteX138" fmla="*/ 2006580 w 5787036"/>
                <a:gd name="connsiteY138" fmla="*/ 3643595 h 3645789"/>
                <a:gd name="connsiteX139" fmla="*/ 1994999 w 5787036"/>
                <a:gd name="connsiteY139" fmla="*/ 3642692 h 3645789"/>
                <a:gd name="connsiteX140" fmla="*/ 131943 w 5787036"/>
                <a:gd name="connsiteY140" fmla="*/ 3130054 h 3645789"/>
                <a:gd name="connsiteX141" fmla="*/ 3772 w 5787036"/>
                <a:gd name="connsiteY141" fmla="*/ 2935891 h 3645789"/>
                <a:gd name="connsiteX142" fmla="*/ 1866 w 5787036"/>
                <a:gd name="connsiteY142" fmla="*/ 2890132 h 3645789"/>
                <a:gd name="connsiteX143" fmla="*/ 1866 w 5787036"/>
                <a:gd name="connsiteY143" fmla="*/ 2861912 h 3645789"/>
                <a:gd name="connsiteX144" fmla="*/ 17143 w 5787036"/>
                <a:gd name="connsiteY144" fmla="*/ 2597962 h 3645789"/>
                <a:gd name="connsiteX145" fmla="*/ 34295 w 5787036"/>
                <a:gd name="connsiteY145" fmla="*/ 2457194 h 3645789"/>
                <a:gd name="connsiteX146" fmla="*/ 27863 w 5787036"/>
                <a:gd name="connsiteY146" fmla="*/ 2491796 h 3645789"/>
                <a:gd name="connsiteX147" fmla="*/ 34295 w 5787036"/>
                <a:gd name="connsiteY147" fmla="*/ 2444198 h 3645789"/>
                <a:gd name="connsiteX148" fmla="*/ 36440 w 5787036"/>
                <a:gd name="connsiteY148" fmla="*/ 2426982 h 3645789"/>
                <a:gd name="connsiteX149" fmla="*/ 36440 w 5787036"/>
                <a:gd name="connsiteY149" fmla="*/ 2422593 h 3645789"/>
                <a:gd name="connsiteX150" fmla="*/ 51716 w 5787036"/>
                <a:gd name="connsiteY150" fmla="*/ 2331617 h 3645789"/>
                <a:gd name="connsiteX151" fmla="*/ 101566 w 5787036"/>
                <a:gd name="connsiteY151" fmla="*/ 2126035 h 3645789"/>
                <a:gd name="connsiteX152" fmla="*/ 107998 w 5787036"/>
                <a:gd name="connsiteY152" fmla="*/ 2100042 h 3645789"/>
                <a:gd name="connsiteX153" fmla="*/ 110142 w 5787036"/>
                <a:gd name="connsiteY153" fmla="*/ 2095654 h 3645789"/>
                <a:gd name="connsiteX154" fmla="*/ 123007 w 5787036"/>
                <a:gd name="connsiteY154" fmla="*/ 2050250 h 3645789"/>
                <a:gd name="connsiteX155" fmla="*/ 330982 w 5787036"/>
                <a:gd name="connsiteY155" fmla="*/ 1547941 h 3645789"/>
                <a:gd name="connsiteX156" fmla="*/ 339559 w 5787036"/>
                <a:gd name="connsiteY156" fmla="*/ 1532751 h 3645789"/>
                <a:gd name="connsiteX157" fmla="*/ 356979 w 5787036"/>
                <a:gd name="connsiteY157" fmla="*/ 1500344 h 3645789"/>
                <a:gd name="connsiteX158" fmla="*/ 382976 w 5787036"/>
                <a:gd name="connsiteY158" fmla="*/ 1452746 h 3645789"/>
                <a:gd name="connsiteX159" fmla="*/ 404417 w 5787036"/>
                <a:gd name="connsiteY159" fmla="*/ 1413756 h 3645789"/>
                <a:gd name="connsiteX160" fmla="*/ 449979 w 5787036"/>
                <a:gd name="connsiteY160" fmla="*/ 1340165 h 3645789"/>
                <a:gd name="connsiteX161" fmla="*/ 480264 w 5787036"/>
                <a:gd name="connsiteY161" fmla="*/ 1294593 h 3645789"/>
                <a:gd name="connsiteX162" fmla="*/ 504117 w 5787036"/>
                <a:gd name="connsiteY162" fmla="*/ 1259992 h 3645789"/>
                <a:gd name="connsiteX163" fmla="*/ 512693 w 5787036"/>
                <a:gd name="connsiteY163" fmla="*/ 1246995 h 3645789"/>
                <a:gd name="connsiteX164" fmla="*/ 545390 w 5787036"/>
                <a:gd name="connsiteY164" fmla="*/ 1201591 h 3645789"/>
                <a:gd name="connsiteX165" fmla="*/ 597116 w 5787036"/>
                <a:gd name="connsiteY165" fmla="*/ 1130026 h 3645789"/>
                <a:gd name="connsiteX166" fmla="*/ 601672 w 5787036"/>
                <a:gd name="connsiteY166" fmla="*/ 1123612 h 3645789"/>
                <a:gd name="connsiteX167" fmla="*/ 629813 w 5787036"/>
                <a:gd name="connsiteY167" fmla="*/ 1086817 h 3645789"/>
                <a:gd name="connsiteX168" fmla="*/ 631957 w 5787036"/>
                <a:gd name="connsiteY168" fmla="*/ 1082428 h 3645789"/>
                <a:gd name="connsiteX169" fmla="*/ 761674 w 5787036"/>
                <a:gd name="connsiteY169" fmla="*/ 933052 h 3645789"/>
                <a:gd name="connsiteX170" fmla="*/ 768374 w 5787036"/>
                <a:gd name="connsiteY170" fmla="*/ 924444 h 3645789"/>
                <a:gd name="connsiteX171" fmla="*/ 776951 w 5787036"/>
                <a:gd name="connsiteY171" fmla="*/ 915836 h 3645789"/>
                <a:gd name="connsiteX172" fmla="*/ 805092 w 5787036"/>
                <a:gd name="connsiteY172" fmla="*/ 885454 h 3645789"/>
                <a:gd name="connsiteX173" fmla="*/ 1004223 w 5787036"/>
                <a:gd name="connsiteY173" fmla="*/ 697089 h 3645789"/>
                <a:gd name="connsiteX174" fmla="*/ 1025932 w 5787036"/>
                <a:gd name="connsiteY174" fmla="*/ 679872 h 3645789"/>
                <a:gd name="connsiteX175" fmla="*/ 1032364 w 5787036"/>
                <a:gd name="connsiteY175" fmla="*/ 673290 h 3645789"/>
                <a:gd name="connsiteX176" fmla="*/ 1034508 w 5787036"/>
                <a:gd name="connsiteY176" fmla="*/ 671095 h 3645789"/>
                <a:gd name="connsiteX177" fmla="*/ 1547747 w 5787036"/>
                <a:gd name="connsiteY177" fmla="*/ 326940 h 3645789"/>
                <a:gd name="connsiteX178" fmla="*/ 2389834 w 5787036"/>
                <a:gd name="connsiteY178" fmla="*/ 41184 h 3645789"/>
                <a:gd name="connsiteX179" fmla="*/ 2415831 w 5787036"/>
                <a:gd name="connsiteY179" fmla="*/ 36796 h 3645789"/>
                <a:gd name="connsiteX180" fmla="*/ 2437539 w 5787036"/>
                <a:gd name="connsiteY180" fmla="*/ 32407 h 3645789"/>
                <a:gd name="connsiteX181" fmla="*/ 2476401 w 5787036"/>
                <a:gd name="connsiteY181" fmla="*/ 25993 h 3645789"/>
                <a:gd name="connsiteX182" fmla="*/ 2498110 w 5787036"/>
                <a:gd name="connsiteY182" fmla="*/ 23799 h 3645789"/>
                <a:gd name="connsiteX183" fmla="*/ 2504542 w 5787036"/>
                <a:gd name="connsiteY183" fmla="*/ 23799 h 3645789"/>
                <a:gd name="connsiteX184" fmla="*/ 2508830 w 5787036"/>
                <a:gd name="connsiteY184" fmla="*/ 23799 h 3645789"/>
                <a:gd name="connsiteX185" fmla="*/ 2510974 w 5787036"/>
                <a:gd name="connsiteY185" fmla="*/ 23799 h 3645789"/>
                <a:gd name="connsiteX186" fmla="*/ 2530539 w 5787036"/>
                <a:gd name="connsiteY186" fmla="*/ 21605 h 3645789"/>
                <a:gd name="connsiteX187" fmla="*/ 2556536 w 5787036"/>
                <a:gd name="connsiteY187" fmla="*/ 19411 h 3645789"/>
                <a:gd name="connsiteX188" fmla="*/ 2573688 w 5787036"/>
                <a:gd name="connsiteY188" fmla="*/ 17385 h 3645789"/>
                <a:gd name="connsiteX189" fmla="*/ 2578244 w 5787036"/>
                <a:gd name="connsiteY189" fmla="*/ 17385 h 3645789"/>
                <a:gd name="connsiteX190" fmla="*/ 2580389 w 5787036"/>
                <a:gd name="connsiteY190" fmla="*/ 17385 h 3645789"/>
                <a:gd name="connsiteX191" fmla="*/ 2582533 w 5787036"/>
                <a:gd name="connsiteY191" fmla="*/ 17385 h 3645789"/>
                <a:gd name="connsiteX192" fmla="*/ 2591109 w 5787036"/>
                <a:gd name="connsiteY192" fmla="*/ 17385 h 3645789"/>
                <a:gd name="connsiteX193" fmla="*/ 2595397 w 5787036"/>
                <a:gd name="connsiteY193" fmla="*/ 17385 h 3645789"/>
                <a:gd name="connsiteX194" fmla="*/ 2632382 w 5787036"/>
                <a:gd name="connsiteY194" fmla="*/ 12997 h 3645789"/>
                <a:gd name="connsiteX195" fmla="*/ 2651679 w 5787036"/>
                <a:gd name="connsiteY195" fmla="*/ 10803 h 3645789"/>
                <a:gd name="connsiteX196" fmla="*/ 2655967 w 5787036"/>
                <a:gd name="connsiteY196" fmla="*/ 10803 h 3645789"/>
                <a:gd name="connsiteX197" fmla="*/ 2673388 w 5787036"/>
                <a:gd name="connsiteY197" fmla="*/ 8608 h 3645789"/>
                <a:gd name="connsiteX198" fmla="*/ 2697241 w 5787036"/>
                <a:gd name="connsiteY198" fmla="*/ 6414 h 3645789"/>
                <a:gd name="connsiteX199" fmla="*/ 2762099 w 5787036"/>
                <a:gd name="connsiteY199" fmla="*/ 2194 h 3645789"/>
                <a:gd name="connsiteX200" fmla="*/ 2766387 w 5787036"/>
                <a:gd name="connsiteY200" fmla="*/ 2194 h 3645789"/>
                <a:gd name="connsiteX201" fmla="*/ 2775232 w 5787036"/>
                <a:gd name="connsiteY201" fmla="*/ 2194 h 3645789"/>
                <a:gd name="connsiteX202" fmla="*/ 2783808 w 5787036"/>
                <a:gd name="connsiteY202" fmla="*/ 2194 h 3645789"/>
                <a:gd name="connsiteX203" fmla="*/ 2788096 w 5787036"/>
                <a:gd name="connsiteY203" fmla="*/ 2194 h 3645789"/>
                <a:gd name="connsiteX204" fmla="*/ 2831514 w 5787036"/>
                <a:gd name="connsiteY204" fmla="*/ 0 h 364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</a:cxnLst>
              <a:rect l="l" t="t" r="r" b="b"/>
              <a:pathLst>
                <a:path w="5787036" h="3645789">
                  <a:moveTo>
                    <a:pt x="5786186" y="2857650"/>
                  </a:moveTo>
                  <a:lnTo>
                    <a:pt x="5786431" y="2862230"/>
                  </a:lnTo>
                  <a:lnTo>
                    <a:pt x="5786263" y="2862230"/>
                  </a:lnTo>
                  <a:close/>
                  <a:moveTo>
                    <a:pt x="5786590" y="2840340"/>
                  </a:moveTo>
                  <a:lnTo>
                    <a:pt x="5787036" y="2862230"/>
                  </a:lnTo>
                  <a:lnTo>
                    <a:pt x="5786590" y="2862230"/>
                  </a:lnTo>
                  <a:close/>
                  <a:moveTo>
                    <a:pt x="2831514" y="0"/>
                  </a:moveTo>
                  <a:lnTo>
                    <a:pt x="2835802" y="0"/>
                  </a:lnTo>
                  <a:lnTo>
                    <a:pt x="2840090" y="0"/>
                  </a:lnTo>
                  <a:lnTo>
                    <a:pt x="2846522" y="0"/>
                  </a:lnTo>
                  <a:lnTo>
                    <a:pt x="2883508" y="0"/>
                  </a:lnTo>
                  <a:lnTo>
                    <a:pt x="2907093" y="0"/>
                  </a:lnTo>
                  <a:lnTo>
                    <a:pt x="2909505" y="0"/>
                  </a:lnTo>
                  <a:lnTo>
                    <a:pt x="2913793" y="0"/>
                  </a:lnTo>
                  <a:lnTo>
                    <a:pt x="2970075" y="0"/>
                  </a:lnTo>
                  <a:lnTo>
                    <a:pt x="2996072" y="0"/>
                  </a:lnTo>
                  <a:lnTo>
                    <a:pt x="3006792" y="0"/>
                  </a:lnTo>
                  <a:lnTo>
                    <a:pt x="3013224" y="0"/>
                  </a:lnTo>
                  <a:cubicBezTo>
                    <a:pt x="3028501" y="0"/>
                    <a:pt x="3043510" y="2194"/>
                    <a:pt x="3056642" y="2194"/>
                  </a:cubicBezTo>
                  <a:cubicBezTo>
                    <a:pt x="3071651" y="2194"/>
                    <a:pt x="3086927" y="4389"/>
                    <a:pt x="3101936" y="4389"/>
                  </a:cubicBezTo>
                  <a:lnTo>
                    <a:pt x="3112924" y="4389"/>
                  </a:lnTo>
                  <a:cubicBezTo>
                    <a:pt x="3511187" y="32407"/>
                    <a:pt x="3924726" y="147182"/>
                    <a:pt x="4314412" y="372343"/>
                  </a:cubicBezTo>
                  <a:cubicBezTo>
                    <a:pt x="4394547" y="415721"/>
                    <a:pt x="4496391" y="482730"/>
                    <a:pt x="4569825" y="536910"/>
                  </a:cubicBezTo>
                  <a:cubicBezTo>
                    <a:pt x="4576257" y="541299"/>
                    <a:pt x="4585102" y="547712"/>
                    <a:pt x="4593678" y="554295"/>
                  </a:cubicBezTo>
                  <a:lnTo>
                    <a:pt x="4639240" y="586702"/>
                  </a:lnTo>
                  <a:cubicBezTo>
                    <a:pt x="4654249" y="597504"/>
                    <a:pt x="4671669" y="610501"/>
                    <a:pt x="4686677" y="623498"/>
                  </a:cubicBezTo>
                  <a:cubicBezTo>
                    <a:pt x="4983365" y="846465"/>
                    <a:pt x="5228057" y="1130026"/>
                    <a:pt x="5405480" y="1456965"/>
                  </a:cubicBezTo>
                  <a:cubicBezTo>
                    <a:pt x="5422901" y="1487347"/>
                    <a:pt x="5442465" y="1521948"/>
                    <a:pt x="5463906" y="1565326"/>
                  </a:cubicBezTo>
                  <a:lnTo>
                    <a:pt x="5463906" y="1567352"/>
                  </a:lnTo>
                  <a:cubicBezTo>
                    <a:pt x="5468462" y="1576129"/>
                    <a:pt x="5470607" y="1582543"/>
                    <a:pt x="5474895" y="1589125"/>
                  </a:cubicBezTo>
                  <a:cubicBezTo>
                    <a:pt x="5477039" y="1589125"/>
                    <a:pt x="5477039" y="1591151"/>
                    <a:pt x="5477039" y="1591151"/>
                  </a:cubicBezTo>
                  <a:lnTo>
                    <a:pt x="5479183" y="1595539"/>
                  </a:lnTo>
                  <a:cubicBezTo>
                    <a:pt x="5503035" y="1645331"/>
                    <a:pt x="5531177" y="1701706"/>
                    <a:pt x="5557173" y="1764495"/>
                  </a:cubicBezTo>
                  <a:cubicBezTo>
                    <a:pt x="5557173" y="1764495"/>
                    <a:pt x="5559317" y="1766520"/>
                    <a:pt x="5559317" y="1768714"/>
                  </a:cubicBezTo>
                  <a:cubicBezTo>
                    <a:pt x="5583171" y="1822895"/>
                    <a:pt x="5611311" y="1890072"/>
                    <a:pt x="5630608" y="1952860"/>
                  </a:cubicBezTo>
                  <a:cubicBezTo>
                    <a:pt x="5656605" y="2028477"/>
                    <a:pt x="5678314" y="2102236"/>
                    <a:pt x="5695735" y="2175827"/>
                  </a:cubicBezTo>
                  <a:cubicBezTo>
                    <a:pt x="5706455" y="2210428"/>
                    <a:pt x="5710743" y="2236422"/>
                    <a:pt x="5712887" y="2245030"/>
                  </a:cubicBezTo>
                  <a:cubicBezTo>
                    <a:pt x="5732452" y="2320815"/>
                    <a:pt x="5738884" y="2366218"/>
                    <a:pt x="5756305" y="2476774"/>
                  </a:cubicBezTo>
                  <a:cubicBezTo>
                    <a:pt x="5764881" y="2522177"/>
                    <a:pt x="5769169" y="2574163"/>
                    <a:pt x="5773725" y="2626150"/>
                  </a:cubicBezTo>
                  <a:cubicBezTo>
                    <a:pt x="5775869" y="2639146"/>
                    <a:pt x="5775869" y="2651974"/>
                    <a:pt x="5778013" y="2662945"/>
                  </a:cubicBezTo>
                  <a:cubicBezTo>
                    <a:pt x="5781230" y="2695352"/>
                    <a:pt x="5783374" y="2732696"/>
                    <a:pt x="5784714" y="2770589"/>
                  </a:cubicBezTo>
                  <a:cubicBezTo>
                    <a:pt x="5785205" y="2799609"/>
                    <a:pt x="5785695" y="2828630"/>
                    <a:pt x="5786186" y="2857650"/>
                  </a:cubicBezTo>
                  <a:lnTo>
                    <a:pt x="5785250" y="2840129"/>
                  </a:lnTo>
                  <a:cubicBezTo>
                    <a:pt x="5783910" y="2818735"/>
                    <a:pt x="5782301" y="2798143"/>
                    <a:pt x="5780157" y="2779745"/>
                  </a:cubicBezTo>
                  <a:cubicBezTo>
                    <a:pt x="5778013" y="2768943"/>
                    <a:pt x="5778013" y="2758141"/>
                    <a:pt x="5775601" y="2747338"/>
                  </a:cubicBezTo>
                  <a:cubicBezTo>
                    <a:pt x="5771313" y="2701935"/>
                    <a:pt x="5764881" y="2656362"/>
                    <a:pt x="5758449" y="2617373"/>
                  </a:cubicBezTo>
                  <a:cubicBezTo>
                    <a:pt x="5741028" y="2522177"/>
                    <a:pt x="5734596" y="2480993"/>
                    <a:pt x="5715031" y="2416179"/>
                  </a:cubicBezTo>
                  <a:cubicBezTo>
                    <a:pt x="5712887" y="2407402"/>
                    <a:pt x="5706455" y="2387992"/>
                    <a:pt x="5697879" y="2355416"/>
                  </a:cubicBezTo>
                  <a:cubicBezTo>
                    <a:pt x="5680458" y="2290602"/>
                    <a:pt x="5658749" y="2225619"/>
                    <a:pt x="5632752" y="2160636"/>
                  </a:cubicBezTo>
                  <a:cubicBezTo>
                    <a:pt x="5613455" y="2106456"/>
                    <a:pt x="5585315" y="2045862"/>
                    <a:pt x="5561461" y="2000458"/>
                  </a:cubicBezTo>
                  <a:cubicBezTo>
                    <a:pt x="5561461" y="1998264"/>
                    <a:pt x="5559317" y="1998264"/>
                    <a:pt x="5559317" y="1996070"/>
                  </a:cubicBezTo>
                  <a:cubicBezTo>
                    <a:pt x="5533321" y="1942058"/>
                    <a:pt x="5505179" y="1892266"/>
                    <a:pt x="5481327" y="1848888"/>
                  </a:cubicBezTo>
                  <a:lnTo>
                    <a:pt x="5479183" y="1846694"/>
                  </a:lnTo>
                  <a:cubicBezTo>
                    <a:pt x="5477039" y="1846694"/>
                    <a:pt x="5477039" y="1844499"/>
                    <a:pt x="5477039" y="1844499"/>
                  </a:cubicBezTo>
                  <a:cubicBezTo>
                    <a:pt x="5472751" y="1838085"/>
                    <a:pt x="5470339" y="1833697"/>
                    <a:pt x="5466050" y="1827283"/>
                  </a:cubicBezTo>
                  <a:cubicBezTo>
                    <a:pt x="5444609" y="1790488"/>
                    <a:pt x="5425045" y="1760106"/>
                    <a:pt x="5407624" y="1734113"/>
                  </a:cubicBezTo>
                  <a:cubicBezTo>
                    <a:pt x="5230201" y="1450552"/>
                    <a:pt x="4983365" y="1203786"/>
                    <a:pt x="4688821" y="1008837"/>
                  </a:cubicBezTo>
                  <a:cubicBezTo>
                    <a:pt x="4671669" y="995841"/>
                    <a:pt x="4656393" y="985038"/>
                    <a:pt x="4641384" y="976430"/>
                  </a:cubicBezTo>
                  <a:cubicBezTo>
                    <a:pt x="4626107" y="967822"/>
                    <a:pt x="4611099" y="956851"/>
                    <a:pt x="4595822" y="948243"/>
                  </a:cubicBezTo>
                  <a:cubicBezTo>
                    <a:pt x="4587246" y="944023"/>
                    <a:pt x="4578401" y="937441"/>
                    <a:pt x="4571969" y="933052"/>
                  </a:cubicBezTo>
                  <a:cubicBezTo>
                    <a:pt x="4500679" y="885454"/>
                    <a:pt x="4396691" y="827054"/>
                    <a:pt x="4316556" y="790259"/>
                  </a:cubicBezTo>
                  <a:cubicBezTo>
                    <a:pt x="3929014" y="593285"/>
                    <a:pt x="3515475" y="495726"/>
                    <a:pt x="3115068" y="469733"/>
                  </a:cubicBezTo>
                  <a:lnTo>
                    <a:pt x="3104080" y="469733"/>
                  </a:lnTo>
                  <a:cubicBezTo>
                    <a:pt x="3089071" y="469733"/>
                    <a:pt x="3073795" y="467708"/>
                    <a:pt x="3058786" y="467708"/>
                  </a:cubicBezTo>
                  <a:cubicBezTo>
                    <a:pt x="3043510" y="467708"/>
                    <a:pt x="3030645" y="465513"/>
                    <a:pt x="3015368" y="465513"/>
                  </a:cubicBezTo>
                  <a:lnTo>
                    <a:pt x="3008936" y="465513"/>
                  </a:lnTo>
                  <a:lnTo>
                    <a:pt x="2998216" y="465513"/>
                  </a:lnTo>
                  <a:lnTo>
                    <a:pt x="2972219" y="465513"/>
                  </a:lnTo>
                  <a:lnTo>
                    <a:pt x="2915937" y="465513"/>
                  </a:lnTo>
                  <a:lnTo>
                    <a:pt x="2911381" y="465513"/>
                  </a:lnTo>
                  <a:lnTo>
                    <a:pt x="2909237" y="465513"/>
                  </a:lnTo>
                  <a:lnTo>
                    <a:pt x="2889940" y="465513"/>
                  </a:lnTo>
                  <a:lnTo>
                    <a:pt x="2887796" y="465513"/>
                  </a:lnTo>
                  <a:lnTo>
                    <a:pt x="2883240" y="465513"/>
                  </a:lnTo>
                  <a:lnTo>
                    <a:pt x="2872519" y="465513"/>
                  </a:lnTo>
                  <a:lnTo>
                    <a:pt x="2870375" y="465513"/>
                  </a:lnTo>
                  <a:lnTo>
                    <a:pt x="2868231" y="465513"/>
                  </a:lnTo>
                  <a:lnTo>
                    <a:pt x="2866087" y="465513"/>
                  </a:lnTo>
                  <a:cubicBezTo>
                    <a:pt x="2861799" y="467708"/>
                    <a:pt x="2857511" y="467708"/>
                    <a:pt x="2852955" y="467708"/>
                  </a:cubicBezTo>
                  <a:lnTo>
                    <a:pt x="2850810" y="467708"/>
                  </a:lnTo>
                  <a:lnTo>
                    <a:pt x="2848666" y="467708"/>
                  </a:lnTo>
                  <a:lnTo>
                    <a:pt x="2846522" y="467708"/>
                  </a:lnTo>
                  <a:lnTo>
                    <a:pt x="2844378" y="467708"/>
                  </a:lnTo>
                  <a:cubicBezTo>
                    <a:pt x="2837946" y="469733"/>
                    <a:pt x="2831514" y="469733"/>
                    <a:pt x="2824814" y="471927"/>
                  </a:cubicBezTo>
                  <a:cubicBezTo>
                    <a:pt x="2822669" y="471927"/>
                    <a:pt x="2820525" y="474121"/>
                    <a:pt x="2818381" y="474121"/>
                  </a:cubicBezTo>
                  <a:cubicBezTo>
                    <a:pt x="2818381" y="476316"/>
                    <a:pt x="2816237" y="476316"/>
                    <a:pt x="2814093" y="476316"/>
                  </a:cubicBezTo>
                  <a:lnTo>
                    <a:pt x="2811949" y="476316"/>
                  </a:lnTo>
                  <a:cubicBezTo>
                    <a:pt x="2809805" y="476316"/>
                    <a:pt x="2807661" y="478510"/>
                    <a:pt x="2805517" y="478510"/>
                  </a:cubicBezTo>
                  <a:cubicBezTo>
                    <a:pt x="2800961" y="480704"/>
                    <a:pt x="2798817" y="480704"/>
                    <a:pt x="2794528" y="482730"/>
                  </a:cubicBezTo>
                  <a:lnTo>
                    <a:pt x="2792384" y="482730"/>
                  </a:lnTo>
                  <a:lnTo>
                    <a:pt x="2790240" y="482730"/>
                  </a:lnTo>
                  <a:lnTo>
                    <a:pt x="2788096" y="482730"/>
                  </a:lnTo>
                  <a:cubicBezTo>
                    <a:pt x="2788096" y="482730"/>
                    <a:pt x="2785952" y="484924"/>
                    <a:pt x="2783808" y="484924"/>
                  </a:cubicBezTo>
                  <a:cubicBezTo>
                    <a:pt x="2779520" y="487118"/>
                    <a:pt x="2777376" y="487118"/>
                    <a:pt x="2775232" y="489312"/>
                  </a:cubicBezTo>
                  <a:cubicBezTo>
                    <a:pt x="2772820" y="489312"/>
                    <a:pt x="2770676" y="491507"/>
                    <a:pt x="2768531" y="491507"/>
                  </a:cubicBezTo>
                  <a:cubicBezTo>
                    <a:pt x="2768531" y="493701"/>
                    <a:pt x="2766387" y="493701"/>
                    <a:pt x="2766387" y="493701"/>
                  </a:cubicBezTo>
                  <a:cubicBezTo>
                    <a:pt x="2764243" y="495726"/>
                    <a:pt x="2762099" y="495726"/>
                    <a:pt x="2759955" y="497920"/>
                  </a:cubicBezTo>
                  <a:cubicBezTo>
                    <a:pt x="2755667" y="500115"/>
                    <a:pt x="2753523" y="502309"/>
                    <a:pt x="2749235" y="504503"/>
                  </a:cubicBezTo>
                  <a:cubicBezTo>
                    <a:pt x="2747091" y="506697"/>
                    <a:pt x="2744679" y="506697"/>
                    <a:pt x="2742534" y="508723"/>
                  </a:cubicBezTo>
                  <a:cubicBezTo>
                    <a:pt x="2740390" y="508723"/>
                    <a:pt x="2738246" y="510917"/>
                    <a:pt x="2736102" y="513111"/>
                  </a:cubicBezTo>
                  <a:cubicBezTo>
                    <a:pt x="2643103" y="578094"/>
                    <a:pt x="2558680" y="697089"/>
                    <a:pt x="2487121" y="853047"/>
                  </a:cubicBezTo>
                  <a:cubicBezTo>
                    <a:pt x="2435127" y="963434"/>
                    <a:pt x="2383133" y="1097619"/>
                    <a:pt x="2335696" y="1262186"/>
                  </a:cubicBezTo>
                  <a:lnTo>
                    <a:pt x="2335696" y="1264380"/>
                  </a:lnTo>
                  <a:cubicBezTo>
                    <a:pt x="2335696" y="1266574"/>
                    <a:pt x="2333552" y="1268600"/>
                    <a:pt x="2333552" y="1270794"/>
                  </a:cubicBezTo>
                  <a:cubicBezTo>
                    <a:pt x="2331407" y="1277377"/>
                    <a:pt x="2329263" y="1285985"/>
                    <a:pt x="2326851" y="1292567"/>
                  </a:cubicBezTo>
                  <a:cubicBezTo>
                    <a:pt x="2307555" y="1359576"/>
                    <a:pt x="2285846" y="1443969"/>
                    <a:pt x="2268425" y="1515534"/>
                  </a:cubicBezTo>
                  <a:cubicBezTo>
                    <a:pt x="2266281" y="1526337"/>
                    <a:pt x="2261993" y="1539333"/>
                    <a:pt x="2259849" y="1552330"/>
                  </a:cubicBezTo>
                  <a:cubicBezTo>
                    <a:pt x="2259849" y="1554524"/>
                    <a:pt x="2257705" y="1558744"/>
                    <a:pt x="2257705" y="1563132"/>
                  </a:cubicBezTo>
                  <a:lnTo>
                    <a:pt x="2255561" y="1573935"/>
                  </a:lnTo>
                  <a:cubicBezTo>
                    <a:pt x="2242428" y="1628115"/>
                    <a:pt x="2231708" y="1680101"/>
                    <a:pt x="2216431" y="1751498"/>
                  </a:cubicBezTo>
                  <a:lnTo>
                    <a:pt x="2216431" y="1755718"/>
                  </a:lnTo>
                  <a:cubicBezTo>
                    <a:pt x="2214287" y="1768714"/>
                    <a:pt x="2209999" y="1783905"/>
                    <a:pt x="2207855" y="1799096"/>
                  </a:cubicBezTo>
                  <a:cubicBezTo>
                    <a:pt x="2205711" y="1803484"/>
                    <a:pt x="2205711" y="1805510"/>
                    <a:pt x="2205711" y="1807704"/>
                  </a:cubicBezTo>
                  <a:cubicBezTo>
                    <a:pt x="2201423" y="1835891"/>
                    <a:pt x="2194990" y="1864079"/>
                    <a:pt x="2190702" y="1892266"/>
                  </a:cubicBezTo>
                  <a:cubicBezTo>
                    <a:pt x="2186146" y="1909482"/>
                    <a:pt x="2181858" y="1926867"/>
                    <a:pt x="2179714" y="1946278"/>
                  </a:cubicBezTo>
                  <a:cubicBezTo>
                    <a:pt x="2179714" y="1952860"/>
                    <a:pt x="2177570" y="1959274"/>
                    <a:pt x="2177570" y="1963663"/>
                  </a:cubicBezTo>
                  <a:cubicBezTo>
                    <a:pt x="2175426" y="1974465"/>
                    <a:pt x="2173282" y="1989656"/>
                    <a:pt x="2171138" y="2004847"/>
                  </a:cubicBezTo>
                  <a:cubicBezTo>
                    <a:pt x="2168993" y="2022063"/>
                    <a:pt x="2164705" y="2039448"/>
                    <a:pt x="2162561" y="2058858"/>
                  </a:cubicBezTo>
                  <a:cubicBezTo>
                    <a:pt x="2158005" y="2084851"/>
                    <a:pt x="2153717" y="2113039"/>
                    <a:pt x="2149429" y="2145446"/>
                  </a:cubicBezTo>
                  <a:lnTo>
                    <a:pt x="2142997" y="2191018"/>
                  </a:lnTo>
                  <a:cubicBezTo>
                    <a:pt x="2138708" y="2208234"/>
                    <a:pt x="2136564" y="2227814"/>
                    <a:pt x="2134152" y="2247224"/>
                  </a:cubicBezTo>
                  <a:cubicBezTo>
                    <a:pt x="2134152" y="2258026"/>
                    <a:pt x="2132008" y="2271023"/>
                    <a:pt x="2129864" y="2284019"/>
                  </a:cubicBezTo>
                  <a:cubicBezTo>
                    <a:pt x="2129864" y="2290602"/>
                    <a:pt x="2127720" y="2294822"/>
                    <a:pt x="2127720" y="2301404"/>
                  </a:cubicBezTo>
                  <a:cubicBezTo>
                    <a:pt x="2101723" y="2498378"/>
                    <a:pt x="2082426" y="2703960"/>
                    <a:pt x="2067150" y="2898909"/>
                  </a:cubicBezTo>
                  <a:cubicBezTo>
                    <a:pt x="2065006" y="2916125"/>
                    <a:pt x="2065006" y="2933510"/>
                    <a:pt x="2062862" y="2953089"/>
                  </a:cubicBezTo>
                  <a:lnTo>
                    <a:pt x="2062862" y="2957309"/>
                  </a:lnTo>
                  <a:cubicBezTo>
                    <a:pt x="2062862" y="2965917"/>
                    <a:pt x="2060718" y="2976888"/>
                    <a:pt x="2060718" y="2987690"/>
                  </a:cubicBezTo>
                  <a:cubicBezTo>
                    <a:pt x="2054285" y="3069889"/>
                    <a:pt x="2049729" y="3145675"/>
                    <a:pt x="2045441" y="3232262"/>
                  </a:cubicBezTo>
                  <a:cubicBezTo>
                    <a:pt x="2043297" y="3269058"/>
                    <a:pt x="2043297" y="3308047"/>
                    <a:pt x="2041153" y="3340454"/>
                  </a:cubicBezTo>
                  <a:lnTo>
                    <a:pt x="2041153" y="3347037"/>
                  </a:lnTo>
                  <a:lnTo>
                    <a:pt x="2041153" y="3368642"/>
                  </a:lnTo>
                  <a:cubicBezTo>
                    <a:pt x="2039009" y="3381638"/>
                    <a:pt x="2039009" y="3394635"/>
                    <a:pt x="2039009" y="3405437"/>
                  </a:cubicBezTo>
                  <a:lnTo>
                    <a:pt x="2039009" y="3386027"/>
                  </a:lnTo>
                  <a:cubicBezTo>
                    <a:pt x="2039009" y="3416239"/>
                    <a:pt x="2036865" y="3446621"/>
                    <a:pt x="2036865" y="3477003"/>
                  </a:cubicBezTo>
                  <a:lnTo>
                    <a:pt x="2036865" y="3483416"/>
                  </a:lnTo>
                  <a:cubicBezTo>
                    <a:pt x="2036865" y="3505021"/>
                    <a:pt x="2034721" y="3528820"/>
                    <a:pt x="2034721" y="3552619"/>
                  </a:cubicBezTo>
                  <a:cubicBezTo>
                    <a:pt x="2034721" y="3583001"/>
                    <a:pt x="2032577" y="3613382"/>
                    <a:pt x="2032577" y="3645789"/>
                  </a:cubicBezTo>
                  <a:lnTo>
                    <a:pt x="2026144" y="3645789"/>
                  </a:lnTo>
                  <a:cubicBezTo>
                    <a:pt x="2019444" y="3645789"/>
                    <a:pt x="2013012" y="3643595"/>
                    <a:pt x="2006580" y="3643595"/>
                  </a:cubicBezTo>
                  <a:lnTo>
                    <a:pt x="1994999" y="3642692"/>
                  </a:lnTo>
                  <a:cubicBezTo>
                    <a:pt x="908049" y="3484513"/>
                    <a:pt x="266393" y="3202508"/>
                    <a:pt x="131943" y="3130054"/>
                  </a:cubicBezTo>
                  <a:cubicBezTo>
                    <a:pt x="5256" y="3045194"/>
                    <a:pt x="11184" y="2980769"/>
                    <a:pt x="3772" y="2935891"/>
                  </a:cubicBezTo>
                  <a:cubicBezTo>
                    <a:pt x="-3619" y="2891142"/>
                    <a:pt x="2184" y="2902462"/>
                    <a:pt x="1866" y="2890132"/>
                  </a:cubicBezTo>
                  <a:cubicBezTo>
                    <a:pt x="1548" y="2877802"/>
                    <a:pt x="1866" y="2862587"/>
                    <a:pt x="1866" y="2861912"/>
                  </a:cubicBezTo>
                  <a:cubicBezTo>
                    <a:pt x="4010" y="2775325"/>
                    <a:pt x="6154" y="2684550"/>
                    <a:pt x="17143" y="2597962"/>
                  </a:cubicBezTo>
                  <a:cubicBezTo>
                    <a:pt x="22548" y="2526143"/>
                    <a:pt x="32508" y="2474888"/>
                    <a:pt x="34295" y="2457194"/>
                  </a:cubicBezTo>
                  <a:cubicBezTo>
                    <a:pt x="30007" y="2472385"/>
                    <a:pt x="30007" y="2483188"/>
                    <a:pt x="27863" y="2491796"/>
                  </a:cubicBezTo>
                  <a:cubicBezTo>
                    <a:pt x="30007" y="2476774"/>
                    <a:pt x="32151" y="2461583"/>
                    <a:pt x="34295" y="2444198"/>
                  </a:cubicBezTo>
                  <a:cubicBezTo>
                    <a:pt x="34295" y="2439809"/>
                    <a:pt x="36440" y="2433395"/>
                    <a:pt x="36440" y="2426982"/>
                  </a:cubicBezTo>
                  <a:lnTo>
                    <a:pt x="36440" y="2422593"/>
                  </a:lnTo>
                  <a:cubicBezTo>
                    <a:pt x="38584" y="2394406"/>
                    <a:pt x="45284" y="2364193"/>
                    <a:pt x="51716" y="2331617"/>
                  </a:cubicBezTo>
                  <a:cubicBezTo>
                    <a:pt x="64581" y="2258026"/>
                    <a:pt x="79857" y="2195238"/>
                    <a:pt x="101566" y="2126035"/>
                  </a:cubicBezTo>
                  <a:cubicBezTo>
                    <a:pt x="103710" y="2117258"/>
                    <a:pt x="105854" y="2108650"/>
                    <a:pt x="107998" y="2100042"/>
                  </a:cubicBezTo>
                  <a:cubicBezTo>
                    <a:pt x="110142" y="2097848"/>
                    <a:pt x="110142" y="2097848"/>
                    <a:pt x="110142" y="2095654"/>
                  </a:cubicBezTo>
                  <a:cubicBezTo>
                    <a:pt x="114430" y="2078269"/>
                    <a:pt x="118719" y="2065441"/>
                    <a:pt x="123007" y="2050250"/>
                  </a:cubicBezTo>
                  <a:cubicBezTo>
                    <a:pt x="170712" y="1885683"/>
                    <a:pt x="237715" y="1714703"/>
                    <a:pt x="330982" y="1547941"/>
                  </a:cubicBezTo>
                  <a:cubicBezTo>
                    <a:pt x="333126" y="1543553"/>
                    <a:pt x="337415" y="1537139"/>
                    <a:pt x="339559" y="1532751"/>
                  </a:cubicBezTo>
                  <a:cubicBezTo>
                    <a:pt x="345991" y="1519754"/>
                    <a:pt x="350547" y="1511146"/>
                    <a:pt x="356979" y="1500344"/>
                  </a:cubicBezTo>
                  <a:cubicBezTo>
                    <a:pt x="365556" y="1482959"/>
                    <a:pt x="374132" y="1467768"/>
                    <a:pt x="382976" y="1452746"/>
                  </a:cubicBezTo>
                  <a:cubicBezTo>
                    <a:pt x="389408" y="1439749"/>
                    <a:pt x="397985" y="1426753"/>
                    <a:pt x="404417" y="1413756"/>
                  </a:cubicBezTo>
                  <a:cubicBezTo>
                    <a:pt x="421838" y="1385569"/>
                    <a:pt x="437114" y="1361770"/>
                    <a:pt x="449979" y="1340165"/>
                  </a:cubicBezTo>
                  <a:cubicBezTo>
                    <a:pt x="460699" y="1324974"/>
                    <a:pt x="469543" y="1309784"/>
                    <a:pt x="480264" y="1294593"/>
                  </a:cubicBezTo>
                  <a:cubicBezTo>
                    <a:pt x="489108" y="1281596"/>
                    <a:pt x="497684" y="1270794"/>
                    <a:pt x="504117" y="1259992"/>
                  </a:cubicBezTo>
                  <a:cubicBezTo>
                    <a:pt x="506261" y="1255603"/>
                    <a:pt x="510549" y="1251384"/>
                    <a:pt x="512693" y="1246995"/>
                  </a:cubicBezTo>
                  <a:lnTo>
                    <a:pt x="545390" y="1201591"/>
                  </a:lnTo>
                  <a:lnTo>
                    <a:pt x="597116" y="1130026"/>
                  </a:lnTo>
                  <a:cubicBezTo>
                    <a:pt x="597116" y="1128001"/>
                    <a:pt x="599260" y="1125806"/>
                    <a:pt x="601672" y="1123612"/>
                  </a:cubicBezTo>
                  <a:cubicBezTo>
                    <a:pt x="610248" y="1110616"/>
                    <a:pt x="620969" y="1097619"/>
                    <a:pt x="629813" y="1086817"/>
                  </a:cubicBezTo>
                  <a:cubicBezTo>
                    <a:pt x="629813" y="1084622"/>
                    <a:pt x="631957" y="1084622"/>
                    <a:pt x="631957" y="1082428"/>
                  </a:cubicBezTo>
                  <a:cubicBezTo>
                    <a:pt x="681539" y="1021834"/>
                    <a:pt x="718524" y="978624"/>
                    <a:pt x="761674" y="933052"/>
                  </a:cubicBezTo>
                  <a:lnTo>
                    <a:pt x="768374" y="924444"/>
                  </a:lnTo>
                  <a:cubicBezTo>
                    <a:pt x="770518" y="922250"/>
                    <a:pt x="774807" y="917861"/>
                    <a:pt x="776951" y="915836"/>
                  </a:cubicBezTo>
                  <a:cubicBezTo>
                    <a:pt x="785527" y="907059"/>
                    <a:pt x="796515" y="896257"/>
                    <a:pt x="805092" y="885454"/>
                  </a:cubicBezTo>
                  <a:cubicBezTo>
                    <a:pt x="861374" y="824860"/>
                    <a:pt x="937220" y="753463"/>
                    <a:pt x="1004223" y="697089"/>
                  </a:cubicBezTo>
                  <a:cubicBezTo>
                    <a:pt x="1010655" y="692700"/>
                    <a:pt x="1019499" y="686286"/>
                    <a:pt x="1025932" y="679872"/>
                  </a:cubicBezTo>
                  <a:lnTo>
                    <a:pt x="1032364" y="673290"/>
                  </a:lnTo>
                  <a:lnTo>
                    <a:pt x="1034508" y="671095"/>
                  </a:lnTo>
                  <a:cubicBezTo>
                    <a:pt x="1196922" y="534716"/>
                    <a:pt x="1370056" y="419941"/>
                    <a:pt x="1547747" y="326940"/>
                  </a:cubicBezTo>
                  <a:cubicBezTo>
                    <a:pt x="1787884" y="194780"/>
                    <a:pt x="2075994" y="95196"/>
                    <a:pt x="2389834" y="41184"/>
                  </a:cubicBezTo>
                  <a:cubicBezTo>
                    <a:pt x="2398410" y="38990"/>
                    <a:pt x="2406986" y="38990"/>
                    <a:pt x="2415831" y="36796"/>
                  </a:cubicBezTo>
                  <a:cubicBezTo>
                    <a:pt x="2422263" y="34601"/>
                    <a:pt x="2430839" y="34601"/>
                    <a:pt x="2437539" y="32407"/>
                  </a:cubicBezTo>
                  <a:lnTo>
                    <a:pt x="2476401" y="25993"/>
                  </a:lnTo>
                  <a:cubicBezTo>
                    <a:pt x="2482833" y="25993"/>
                    <a:pt x="2491677" y="23799"/>
                    <a:pt x="2498110" y="23799"/>
                  </a:cubicBezTo>
                  <a:lnTo>
                    <a:pt x="2504542" y="23799"/>
                  </a:lnTo>
                  <a:lnTo>
                    <a:pt x="2508830" y="23799"/>
                  </a:lnTo>
                  <a:lnTo>
                    <a:pt x="2510974" y="23799"/>
                  </a:lnTo>
                  <a:cubicBezTo>
                    <a:pt x="2517406" y="23799"/>
                    <a:pt x="2524106" y="21605"/>
                    <a:pt x="2530539" y="21605"/>
                  </a:cubicBezTo>
                  <a:cubicBezTo>
                    <a:pt x="2539115" y="21605"/>
                    <a:pt x="2547959" y="19411"/>
                    <a:pt x="2556536" y="19411"/>
                  </a:cubicBezTo>
                  <a:cubicBezTo>
                    <a:pt x="2562968" y="19411"/>
                    <a:pt x="2567256" y="17385"/>
                    <a:pt x="2573688" y="17385"/>
                  </a:cubicBezTo>
                  <a:lnTo>
                    <a:pt x="2578244" y="17385"/>
                  </a:lnTo>
                  <a:lnTo>
                    <a:pt x="2580389" y="17385"/>
                  </a:lnTo>
                  <a:lnTo>
                    <a:pt x="2582533" y="17385"/>
                  </a:lnTo>
                  <a:lnTo>
                    <a:pt x="2591109" y="17385"/>
                  </a:lnTo>
                  <a:lnTo>
                    <a:pt x="2595397" y="17385"/>
                  </a:lnTo>
                  <a:cubicBezTo>
                    <a:pt x="2606386" y="15191"/>
                    <a:pt x="2619250" y="15191"/>
                    <a:pt x="2632382" y="12997"/>
                  </a:cubicBezTo>
                  <a:cubicBezTo>
                    <a:pt x="2638815" y="12997"/>
                    <a:pt x="2645247" y="10803"/>
                    <a:pt x="2651679" y="10803"/>
                  </a:cubicBezTo>
                  <a:lnTo>
                    <a:pt x="2655967" y="10803"/>
                  </a:lnTo>
                  <a:cubicBezTo>
                    <a:pt x="2662668" y="8608"/>
                    <a:pt x="2666956" y="8608"/>
                    <a:pt x="2673388" y="8608"/>
                  </a:cubicBezTo>
                  <a:cubicBezTo>
                    <a:pt x="2681964" y="8608"/>
                    <a:pt x="2688665" y="6414"/>
                    <a:pt x="2697241" y="6414"/>
                  </a:cubicBezTo>
                  <a:cubicBezTo>
                    <a:pt x="2716806" y="4389"/>
                    <a:pt x="2738246" y="2194"/>
                    <a:pt x="2762099" y="2194"/>
                  </a:cubicBezTo>
                  <a:lnTo>
                    <a:pt x="2766387" y="2194"/>
                  </a:lnTo>
                  <a:lnTo>
                    <a:pt x="2775232" y="2194"/>
                  </a:lnTo>
                  <a:lnTo>
                    <a:pt x="2783808" y="2194"/>
                  </a:lnTo>
                  <a:lnTo>
                    <a:pt x="2788096" y="2194"/>
                  </a:lnTo>
                  <a:cubicBezTo>
                    <a:pt x="2803373" y="0"/>
                    <a:pt x="2816237" y="0"/>
                    <a:pt x="2831514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Sliced Hemisphere – Slide Template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A30076-48E1-4B17-87BE-560CE0F295B8}"/>
              </a:ext>
            </a:extLst>
          </p:cNvPr>
          <p:cNvSpPr txBox="1"/>
          <p:nvPr/>
        </p:nvSpPr>
        <p:spPr>
          <a:xfrm>
            <a:off x="5169177" y="3248228"/>
            <a:ext cx="178737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grpSp>
        <p:nvGrpSpPr>
          <p:cNvPr id="8" name="Graphic 10" descr="Bar graph with upward trend">
            <a:extLst>
              <a:ext uri="{FF2B5EF4-FFF2-40B4-BE49-F238E27FC236}">
                <a16:creationId xmlns:a16="http://schemas.microsoft.com/office/drawing/2014/main" id="{E40D9FD9-EFAD-485D-9CE8-99BB4310146D}"/>
              </a:ext>
            </a:extLst>
          </p:cNvPr>
          <p:cNvGrpSpPr/>
          <p:nvPr/>
        </p:nvGrpSpPr>
        <p:grpSpPr>
          <a:xfrm>
            <a:off x="8564376" y="3464367"/>
            <a:ext cx="457200" cy="457200"/>
            <a:chOff x="8564376" y="3464367"/>
            <a:chExt cx="457200" cy="4572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D45E237-4B7B-4425-AEB9-A8066A9924E9}"/>
                </a:ext>
              </a:extLst>
            </p:cNvPr>
            <p:cNvSpPr/>
            <p:nvPr/>
          </p:nvSpPr>
          <p:spPr>
            <a:xfrm>
              <a:off x="8631051" y="3526279"/>
              <a:ext cx="328612" cy="333375"/>
            </a:xfrm>
            <a:custGeom>
              <a:avLst/>
              <a:gdLst>
                <a:gd name="connsiteX0" fmla="*/ 28575 w 328612"/>
                <a:gd name="connsiteY0" fmla="*/ 0 h 333375"/>
                <a:gd name="connsiteX1" fmla="*/ 0 w 328612"/>
                <a:gd name="connsiteY1" fmla="*/ 0 h 333375"/>
                <a:gd name="connsiteX2" fmla="*/ 0 w 328612"/>
                <a:gd name="connsiteY2" fmla="*/ 333375 h 333375"/>
                <a:gd name="connsiteX3" fmla="*/ 328613 w 328612"/>
                <a:gd name="connsiteY3" fmla="*/ 333375 h 333375"/>
                <a:gd name="connsiteX4" fmla="*/ 328613 w 328612"/>
                <a:gd name="connsiteY4" fmla="*/ 304800 h 333375"/>
                <a:gd name="connsiteX5" fmla="*/ 28575 w 328612"/>
                <a:gd name="connsiteY5" fmla="*/ 304800 h 333375"/>
                <a:gd name="connsiteX6" fmla="*/ 28575 w 328612"/>
                <a:gd name="connsiteY6" fmla="*/ 0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8612" h="333375">
                  <a:moveTo>
                    <a:pt x="28575" y="0"/>
                  </a:moveTo>
                  <a:lnTo>
                    <a:pt x="0" y="0"/>
                  </a:lnTo>
                  <a:lnTo>
                    <a:pt x="0" y="333375"/>
                  </a:lnTo>
                  <a:lnTo>
                    <a:pt x="328613" y="333375"/>
                  </a:lnTo>
                  <a:lnTo>
                    <a:pt x="328613" y="304800"/>
                  </a:lnTo>
                  <a:lnTo>
                    <a:pt x="28575" y="304800"/>
                  </a:lnTo>
                  <a:lnTo>
                    <a:pt x="28575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1BA4584-1EA8-49FA-A2E4-5D81115AF422}"/>
                </a:ext>
              </a:extLst>
            </p:cNvPr>
            <p:cNvSpPr/>
            <p:nvPr/>
          </p:nvSpPr>
          <p:spPr>
            <a:xfrm rot="-10800000">
              <a:off x="8888226" y="3526279"/>
              <a:ext cx="71437" cy="276225"/>
            </a:xfrm>
            <a:custGeom>
              <a:avLst/>
              <a:gdLst>
                <a:gd name="connsiteX0" fmla="*/ 0 w 71437"/>
                <a:gd name="connsiteY0" fmla="*/ 0 h 276225"/>
                <a:gd name="connsiteX1" fmla="*/ 71438 w 71437"/>
                <a:gd name="connsiteY1" fmla="*/ 0 h 276225"/>
                <a:gd name="connsiteX2" fmla="*/ 71438 w 71437"/>
                <a:gd name="connsiteY2" fmla="*/ 276225 h 276225"/>
                <a:gd name="connsiteX3" fmla="*/ 0 w 71437"/>
                <a:gd name="connsiteY3" fmla="*/ 276225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7" h="276225">
                  <a:moveTo>
                    <a:pt x="0" y="0"/>
                  </a:moveTo>
                  <a:lnTo>
                    <a:pt x="71438" y="0"/>
                  </a:lnTo>
                  <a:lnTo>
                    <a:pt x="71438" y="276225"/>
                  </a:lnTo>
                  <a:lnTo>
                    <a:pt x="0" y="276225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A7BAD51-11A4-4E3D-9830-167EC669F944}"/>
                </a:ext>
              </a:extLst>
            </p:cNvPr>
            <p:cNvSpPr/>
            <p:nvPr/>
          </p:nvSpPr>
          <p:spPr>
            <a:xfrm rot="-10800000">
              <a:off x="8788213" y="3621529"/>
              <a:ext cx="71437" cy="180975"/>
            </a:xfrm>
            <a:custGeom>
              <a:avLst/>
              <a:gdLst>
                <a:gd name="connsiteX0" fmla="*/ 0 w 71437"/>
                <a:gd name="connsiteY0" fmla="*/ 0 h 180975"/>
                <a:gd name="connsiteX1" fmla="*/ 71438 w 71437"/>
                <a:gd name="connsiteY1" fmla="*/ 0 h 180975"/>
                <a:gd name="connsiteX2" fmla="*/ 71438 w 71437"/>
                <a:gd name="connsiteY2" fmla="*/ 180975 h 180975"/>
                <a:gd name="connsiteX3" fmla="*/ 0 w 71437"/>
                <a:gd name="connsiteY3" fmla="*/ 180975 h 180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7" h="180975">
                  <a:moveTo>
                    <a:pt x="0" y="0"/>
                  </a:moveTo>
                  <a:lnTo>
                    <a:pt x="71438" y="0"/>
                  </a:lnTo>
                  <a:lnTo>
                    <a:pt x="71438" y="180975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9CE2887-00DC-4FBA-BB7A-A66524B29BD3}"/>
                </a:ext>
              </a:extLst>
            </p:cNvPr>
            <p:cNvSpPr/>
            <p:nvPr/>
          </p:nvSpPr>
          <p:spPr>
            <a:xfrm rot="-10800000">
              <a:off x="8688201" y="3707254"/>
              <a:ext cx="71437" cy="95250"/>
            </a:xfrm>
            <a:custGeom>
              <a:avLst/>
              <a:gdLst>
                <a:gd name="connsiteX0" fmla="*/ 0 w 71437"/>
                <a:gd name="connsiteY0" fmla="*/ 0 h 95250"/>
                <a:gd name="connsiteX1" fmla="*/ 71438 w 71437"/>
                <a:gd name="connsiteY1" fmla="*/ 0 h 95250"/>
                <a:gd name="connsiteX2" fmla="*/ 71438 w 71437"/>
                <a:gd name="connsiteY2" fmla="*/ 95250 h 95250"/>
                <a:gd name="connsiteX3" fmla="*/ 0 w 71437"/>
                <a:gd name="connsiteY3" fmla="*/ 9525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37" h="95250">
                  <a:moveTo>
                    <a:pt x="0" y="0"/>
                  </a:moveTo>
                  <a:lnTo>
                    <a:pt x="71438" y="0"/>
                  </a:lnTo>
                  <a:lnTo>
                    <a:pt x="71438" y="95250"/>
                  </a:lnTo>
                  <a:lnTo>
                    <a:pt x="0" y="9525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ADC2DEB-A74C-45EB-B996-C356BCE21A8F}"/>
                </a:ext>
              </a:extLst>
            </p:cNvPr>
            <p:cNvSpPr/>
            <p:nvPr/>
          </p:nvSpPr>
          <p:spPr>
            <a:xfrm>
              <a:off x="8686248" y="3526279"/>
              <a:ext cx="154352" cy="154352"/>
            </a:xfrm>
            <a:custGeom>
              <a:avLst/>
              <a:gdLst>
                <a:gd name="connsiteX0" fmla="*/ 154353 w 154352"/>
                <a:gd name="connsiteY0" fmla="*/ 65437 h 154352"/>
                <a:gd name="connsiteX1" fmla="*/ 154353 w 154352"/>
                <a:gd name="connsiteY1" fmla="*/ 0 h 154352"/>
                <a:gd name="connsiteX2" fmla="*/ 88916 w 154352"/>
                <a:gd name="connsiteY2" fmla="*/ 0 h 154352"/>
                <a:gd name="connsiteX3" fmla="*/ 114919 w 154352"/>
                <a:gd name="connsiteY3" fmla="*/ 26003 h 154352"/>
                <a:gd name="connsiteX4" fmla="*/ 0 w 154352"/>
                <a:gd name="connsiteY4" fmla="*/ 140922 h 154352"/>
                <a:gd name="connsiteX5" fmla="*/ 13430 w 154352"/>
                <a:gd name="connsiteY5" fmla="*/ 154353 h 154352"/>
                <a:gd name="connsiteX6" fmla="*/ 128349 w 154352"/>
                <a:gd name="connsiteY6" fmla="*/ 39481 h 154352"/>
                <a:gd name="connsiteX7" fmla="*/ 154353 w 154352"/>
                <a:gd name="connsiteY7" fmla="*/ 65437 h 15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352" h="154352">
                  <a:moveTo>
                    <a:pt x="154353" y="65437"/>
                  </a:moveTo>
                  <a:lnTo>
                    <a:pt x="154353" y="0"/>
                  </a:lnTo>
                  <a:lnTo>
                    <a:pt x="88916" y="0"/>
                  </a:lnTo>
                  <a:lnTo>
                    <a:pt x="114919" y="26003"/>
                  </a:lnTo>
                  <a:lnTo>
                    <a:pt x="0" y="140922"/>
                  </a:lnTo>
                  <a:lnTo>
                    <a:pt x="13430" y="154353"/>
                  </a:lnTo>
                  <a:lnTo>
                    <a:pt x="128349" y="39481"/>
                  </a:lnTo>
                  <a:lnTo>
                    <a:pt x="154353" y="65437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aphic 11" descr="Brainstorm">
            <a:extLst>
              <a:ext uri="{FF2B5EF4-FFF2-40B4-BE49-F238E27FC236}">
                <a16:creationId xmlns:a16="http://schemas.microsoft.com/office/drawing/2014/main" id="{01D0E7BF-EC1B-43E1-AF31-3EE5D31DE5E3}"/>
              </a:ext>
            </a:extLst>
          </p:cNvPr>
          <p:cNvGrpSpPr/>
          <p:nvPr/>
        </p:nvGrpSpPr>
        <p:grpSpPr>
          <a:xfrm>
            <a:off x="8564376" y="2889289"/>
            <a:ext cx="457200" cy="457200"/>
            <a:chOff x="8564376" y="2889289"/>
            <a:chExt cx="457200" cy="4572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7B9F57C-AC67-47C7-9D31-AD4C2EB3A329}"/>
                </a:ext>
              </a:extLst>
            </p:cNvPr>
            <p:cNvSpPr/>
            <p:nvPr/>
          </p:nvSpPr>
          <p:spPr>
            <a:xfrm>
              <a:off x="8721238" y="2989068"/>
              <a:ext cx="93659" cy="98345"/>
            </a:xfrm>
            <a:custGeom>
              <a:avLst/>
              <a:gdLst>
                <a:gd name="connsiteX0" fmla="*/ 46839 w 93659"/>
                <a:gd name="connsiteY0" fmla="*/ 0 h 98345"/>
                <a:gd name="connsiteX1" fmla="*/ 46839 w 93659"/>
                <a:gd name="connsiteY1" fmla="*/ 0 h 98345"/>
                <a:gd name="connsiteX2" fmla="*/ 0 w 93659"/>
                <a:gd name="connsiteY2" fmla="*/ 46253 h 98345"/>
                <a:gd name="connsiteX3" fmla="*/ 0 w 93659"/>
                <a:gd name="connsiteY3" fmla="*/ 48011 h 98345"/>
                <a:gd name="connsiteX4" fmla="*/ 3334 w 93659"/>
                <a:gd name="connsiteY4" fmla="*/ 64408 h 98345"/>
                <a:gd name="connsiteX5" fmla="*/ 11249 w 93659"/>
                <a:gd name="connsiteY5" fmla="*/ 77267 h 98345"/>
                <a:gd name="connsiteX6" fmla="*/ 24951 w 93659"/>
                <a:gd name="connsiteY6" fmla="*/ 98346 h 98345"/>
                <a:gd name="connsiteX7" fmla="*/ 68704 w 93659"/>
                <a:gd name="connsiteY7" fmla="*/ 98346 h 98345"/>
                <a:gd name="connsiteX8" fmla="*/ 82406 w 93659"/>
                <a:gd name="connsiteY8" fmla="*/ 77267 h 98345"/>
                <a:gd name="connsiteX9" fmla="*/ 90326 w 93659"/>
                <a:gd name="connsiteY9" fmla="*/ 64408 h 98345"/>
                <a:gd name="connsiteX10" fmla="*/ 93659 w 93659"/>
                <a:gd name="connsiteY10" fmla="*/ 48011 h 98345"/>
                <a:gd name="connsiteX11" fmla="*/ 93659 w 93659"/>
                <a:gd name="connsiteY11" fmla="*/ 46253 h 98345"/>
                <a:gd name="connsiteX12" fmla="*/ 46839 w 93659"/>
                <a:gd name="connsiteY12" fmla="*/ 0 h 98345"/>
                <a:gd name="connsiteX13" fmla="*/ 49044 w 93659"/>
                <a:gd name="connsiteY13" fmla="*/ 83853 h 98345"/>
                <a:gd name="connsiteX14" fmla="*/ 49044 w 93659"/>
                <a:gd name="connsiteY14" fmla="*/ 55902 h 98345"/>
                <a:gd name="connsiteX15" fmla="*/ 23851 w 93659"/>
                <a:gd name="connsiteY15" fmla="*/ 61617 h 98345"/>
                <a:gd name="connsiteX16" fmla="*/ 49044 w 93659"/>
                <a:gd name="connsiteY16" fmla="*/ 12440 h 98345"/>
                <a:gd name="connsiteX17" fmla="*/ 49044 w 93659"/>
                <a:gd name="connsiteY17" fmla="*/ 40915 h 98345"/>
                <a:gd name="connsiteX18" fmla="*/ 75209 w 93659"/>
                <a:gd name="connsiteY18" fmla="*/ 35738 h 98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3659" h="98345">
                  <a:moveTo>
                    <a:pt x="46839" y="0"/>
                  </a:moveTo>
                  <a:lnTo>
                    <a:pt x="46839" y="0"/>
                  </a:lnTo>
                  <a:cubicBezTo>
                    <a:pt x="21260" y="148"/>
                    <a:pt x="470" y="20678"/>
                    <a:pt x="0" y="46253"/>
                  </a:cubicBezTo>
                  <a:lnTo>
                    <a:pt x="0" y="48011"/>
                  </a:lnTo>
                  <a:cubicBezTo>
                    <a:pt x="204" y="53622"/>
                    <a:pt x="1330" y="59162"/>
                    <a:pt x="3334" y="64408"/>
                  </a:cubicBezTo>
                  <a:cubicBezTo>
                    <a:pt x="5192" y="69128"/>
                    <a:pt x="7872" y="73482"/>
                    <a:pt x="11249" y="77267"/>
                  </a:cubicBezTo>
                  <a:cubicBezTo>
                    <a:pt x="16617" y="83739"/>
                    <a:pt x="21215" y="90813"/>
                    <a:pt x="24951" y="98346"/>
                  </a:cubicBezTo>
                  <a:lnTo>
                    <a:pt x="68704" y="98346"/>
                  </a:lnTo>
                  <a:cubicBezTo>
                    <a:pt x="72442" y="90814"/>
                    <a:pt x="77040" y="83740"/>
                    <a:pt x="82406" y="77267"/>
                  </a:cubicBezTo>
                  <a:cubicBezTo>
                    <a:pt x="85784" y="73482"/>
                    <a:pt x="88465" y="69128"/>
                    <a:pt x="90326" y="64408"/>
                  </a:cubicBezTo>
                  <a:cubicBezTo>
                    <a:pt x="92327" y="59162"/>
                    <a:pt x="93453" y="53622"/>
                    <a:pt x="93659" y="48011"/>
                  </a:cubicBezTo>
                  <a:lnTo>
                    <a:pt x="93659" y="46253"/>
                  </a:lnTo>
                  <a:cubicBezTo>
                    <a:pt x="93175" y="20692"/>
                    <a:pt x="72405" y="173"/>
                    <a:pt x="46839" y="0"/>
                  </a:cubicBezTo>
                  <a:close/>
                  <a:moveTo>
                    <a:pt x="49044" y="83853"/>
                  </a:moveTo>
                  <a:lnTo>
                    <a:pt x="49044" y="55902"/>
                  </a:lnTo>
                  <a:lnTo>
                    <a:pt x="23851" y="61617"/>
                  </a:lnTo>
                  <a:lnTo>
                    <a:pt x="49044" y="12440"/>
                  </a:lnTo>
                  <a:lnTo>
                    <a:pt x="49044" y="40915"/>
                  </a:lnTo>
                  <a:lnTo>
                    <a:pt x="75209" y="3573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18C7536-991B-406A-87C1-FE87923C6BC5}"/>
                </a:ext>
              </a:extLst>
            </p:cNvPr>
            <p:cNvSpPr/>
            <p:nvPr/>
          </p:nvSpPr>
          <p:spPr>
            <a:xfrm>
              <a:off x="8630979" y="2916116"/>
              <a:ext cx="323992" cy="384176"/>
            </a:xfrm>
            <a:custGeom>
              <a:avLst/>
              <a:gdLst>
                <a:gd name="connsiteX0" fmla="*/ 319183 w 323992"/>
                <a:gd name="connsiteY0" fmla="*/ 207964 h 384176"/>
                <a:gd name="connsiteX1" fmla="*/ 286322 w 323992"/>
                <a:gd name="connsiteY1" fmla="*/ 150814 h 384176"/>
                <a:gd name="connsiteX2" fmla="*/ 286322 w 323992"/>
                <a:gd name="connsiteY2" fmla="*/ 148432 h 384176"/>
                <a:gd name="connsiteX3" fmla="*/ 148431 w 323992"/>
                <a:gd name="connsiteY3" fmla="*/ 97 h 384176"/>
                <a:gd name="connsiteX4" fmla="*/ 95 w 323992"/>
                <a:gd name="connsiteY4" fmla="*/ 137988 h 384176"/>
                <a:gd name="connsiteX5" fmla="*/ 95 w 323992"/>
                <a:gd name="connsiteY5" fmla="*/ 148432 h 384176"/>
                <a:gd name="connsiteX6" fmla="*/ 56293 w 323992"/>
                <a:gd name="connsiteY6" fmla="*/ 263685 h 384176"/>
                <a:gd name="connsiteX7" fmla="*/ 56293 w 323992"/>
                <a:gd name="connsiteY7" fmla="*/ 384176 h 384176"/>
                <a:gd name="connsiteX8" fmla="*/ 206788 w 323992"/>
                <a:gd name="connsiteY8" fmla="*/ 384176 h 384176"/>
                <a:gd name="connsiteX9" fmla="*/ 206788 w 323992"/>
                <a:gd name="connsiteY9" fmla="*/ 327026 h 384176"/>
                <a:gd name="connsiteX10" fmla="*/ 230124 w 323992"/>
                <a:gd name="connsiteY10" fmla="*/ 327026 h 384176"/>
                <a:gd name="connsiteX11" fmla="*/ 286330 w 323992"/>
                <a:gd name="connsiteY11" fmla="*/ 270837 h 384176"/>
                <a:gd name="connsiteX12" fmla="*/ 286322 w 323992"/>
                <a:gd name="connsiteY12" fmla="*/ 269876 h 384176"/>
                <a:gd name="connsiteX13" fmla="*/ 286322 w 323992"/>
                <a:gd name="connsiteY13" fmla="*/ 241301 h 384176"/>
                <a:gd name="connsiteX14" fmla="*/ 307277 w 323992"/>
                <a:gd name="connsiteY14" fmla="*/ 241301 h 384176"/>
                <a:gd name="connsiteX15" fmla="*/ 319183 w 323992"/>
                <a:gd name="connsiteY15" fmla="*/ 207964 h 384176"/>
                <a:gd name="connsiteX16" fmla="*/ 137098 w 323992"/>
                <a:gd name="connsiteY16" fmla="*/ 233005 h 384176"/>
                <a:gd name="connsiteX17" fmla="*/ 121858 w 323992"/>
                <a:gd name="connsiteY17" fmla="*/ 218932 h 384176"/>
                <a:gd name="connsiteX18" fmla="*/ 152305 w 323992"/>
                <a:gd name="connsiteY18" fmla="*/ 218932 h 384176"/>
                <a:gd name="connsiteX19" fmla="*/ 137098 w 323992"/>
                <a:gd name="connsiteY19" fmla="*/ 233005 h 384176"/>
                <a:gd name="connsiteX20" fmla="*/ 158082 w 323992"/>
                <a:gd name="connsiteY20" fmla="*/ 209192 h 384176"/>
                <a:gd name="connsiteX21" fmla="*/ 116115 w 323992"/>
                <a:gd name="connsiteY21" fmla="*/ 209192 h 384176"/>
                <a:gd name="connsiteX22" fmla="*/ 109270 w 323992"/>
                <a:gd name="connsiteY22" fmla="*/ 201983 h 384176"/>
                <a:gd name="connsiteX23" fmla="*/ 116115 w 323992"/>
                <a:gd name="connsiteY23" fmla="*/ 195138 h 384176"/>
                <a:gd name="connsiteX24" fmla="*/ 158082 w 323992"/>
                <a:gd name="connsiteY24" fmla="*/ 195138 h 384176"/>
                <a:gd name="connsiteX25" fmla="*/ 164926 w 323992"/>
                <a:gd name="connsiteY25" fmla="*/ 202348 h 384176"/>
                <a:gd name="connsiteX26" fmla="*/ 158082 w 323992"/>
                <a:gd name="connsiteY26" fmla="*/ 209192 h 384176"/>
                <a:gd name="connsiteX27" fmla="*/ 197992 w 323992"/>
                <a:gd name="connsiteY27" fmla="*/ 121210 h 384176"/>
                <a:gd name="connsiteX28" fmla="*/ 193753 w 323992"/>
                <a:gd name="connsiteY28" fmla="*/ 142289 h 384176"/>
                <a:gd name="connsiteX29" fmla="*/ 183166 w 323992"/>
                <a:gd name="connsiteY29" fmla="*/ 159624 h 384176"/>
                <a:gd name="connsiteX30" fmla="*/ 168907 w 323992"/>
                <a:gd name="connsiteY30" fmla="*/ 182784 h 384176"/>
                <a:gd name="connsiteX31" fmla="*/ 164711 w 323992"/>
                <a:gd name="connsiteY31" fmla="*/ 185385 h 384176"/>
                <a:gd name="connsiteX32" fmla="*/ 109466 w 323992"/>
                <a:gd name="connsiteY32" fmla="*/ 185385 h 384176"/>
                <a:gd name="connsiteX33" fmla="*/ 105275 w 323992"/>
                <a:gd name="connsiteY33" fmla="*/ 182784 h 384176"/>
                <a:gd name="connsiteX34" fmla="*/ 90988 w 323992"/>
                <a:gd name="connsiteY34" fmla="*/ 159624 h 384176"/>
                <a:gd name="connsiteX35" fmla="*/ 80401 w 323992"/>
                <a:gd name="connsiteY35" fmla="*/ 142289 h 384176"/>
                <a:gd name="connsiteX36" fmla="*/ 76162 w 323992"/>
                <a:gd name="connsiteY36" fmla="*/ 121210 h 384176"/>
                <a:gd name="connsiteX37" fmla="*/ 76162 w 323992"/>
                <a:gd name="connsiteY37" fmla="*/ 119105 h 384176"/>
                <a:gd name="connsiteX38" fmla="*/ 137093 w 323992"/>
                <a:gd name="connsiteY38" fmla="*/ 58897 h 384176"/>
                <a:gd name="connsiteX39" fmla="*/ 137093 w 323992"/>
                <a:gd name="connsiteY39" fmla="*/ 58897 h 384176"/>
                <a:gd name="connsiteX40" fmla="*/ 197992 w 323992"/>
                <a:gd name="connsiteY40" fmla="*/ 119091 h 38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3992" h="384176">
                  <a:moveTo>
                    <a:pt x="319183" y="207964"/>
                  </a:moveTo>
                  <a:lnTo>
                    <a:pt x="286322" y="150814"/>
                  </a:lnTo>
                  <a:lnTo>
                    <a:pt x="286322" y="148432"/>
                  </a:lnTo>
                  <a:cubicBezTo>
                    <a:pt x="289206" y="69393"/>
                    <a:pt x="227470" y="2981"/>
                    <a:pt x="148431" y="97"/>
                  </a:cubicBezTo>
                  <a:cubicBezTo>
                    <a:pt x="69392" y="-2787"/>
                    <a:pt x="2980" y="58949"/>
                    <a:pt x="95" y="137988"/>
                  </a:cubicBezTo>
                  <a:cubicBezTo>
                    <a:pt x="-32" y="141468"/>
                    <a:pt x="-32" y="144952"/>
                    <a:pt x="95" y="148432"/>
                  </a:cubicBezTo>
                  <a:cubicBezTo>
                    <a:pt x="-89" y="193493"/>
                    <a:pt x="20677" y="236081"/>
                    <a:pt x="56293" y="263685"/>
                  </a:cubicBezTo>
                  <a:lnTo>
                    <a:pt x="56293" y="384176"/>
                  </a:lnTo>
                  <a:lnTo>
                    <a:pt x="206788" y="384176"/>
                  </a:lnTo>
                  <a:lnTo>
                    <a:pt x="206788" y="327026"/>
                  </a:lnTo>
                  <a:lnTo>
                    <a:pt x="230124" y="327026"/>
                  </a:lnTo>
                  <a:cubicBezTo>
                    <a:pt x="261161" y="327031"/>
                    <a:pt x="286325" y="301874"/>
                    <a:pt x="286330" y="270837"/>
                  </a:cubicBezTo>
                  <a:cubicBezTo>
                    <a:pt x="286330" y="270517"/>
                    <a:pt x="286327" y="270196"/>
                    <a:pt x="286322" y="269876"/>
                  </a:cubicBezTo>
                  <a:lnTo>
                    <a:pt x="286322" y="241301"/>
                  </a:lnTo>
                  <a:lnTo>
                    <a:pt x="307277" y="241301"/>
                  </a:lnTo>
                  <a:cubicBezTo>
                    <a:pt x="319659" y="239872"/>
                    <a:pt x="330613" y="225585"/>
                    <a:pt x="319183" y="207964"/>
                  </a:cubicBezTo>
                  <a:close/>
                  <a:moveTo>
                    <a:pt x="137098" y="233005"/>
                  </a:moveTo>
                  <a:cubicBezTo>
                    <a:pt x="129122" y="233014"/>
                    <a:pt x="122483" y="226883"/>
                    <a:pt x="121858" y="218932"/>
                  </a:cubicBezTo>
                  <a:lnTo>
                    <a:pt x="152305" y="218932"/>
                  </a:lnTo>
                  <a:cubicBezTo>
                    <a:pt x="151681" y="226870"/>
                    <a:pt x="145062" y="232997"/>
                    <a:pt x="137098" y="233005"/>
                  </a:cubicBezTo>
                  <a:close/>
                  <a:moveTo>
                    <a:pt x="158082" y="209192"/>
                  </a:moveTo>
                  <a:lnTo>
                    <a:pt x="116115" y="209192"/>
                  </a:lnTo>
                  <a:cubicBezTo>
                    <a:pt x="112234" y="209091"/>
                    <a:pt x="109169" y="205863"/>
                    <a:pt x="109270" y="201983"/>
                  </a:cubicBezTo>
                  <a:cubicBezTo>
                    <a:pt x="109368" y="198243"/>
                    <a:pt x="112376" y="195235"/>
                    <a:pt x="116115" y="195138"/>
                  </a:cubicBezTo>
                  <a:lnTo>
                    <a:pt x="158082" y="195138"/>
                  </a:lnTo>
                  <a:cubicBezTo>
                    <a:pt x="161963" y="195239"/>
                    <a:pt x="165027" y="198467"/>
                    <a:pt x="164926" y="202348"/>
                  </a:cubicBezTo>
                  <a:cubicBezTo>
                    <a:pt x="164828" y="206087"/>
                    <a:pt x="161821" y="209095"/>
                    <a:pt x="158082" y="209192"/>
                  </a:cubicBezTo>
                  <a:close/>
                  <a:moveTo>
                    <a:pt x="197992" y="121210"/>
                  </a:moveTo>
                  <a:cubicBezTo>
                    <a:pt x="197768" y="128424"/>
                    <a:pt x="196335" y="135549"/>
                    <a:pt x="193753" y="142289"/>
                  </a:cubicBezTo>
                  <a:cubicBezTo>
                    <a:pt x="191285" y="148652"/>
                    <a:pt x="187699" y="154522"/>
                    <a:pt x="183166" y="159624"/>
                  </a:cubicBezTo>
                  <a:cubicBezTo>
                    <a:pt x="177528" y="166763"/>
                    <a:pt x="172742" y="174536"/>
                    <a:pt x="168907" y="182784"/>
                  </a:cubicBezTo>
                  <a:cubicBezTo>
                    <a:pt x="168114" y="184377"/>
                    <a:pt x="166490" y="185383"/>
                    <a:pt x="164711" y="185385"/>
                  </a:cubicBezTo>
                  <a:lnTo>
                    <a:pt x="109466" y="185385"/>
                  </a:lnTo>
                  <a:cubicBezTo>
                    <a:pt x="107689" y="185384"/>
                    <a:pt x="106065" y="184377"/>
                    <a:pt x="105275" y="182784"/>
                  </a:cubicBezTo>
                  <a:cubicBezTo>
                    <a:pt x="101430" y="174534"/>
                    <a:pt x="96636" y="166762"/>
                    <a:pt x="90988" y="159624"/>
                  </a:cubicBezTo>
                  <a:cubicBezTo>
                    <a:pt x="86454" y="154522"/>
                    <a:pt x="82869" y="148652"/>
                    <a:pt x="80401" y="142289"/>
                  </a:cubicBezTo>
                  <a:cubicBezTo>
                    <a:pt x="77823" y="135548"/>
                    <a:pt x="76391" y="128423"/>
                    <a:pt x="76162" y="121210"/>
                  </a:cubicBezTo>
                  <a:lnTo>
                    <a:pt x="76162" y="119105"/>
                  </a:lnTo>
                  <a:cubicBezTo>
                    <a:pt x="76764" y="85824"/>
                    <a:pt x="103808" y="59101"/>
                    <a:pt x="137093" y="58897"/>
                  </a:cubicBezTo>
                  <a:lnTo>
                    <a:pt x="137093" y="58897"/>
                  </a:lnTo>
                  <a:cubicBezTo>
                    <a:pt x="170362" y="59117"/>
                    <a:pt x="197385" y="85827"/>
                    <a:pt x="197992" y="11909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5" name="Graphic 12" descr="Bullseye">
            <a:extLst>
              <a:ext uri="{FF2B5EF4-FFF2-40B4-BE49-F238E27FC236}">
                <a16:creationId xmlns:a16="http://schemas.microsoft.com/office/drawing/2014/main" id="{9B7F176D-B26A-4639-AD0B-8916F7D44AAE}"/>
              </a:ext>
            </a:extLst>
          </p:cNvPr>
          <p:cNvGrpSpPr/>
          <p:nvPr/>
        </p:nvGrpSpPr>
        <p:grpSpPr>
          <a:xfrm>
            <a:off x="8564376" y="2305797"/>
            <a:ext cx="457200" cy="457200"/>
            <a:chOff x="8564376" y="2305797"/>
            <a:chExt cx="457200" cy="45720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E2FB7BE-0AF6-4534-88CB-82D222548A37}"/>
                </a:ext>
              </a:extLst>
            </p:cNvPr>
            <p:cNvSpPr/>
            <p:nvPr/>
          </p:nvSpPr>
          <p:spPr>
            <a:xfrm>
              <a:off x="8737731" y="2346278"/>
              <a:ext cx="243363" cy="242887"/>
            </a:xfrm>
            <a:custGeom>
              <a:avLst/>
              <a:gdLst>
                <a:gd name="connsiteX0" fmla="*/ 200501 w 243363"/>
                <a:gd name="connsiteY0" fmla="*/ 42863 h 242887"/>
                <a:gd name="connsiteX1" fmla="*/ 195739 w 243363"/>
                <a:gd name="connsiteY1" fmla="*/ 0 h 242887"/>
                <a:gd name="connsiteX2" fmla="*/ 143351 w 243363"/>
                <a:gd name="connsiteY2" fmla="*/ 52388 h 242887"/>
                <a:gd name="connsiteX3" fmla="*/ 146209 w 243363"/>
                <a:gd name="connsiteY3" fmla="*/ 77153 h 242887"/>
                <a:gd name="connsiteX4" fmla="*/ 70009 w 243363"/>
                <a:gd name="connsiteY4" fmla="*/ 153353 h 242887"/>
                <a:gd name="connsiteX5" fmla="*/ 47625 w 243363"/>
                <a:gd name="connsiteY5" fmla="*/ 147638 h 242887"/>
                <a:gd name="connsiteX6" fmla="*/ 0 w 243363"/>
                <a:gd name="connsiteY6" fmla="*/ 195263 h 242887"/>
                <a:gd name="connsiteX7" fmla="*/ 47625 w 243363"/>
                <a:gd name="connsiteY7" fmla="*/ 242888 h 242887"/>
                <a:gd name="connsiteX8" fmla="*/ 95250 w 243363"/>
                <a:gd name="connsiteY8" fmla="*/ 195263 h 242887"/>
                <a:gd name="connsiteX9" fmla="*/ 90011 w 243363"/>
                <a:gd name="connsiteY9" fmla="*/ 173355 h 242887"/>
                <a:gd name="connsiteX10" fmla="*/ 166211 w 243363"/>
                <a:gd name="connsiteY10" fmla="*/ 97155 h 242887"/>
                <a:gd name="connsiteX11" fmla="*/ 190976 w 243363"/>
                <a:gd name="connsiteY11" fmla="*/ 100013 h 242887"/>
                <a:gd name="connsiteX12" fmla="*/ 243364 w 243363"/>
                <a:gd name="connsiteY12" fmla="*/ 47625 h 242887"/>
                <a:gd name="connsiteX13" fmla="*/ 200501 w 243363"/>
                <a:gd name="connsiteY13" fmla="*/ 42863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3363" h="242887">
                  <a:moveTo>
                    <a:pt x="200501" y="42863"/>
                  </a:moveTo>
                  <a:lnTo>
                    <a:pt x="195739" y="0"/>
                  </a:lnTo>
                  <a:lnTo>
                    <a:pt x="143351" y="52388"/>
                  </a:lnTo>
                  <a:lnTo>
                    <a:pt x="146209" y="77153"/>
                  </a:lnTo>
                  <a:lnTo>
                    <a:pt x="70009" y="153353"/>
                  </a:lnTo>
                  <a:cubicBezTo>
                    <a:pt x="63341" y="150019"/>
                    <a:pt x="55721" y="147638"/>
                    <a:pt x="47625" y="147638"/>
                  </a:cubicBezTo>
                  <a:cubicBezTo>
                    <a:pt x="21431" y="147638"/>
                    <a:pt x="0" y="169069"/>
                    <a:pt x="0" y="195263"/>
                  </a:cubicBezTo>
                  <a:cubicBezTo>
                    <a:pt x="0" y="221456"/>
                    <a:pt x="21431" y="242888"/>
                    <a:pt x="47625" y="242888"/>
                  </a:cubicBezTo>
                  <a:cubicBezTo>
                    <a:pt x="73819" y="242888"/>
                    <a:pt x="95250" y="221456"/>
                    <a:pt x="95250" y="195263"/>
                  </a:cubicBezTo>
                  <a:cubicBezTo>
                    <a:pt x="95250" y="187166"/>
                    <a:pt x="93345" y="180023"/>
                    <a:pt x="90011" y="173355"/>
                  </a:cubicBezTo>
                  <a:lnTo>
                    <a:pt x="166211" y="97155"/>
                  </a:lnTo>
                  <a:lnTo>
                    <a:pt x="190976" y="100013"/>
                  </a:lnTo>
                  <a:lnTo>
                    <a:pt x="243364" y="47625"/>
                  </a:lnTo>
                  <a:lnTo>
                    <a:pt x="200501" y="42863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ADF318A-C25F-44FB-8809-903627F6A7DD}"/>
                </a:ext>
              </a:extLst>
            </p:cNvPr>
            <p:cNvSpPr/>
            <p:nvPr/>
          </p:nvSpPr>
          <p:spPr>
            <a:xfrm>
              <a:off x="8604857" y="2360565"/>
              <a:ext cx="361950" cy="361950"/>
            </a:xfrm>
            <a:custGeom>
              <a:avLst/>
              <a:gdLst>
                <a:gd name="connsiteX0" fmla="*/ 337185 w 361950"/>
                <a:gd name="connsiteY0" fmla="*/ 99060 h 361950"/>
                <a:gd name="connsiteX1" fmla="*/ 330994 w 361950"/>
                <a:gd name="connsiteY1" fmla="*/ 105728 h 361950"/>
                <a:gd name="connsiteX2" fmla="*/ 321945 w 361950"/>
                <a:gd name="connsiteY2" fmla="*/ 104775 h 361950"/>
                <a:gd name="connsiteX3" fmla="*/ 311944 w 361950"/>
                <a:gd name="connsiteY3" fmla="*/ 103346 h 361950"/>
                <a:gd name="connsiteX4" fmla="*/ 333375 w 361950"/>
                <a:gd name="connsiteY4" fmla="*/ 180975 h 361950"/>
                <a:gd name="connsiteX5" fmla="*/ 180975 w 361950"/>
                <a:gd name="connsiteY5" fmla="*/ 333375 h 361950"/>
                <a:gd name="connsiteX6" fmla="*/ 28575 w 361950"/>
                <a:gd name="connsiteY6" fmla="*/ 180975 h 361950"/>
                <a:gd name="connsiteX7" fmla="*/ 180975 w 361950"/>
                <a:gd name="connsiteY7" fmla="*/ 28575 h 361950"/>
                <a:gd name="connsiteX8" fmla="*/ 258604 w 361950"/>
                <a:gd name="connsiteY8" fmla="*/ 50006 h 361950"/>
                <a:gd name="connsiteX9" fmla="*/ 257651 w 361950"/>
                <a:gd name="connsiteY9" fmla="*/ 40481 h 361950"/>
                <a:gd name="connsiteX10" fmla="*/ 256223 w 361950"/>
                <a:gd name="connsiteY10" fmla="*/ 30956 h 361950"/>
                <a:gd name="connsiteX11" fmla="*/ 262890 w 361950"/>
                <a:gd name="connsiteY11" fmla="*/ 24289 h 361950"/>
                <a:gd name="connsiteX12" fmla="*/ 266224 w 361950"/>
                <a:gd name="connsiteY12" fmla="*/ 20955 h 361950"/>
                <a:gd name="connsiteX13" fmla="*/ 180975 w 361950"/>
                <a:gd name="connsiteY13" fmla="*/ 0 h 361950"/>
                <a:gd name="connsiteX14" fmla="*/ 0 w 361950"/>
                <a:gd name="connsiteY14" fmla="*/ 180975 h 361950"/>
                <a:gd name="connsiteX15" fmla="*/ 180975 w 361950"/>
                <a:gd name="connsiteY15" fmla="*/ 361950 h 361950"/>
                <a:gd name="connsiteX16" fmla="*/ 361950 w 361950"/>
                <a:gd name="connsiteY16" fmla="*/ 180975 h 361950"/>
                <a:gd name="connsiteX17" fmla="*/ 340519 w 361950"/>
                <a:gd name="connsiteY17" fmla="*/ 96203 h 361950"/>
                <a:gd name="connsiteX18" fmla="*/ 337185 w 361950"/>
                <a:gd name="connsiteY18" fmla="*/ 9906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7185" y="99060"/>
                  </a:moveTo>
                  <a:lnTo>
                    <a:pt x="330994" y="105728"/>
                  </a:lnTo>
                  <a:lnTo>
                    <a:pt x="321945" y="104775"/>
                  </a:lnTo>
                  <a:lnTo>
                    <a:pt x="311944" y="103346"/>
                  </a:lnTo>
                  <a:cubicBezTo>
                    <a:pt x="325279" y="126206"/>
                    <a:pt x="333375" y="152400"/>
                    <a:pt x="333375" y="180975"/>
                  </a:cubicBezTo>
                  <a:cubicBezTo>
                    <a:pt x="333375" y="264795"/>
                    <a:pt x="264795" y="333375"/>
                    <a:pt x="180975" y="333375"/>
                  </a:cubicBezTo>
                  <a:cubicBezTo>
                    <a:pt x="97155" y="333375"/>
                    <a:pt x="28575" y="264795"/>
                    <a:pt x="28575" y="180975"/>
                  </a:cubicBezTo>
                  <a:cubicBezTo>
                    <a:pt x="28575" y="97155"/>
                    <a:pt x="97155" y="28575"/>
                    <a:pt x="180975" y="28575"/>
                  </a:cubicBezTo>
                  <a:cubicBezTo>
                    <a:pt x="209074" y="28575"/>
                    <a:pt x="235744" y="36195"/>
                    <a:pt x="258604" y="50006"/>
                  </a:cubicBezTo>
                  <a:lnTo>
                    <a:pt x="257651" y="40481"/>
                  </a:lnTo>
                  <a:lnTo>
                    <a:pt x="256223" y="30956"/>
                  </a:lnTo>
                  <a:lnTo>
                    <a:pt x="262890" y="24289"/>
                  </a:lnTo>
                  <a:lnTo>
                    <a:pt x="266224" y="20955"/>
                  </a:lnTo>
                  <a:cubicBezTo>
                    <a:pt x="240506" y="7620"/>
                    <a:pt x="211931" y="0"/>
                    <a:pt x="180975" y="0"/>
                  </a:cubicBezTo>
                  <a:cubicBezTo>
                    <a:pt x="80963" y="0"/>
                    <a:pt x="0" y="80963"/>
                    <a:pt x="0" y="180975"/>
                  </a:cubicBezTo>
                  <a:cubicBezTo>
                    <a:pt x="0" y="280988"/>
                    <a:pt x="80963" y="361950"/>
                    <a:pt x="180975" y="361950"/>
                  </a:cubicBezTo>
                  <a:cubicBezTo>
                    <a:pt x="280988" y="361950"/>
                    <a:pt x="361950" y="280988"/>
                    <a:pt x="361950" y="180975"/>
                  </a:cubicBezTo>
                  <a:cubicBezTo>
                    <a:pt x="361950" y="150019"/>
                    <a:pt x="354330" y="121444"/>
                    <a:pt x="340519" y="96203"/>
                  </a:cubicBezTo>
                  <a:lnTo>
                    <a:pt x="337185" y="9906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DC87A93-6504-4FD6-9262-35A33486B215}"/>
                </a:ext>
              </a:extLst>
            </p:cNvPr>
            <p:cNvSpPr/>
            <p:nvPr/>
          </p:nvSpPr>
          <p:spPr>
            <a:xfrm>
              <a:off x="8671532" y="2427240"/>
              <a:ext cx="228600" cy="228600"/>
            </a:xfrm>
            <a:custGeom>
              <a:avLst/>
              <a:gdLst>
                <a:gd name="connsiteX0" fmla="*/ 193834 w 228600"/>
                <a:gd name="connsiteY0" fmla="*/ 81915 h 228600"/>
                <a:gd name="connsiteX1" fmla="*/ 200025 w 228600"/>
                <a:gd name="connsiteY1" fmla="*/ 114300 h 228600"/>
                <a:gd name="connsiteX2" fmla="*/ 114300 w 228600"/>
                <a:gd name="connsiteY2" fmla="*/ 200025 h 228600"/>
                <a:gd name="connsiteX3" fmla="*/ 28575 w 228600"/>
                <a:gd name="connsiteY3" fmla="*/ 114300 h 228600"/>
                <a:gd name="connsiteX4" fmla="*/ 114300 w 228600"/>
                <a:gd name="connsiteY4" fmla="*/ 28575 h 228600"/>
                <a:gd name="connsiteX5" fmla="*/ 146685 w 228600"/>
                <a:gd name="connsiteY5" fmla="*/ 34766 h 228600"/>
                <a:gd name="connsiteX6" fmla="*/ 168116 w 228600"/>
                <a:gd name="connsiteY6" fmla="*/ 13335 h 228600"/>
                <a:gd name="connsiteX7" fmla="*/ 114300 w 228600"/>
                <a:gd name="connsiteY7" fmla="*/ 0 h 228600"/>
                <a:gd name="connsiteX8" fmla="*/ 0 w 228600"/>
                <a:gd name="connsiteY8" fmla="*/ 114300 h 228600"/>
                <a:gd name="connsiteX9" fmla="*/ 114300 w 228600"/>
                <a:gd name="connsiteY9" fmla="*/ 228600 h 228600"/>
                <a:gd name="connsiteX10" fmla="*/ 228600 w 228600"/>
                <a:gd name="connsiteY10" fmla="*/ 114300 h 228600"/>
                <a:gd name="connsiteX11" fmla="*/ 215265 w 228600"/>
                <a:gd name="connsiteY11" fmla="*/ 60484 h 228600"/>
                <a:gd name="connsiteX12" fmla="*/ 193834 w 228600"/>
                <a:gd name="connsiteY12" fmla="*/ 81915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3834" y="81915"/>
                  </a:moveTo>
                  <a:cubicBezTo>
                    <a:pt x="198120" y="91916"/>
                    <a:pt x="200025" y="102870"/>
                    <a:pt x="200025" y="114300"/>
                  </a:cubicBezTo>
                  <a:cubicBezTo>
                    <a:pt x="200025" y="161449"/>
                    <a:pt x="161449" y="200025"/>
                    <a:pt x="114300" y="200025"/>
                  </a:cubicBezTo>
                  <a:cubicBezTo>
                    <a:pt x="67151" y="200025"/>
                    <a:pt x="28575" y="161449"/>
                    <a:pt x="28575" y="114300"/>
                  </a:cubicBezTo>
                  <a:cubicBezTo>
                    <a:pt x="28575" y="67151"/>
                    <a:pt x="67151" y="28575"/>
                    <a:pt x="114300" y="28575"/>
                  </a:cubicBezTo>
                  <a:cubicBezTo>
                    <a:pt x="125730" y="28575"/>
                    <a:pt x="136684" y="30956"/>
                    <a:pt x="146685" y="34766"/>
                  </a:cubicBezTo>
                  <a:lnTo>
                    <a:pt x="168116" y="13335"/>
                  </a:lnTo>
                  <a:cubicBezTo>
                    <a:pt x="151924" y="4763"/>
                    <a:pt x="133826" y="0"/>
                    <a:pt x="114300" y="0"/>
                  </a:cubicBezTo>
                  <a:cubicBezTo>
                    <a:pt x="51435" y="0"/>
                    <a:pt x="0" y="51435"/>
                    <a:pt x="0" y="114300"/>
                  </a:cubicBezTo>
                  <a:cubicBezTo>
                    <a:pt x="0" y="177165"/>
                    <a:pt x="51435" y="228600"/>
                    <a:pt x="114300" y="228600"/>
                  </a:cubicBezTo>
                  <a:cubicBezTo>
                    <a:pt x="177165" y="228600"/>
                    <a:pt x="228600" y="177165"/>
                    <a:pt x="228600" y="114300"/>
                  </a:cubicBezTo>
                  <a:cubicBezTo>
                    <a:pt x="228600" y="94774"/>
                    <a:pt x="223838" y="76676"/>
                    <a:pt x="215265" y="60484"/>
                  </a:cubicBezTo>
                  <a:lnTo>
                    <a:pt x="193834" y="81915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C566AC8-B261-44C5-9B20-F21DE896A79B}"/>
              </a:ext>
            </a:extLst>
          </p:cNvPr>
          <p:cNvGrpSpPr/>
          <p:nvPr/>
        </p:nvGrpSpPr>
        <p:grpSpPr>
          <a:xfrm>
            <a:off x="1308107" y="2947244"/>
            <a:ext cx="2926080" cy="1290153"/>
            <a:chOff x="332936" y="2627766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15031CB-63DB-409B-AD3B-BE891FA0E11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E6DC059-4BAC-4D6B-88BD-FB170BBDF5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3C5E3A6-0CDB-45DC-BB09-44054B256BD0}"/>
              </a:ext>
            </a:extLst>
          </p:cNvPr>
          <p:cNvGrpSpPr/>
          <p:nvPr/>
        </p:nvGrpSpPr>
        <p:grpSpPr>
          <a:xfrm>
            <a:off x="1308107" y="4652338"/>
            <a:ext cx="2926080" cy="1290153"/>
            <a:chOff x="332936" y="4652338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399B4E-A1AC-4DD9-A301-EDE2B443021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BD193E-56F2-4539-996B-DD46017983E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6B949E7-F2C9-4DD2-962A-7F17EA2CB4BA}"/>
              </a:ext>
            </a:extLst>
          </p:cNvPr>
          <p:cNvGrpSpPr/>
          <p:nvPr/>
        </p:nvGrpSpPr>
        <p:grpSpPr>
          <a:xfrm>
            <a:off x="1308107" y="1242150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35646C5-1615-498A-A8B7-9BEA48E001B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3D46431-D5DD-4B0A-8CD3-6B3AA2050C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aphic 26" descr="Bar graph with upward trend">
            <a:extLst>
              <a:ext uri="{FF2B5EF4-FFF2-40B4-BE49-F238E27FC236}">
                <a16:creationId xmlns:a16="http://schemas.microsoft.com/office/drawing/2014/main" id="{2DBA53D7-2EA1-414B-89A5-991D5C789BF0}"/>
              </a:ext>
            </a:extLst>
          </p:cNvPr>
          <p:cNvGrpSpPr/>
          <p:nvPr/>
        </p:nvGrpSpPr>
        <p:grpSpPr>
          <a:xfrm>
            <a:off x="377952" y="5161232"/>
            <a:ext cx="731520" cy="731520"/>
            <a:chOff x="377952" y="5161232"/>
            <a:chExt cx="731520" cy="731520"/>
          </a:xfrm>
          <a:solidFill>
            <a:schemeClr val="accent6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60D1B50-F69F-4B93-8C96-7594B77373D3}"/>
                </a:ext>
              </a:extLst>
            </p:cNvPr>
            <p:cNvSpPr/>
            <p:nvPr/>
          </p:nvSpPr>
          <p:spPr>
            <a:xfrm>
              <a:off x="484632" y="5260292"/>
              <a:ext cx="525780" cy="533400"/>
            </a:xfrm>
            <a:custGeom>
              <a:avLst/>
              <a:gdLst>
                <a:gd name="connsiteX0" fmla="*/ 45720 w 525780"/>
                <a:gd name="connsiteY0" fmla="*/ 0 h 533400"/>
                <a:gd name="connsiteX1" fmla="*/ 0 w 525780"/>
                <a:gd name="connsiteY1" fmla="*/ 0 h 533400"/>
                <a:gd name="connsiteX2" fmla="*/ 0 w 525780"/>
                <a:gd name="connsiteY2" fmla="*/ 533400 h 533400"/>
                <a:gd name="connsiteX3" fmla="*/ 525780 w 525780"/>
                <a:gd name="connsiteY3" fmla="*/ 533400 h 533400"/>
                <a:gd name="connsiteX4" fmla="*/ 525780 w 525780"/>
                <a:gd name="connsiteY4" fmla="*/ 487680 h 533400"/>
                <a:gd name="connsiteX5" fmla="*/ 45720 w 525780"/>
                <a:gd name="connsiteY5" fmla="*/ 487680 h 533400"/>
                <a:gd name="connsiteX6" fmla="*/ 45720 w 525780"/>
                <a:gd name="connsiteY6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780" h="533400">
                  <a:moveTo>
                    <a:pt x="45720" y="0"/>
                  </a:moveTo>
                  <a:lnTo>
                    <a:pt x="0" y="0"/>
                  </a:lnTo>
                  <a:lnTo>
                    <a:pt x="0" y="533400"/>
                  </a:lnTo>
                  <a:lnTo>
                    <a:pt x="525780" y="533400"/>
                  </a:lnTo>
                  <a:lnTo>
                    <a:pt x="525780" y="487680"/>
                  </a:lnTo>
                  <a:lnTo>
                    <a:pt x="45720" y="487680"/>
                  </a:lnTo>
                  <a:lnTo>
                    <a:pt x="45720" y="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FA837F0-2DFE-4445-A148-A235706E6B49}"/>
                </a:ext>
              </a:extLst>
            </p:cNvPr>
            <p:cNvSpPr/>
            <p:nvPr/>
          </p:nvSpPr>
          <p:spPr>
            <a:xfrm rot="-10800000">
              <a:off x="896112" y="5260292"/>
              <a:ext cx="114300" cy="441960"/>
            </a:xfrm>
            <a:custGeom>
              <a:avLst/>
              <a:gdLst>
                <a:gd name="connsiteX0" fmla="*/ 0 w 114300"/>
                <a:gd name="connsiteY0" fmla="*/ 0 h 441960"/>
                <a:gd name="connsiteX1" fmla="*/ 114300 w 114300"/>
                <a:gd name="connsiteY1" fmla="*/ 0 h 441960"/>
                <a:gd name="connsiteX2" fmla="*/ 114300 w 114300"/>
                <a:gd name="connsiteY2" fmla="*/ 441960 h 441960"/>
                <a:gd name="connsiteX3" fmla="*/ 0 w 114300"/>
                <a:gd name="connsiteY3" fmla="*/ 441960 h 441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441960">
                  <a:moveTo>
                    <a:pt x="0" y="0"/>
                  </a:moveTo>
                  <a:lnTo>
                    <a:pt x="114300" y="0"/>
                  </a:lnTo>
                  <a:lnTo>
                    <a:pt x="114300" y="441960"/>
                  </a:lnTo>
                  <a:lnTo>
                    <a:pt x="0" y="44196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DCE39B8-58D0-4B70-8BFF-20D99ED91447}"/>
                </a:ext>
              </a:extLst>
            </p:cNvPr>
            <p:cNvSpPr/>
            <p:nvPr/>
          </p:nvSpPr>
          <p:spPr>
            <a:xfrm rot="-10800000">
              <a:off x="736092" y="5412692"/>
              <a:ext cx="114300" cy="289560"/>
            </a:xfrm>
            <a:custGeom>
              <a:avLst/>
              <a:gdLst>
                <a:gd name="connsiteX0" fmla="*/ 0 w 114300"/>
                <a:gd name="connsiteY0" fmla="*/ 0 h 289560"/>
                <a:gd name="connsiteX1" fmla="*/ 114300 w 114300"/>
                <a:gd name="connsiteY1" fmla="*/ 0 h 289560"/>
                <a:gd name="connsiteX2" fmla="*/ 114300 w 114300"/>
                <a:gd name="connsiteY2" fmla="*/ 289560 h 289560"/>
                <a:gd name="connsiteX3" fmla="*/ 0 w 114300"/>
                <a:gd name="connsiteY3" fmla="*/ 289560 h 289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289560">
                  <a:moveTo>
                    <a:pt x="0" y="0"/>
                  </a:moveTo>
                  <a:lnTo>
                    <a:pt x="114300" y="0"/>
                  </a:lnTo>
                  <a:lnTo>
                    <a:pt x="114300" y="289560"/>
                  </a:lnTo>
                  <a:lnTo>
                    <a:pt x="0" y="28956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080F489-BD79-4CDB-9C3A-2DA9CA6C9F8F}"/>
                </a:ext>
              </a:extLst>
            </p:cNvPr>
            <p:cNvSpPr/>
            <p:nvPr/>
          </p:nvSpPr>
          <p:spPr>
            <a:xfrm rot="-10800000">
              <a:off x="576072" y="5549852"/>
              <a:ext cx="114300" cy="152400"/>
            </a:xfrm>
            <a:custGeom>
              <a:avLst/>
              <a:gdLst>
                <a:gd name="connsiteX0" fmla="*/ 0 w 114300"/>
                <a:gd name="connsiteY0" fmla="*/ 0 h 152400"/>
                <a:gd name="connsiteX1" fmla="*/ 114300 w 114300"/>
                <a:gd name="connsiteY1" fmla="*/ 0 h 152400"/>
                <a:gd name="connsiteX2" fmla="*/ 114300 w 114300"/>
                <a:gd name="connsiteY2" fmla="*/ 152400 h 152400"/>
                <a:gd name="connsiteX3" fmla="*/ 0 w 114300"/>
                <a:gd name="connsiteY3" fmla="*/ 1524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152400">
                  <a:moveTo>
                    <a:pt x="0" y="0"/>
                  </a:moveTo>
                  <a:lnTo>
                    <a:pt x="114300" y="0"/>
                  </a:lnTo>
                  <a:lnTo>
                    <a:pt x="114300" y="152400"/>
                  </a:lnTo>
                  <a:lnTo>
                    <a:pt x="0" y="15240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8439E9F-DFA1-458F-A507-F74A6BE66274}"/>
                </a:ext>
              </a:extLst>
            </p:cNvPr>
            <p:cNvSpPr/>
            <p:nvPr/>
          </p:nvSpPr>
          <p:spPr>
            <a:xfrm>
              <a:off x="572947" y="5260292"/>
              <a:ext cx="246964" cy="246964"/>
            </a:xfrm>
            <a:custGeom>
              <a:avLst/>
              <a:gdLst>
                <a:gd name="connsiteX0" fmla="*/ 246964 w 246964"/>
                <a:gd name="connsiteY0" fmla="*/ 104699 h 246964"/>
                <a:gd name="connsiteX1" fmla="*/ 246964 w 246964"/>
                <a:gd name="connsiteY1" fmla="*/ 0 h 246964"/>
                <a:gd name="connsiteX2" fmla="*/ 142265 w 246964"/>
                <a:gd name="connsiteY2" fmla="*/ 0 h 246964"/>
                <a:gd name="connsiteX3" fmla="*/ 183871 w 246964"/>
                <a:gd name="connsiteY3" fmla="*/ 41605 h 246964"/>
                <a:gd name="connsiteX4" fmla="*/ 0 w 246964"/>
                <a:gd name="connsiteY4" fmla="*/ 225476 h 246964"/>
                <a:gd name="connsiteX5" fmla="*/ 21488 w 246964"/>
                <a:gd name="connsiteY5" fmla="*/ 246964 h 246964"/>
                <a:gd name="connsiteX6" fmla="*/ 205359 w 246964"/>
                <a:gd name="connsiteY6" fmla="*/ 63170 h 246964"/>
                <a:gd name="connsiteX7" fmla="*/ 246964 w 246964"/>
                <a:gd name="connsiteY7" fmla="*/ 104699 h 24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6964" h="246964">
                  <a:moveTo>
                    <a:pt x="246964" y="104699"/>
                  </a:moveTo>
                  <a:lnTo>
                    <a:pt x="246964" y="0"/>
                  </a:lnTo>
                  <a:lnTo>
                    <a:pt x="142265" y="0"/>
                  </a:lnTo>
                  <a:lnTo>
                    <a:pt x="183871" y="41605"/>
                  </a:lnTo>
                  <a:lnTo>
                    <a:pt x="0" y="225476"/>
                  </a:lnTo>
                  <a:lnTo>
                    <a:pt x="21488" y="246964"/>
                  </a:lnTo>
                  <a:lnTo>
                    <a:pt x="205359" y="63170"/>
                  </a:lnTo>
                  <a:lnTo>
                    <a:pt x="246964" y="104699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aphic 27" descr="Brainstorm">
            <a:extLst>
              <a:ext uri="{FF2B5EF4-FFF2-40B4-BE49-F238E27FC236}">
                <a16:creationId xmlns:a16="http://schemas.microsoft.com/office/drawing/2014/main" id="{27EFE840-FF44-497C-8A08-0987ED58CE22}"/>
              </a:ext>
            </a:extLst>
          </p:cNvPr>
          <p:cNvGrpSpPr/>
          <p:nvPr/>
        </p:nvGrpSpPr>
        <p:grpSpPr>
          <a:xfrm>
            <a:off x="377952" y="3456276"/>
            <a:ext cx="731520" cy="731520"/>
            <a:chOff x="377952" y="3456276"/>
            <a:chExt cx="731520" cy="731520"/>
          </a:xfrm>
          <a:solidFill>
            <a:schemeClr val="accent4"/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DFE229F-913D-4388-85FC-DA47AED9613F}"/>
                </a:ext>
              </a:extLst>
            </p:cNvPr>
            <p:cNvSpPr/>
            <p:nvPr/>
          </p:nvSpPr>
          <p:spPr>
            <a:xfrm>
              <a:off x="628931" y="3615922"/>
              <a:ext cx="149854" cy="157353"/>
            </a:xfrm>
            <a:custGeom>
              <a:avLst/>
              <a:gdLst>
                <a:gd name="connsiteX0" fmla="*/ 74943 w 149854"/>
                <a:gd name="connsiteY0" fmla="*/ 0 h 157353"/>
                <a:gd name="connsiteX1" fmla="*/ 74943 w 149854"/>
                <a:gd name="connsiteY1" fmla="*/ 0 h 157353"/>
                <a:gd name="connsiteX2" fmla="*/ 0 w 149854"/>
                <a:gd name="connsiteY2" fmla="*/ 74005 h 157353"/>
                <a:gd name="connsiteX3" fmla="*/ 0 w 149854"/>
                <a:gd name="connsiteY3" fmla="*/ 76817 h 157353"/>
                <a:gd name="connsiteX4" fmla="*/ 5334 w 149854"/>
                <a:gd name="connsiteY4" fmla="*/ 103053 h 157353"/>
                <a:gd name="connsiteX5" fmla="*/ 17998 w 149854"/>
                <a:gd name="connsiteY5" fmla="*/ 123627 h 157353"/>
                <a:gd name="connsiteX6" fmla="*/ 39921 w 149854"/>
                <a:gd name="connsiteY6" fmla="*/ 157353 h 157353"/>
                <a:gd name="connsiteX7" fmla="*/ 109926 w 149854"/>
                <a:gd name="connsiteY7" fmla="*/ 157353 h 157353"/>
                <a:gd name="connsiteX8" fmla="*/ 131849 w 149854"/>
                <a:gd name="connsiteY8" fmla="*/ 123627 h 157353"/>
                <a:gd name="connsiteX9" fmla="*/ 144521 w 149854"/>
                <a:gd name="connsiteY9" fmla="*/ 103053 h 157353"/>
                <a:gd name="connsiteX10" fmla="*/ 149855 w 149854"/>
                <a:gd name="connsiteY10" fmla="*/ 76817 h 157353"/>
                <a:gd name="connsiteX11" fmla="*/ 149855 w 149854"/>
                <a:gd name="connsiteY11" fmla="*/ 74005 h 157353"/>
                <a:gd name="connsiteX12" fmla="*/ 74943 w 149854"/>
                <a:gd name="connsiteY12" fmla="*/ 0 h 157353"/>
                <a:gd name="connsiteX13" fmla="*/ 78471 w 149854"/>
                <a:gd name="connsiteY13" fmla="*/ 134165 h 157353"/>
                <a:gd name="connsiteX14" fmla="*/ 78471 w 149854"/>
                <a:gd name="connsiteY14" fmla="*/ 89444 h 157353"/>
                <a:gd name="connsiteX15" fmla="*/ 38161 w 149854"/>
                <a:gd name="connsiteY15" fmla="*/ 98588 h 157353"/>
                <a:gd name="connsiteX16" fmla="*/ 78471 w 149854"/>
                <a:gd name="connsiteY16" fmla="*/ 19903 h 157353"/>
                <a:gd name="connsiteX17" fmla="*/ 78471 w 149854"/>
                <a:gd name="connsiteY17" fmla="*/ 65463 h 157353"/>
                <a:gd name="connsiteX18" fmla="*/ 120335 w 149854"/>
                <a:gd name="connsiteY18" fmla="*/ 57180 h 15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9854" h="157353">
                  <a:moveTo>
                    <a:pt x="74943" y="0"/>
                  </a:moveTo>
                  <a:lnTo>
                    <a:pt x="74943" y="0"/>
                  </a:lnTo>
                  <a:cubicBezTo>
                    <a:pt x="34016" y="237"/>
                    <a:pt x="752" y="33085"/>
                    <a:pt x="0" y="74005"/>
                  </a:cubicBezTo>
                  <a:lnTo>
                    <a:pt x="0" y="76817"/>
                  </a:lnTo>
                  <a:cubicBezTo>
                    <a:pt x="326" y="85796"/>
                    <a:pt x="2128" y="94659"/>
                    <a:pt x="5334" y="103053"/>
                  </a:cubicBezTo>
                  <a:cubicBezTo>
                    <a:pt x="8307" y="110605"/>
                    <a:pt x="12595" y="117571"/>
                    <a:pt x="17998" y="123627"/>
                  </a:cubicBezTo>
                  <a:cubicBezTo>
                    <a:pt x="26587" y="133982"/>
                    <a:pt x="33943" y="145300"/>
                    <a:pt x="39921" y="157353"/>
                  </a:cubicBezTo>
                  <a:lnTo>
                    <a:pt x="109926" y="157353"/>
                  </a:lnTo>
                  <a:cubicBezTo>
                    <a:pt x="115907" y="145302"/>
                    <a:pt x="123263" y="133985"/>
                    <a:pt x="131849" y="123627"/>
                  </a:cubicBezTo>
                  <a:cubicBezTo>
                    <a:pt x="137255" y="117571"/>
                    <a:pt x="141545" y="110605"/>
                    <a:pt x="144521" y="103053"/>
                  </a:cubicBezTo>
                  <a:cubicBezTo>
                    <a:pt x="147723" y="94659"/>
                    <a:pt x="149525" y="85796"/>
                    <a:pt x="149855" y="76817"/>
                  </a:cubicBezTo>
                  <a:lnTo>
                    <a:pt x="149855" y="74005"/>
                  </a:lnTo>
                  <a:cubicBezTo>
                    <a:pt x="149079" y="33107"/>
                    <a:pt x="115848" y="277"/>
                    <a:pt x="74943" y="0"/>
                  </a:cubicBezTo>
                  <a:close/>
                  <a:moveTo>
                    <a:pt x="78471" y="134165"/>
                  </a:moveTo>
                  <a:lnTo>
                    <a:pt x="78471" y="89444"/>
                  </a:lnTo>
                  <a:lnTo>
                    <a:pt x="38161" y="98588"/>
                  </a:lnTo>
                  <a:lnTo>
                    <a:pt x="78471" y="19903"/>
                  </a:lnTo>
                  <a:lnTo>
                    <a:pt x="78471" y="65463"/>
                  </a:lnTo>
                  <a:lnTo>
                    <a:pt x="120335" y="5718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A2DCEC9-83A1-4477-BBD3-90C461EF6794}"/>
                </a:ext>
              </a:extLst>
            </p:cNvPr>
            <p:cNvSpPr/>
            <p:nvPr/>
          </p:nvSpPr>
          <p:spPr>
            <a:xfrm>
              <a:off x="484517" y="3499200"/>
              <a:ext cx="518388" cy="614681"/>
            </a:xfrm>
            <a:custGeom>
              <a:avLst/>
              <a:gdLst>
                <a:gd name="connsiteX0" fmla="*/ 510693 w 518388"/>
                <a:gd name="connsiteY0" fmla="*/ 332742 h 614681"/>
                <a:gd name="connsiteX1" fmla="*/ 458115 w 518388"/>
                <a:gd name="connsiteY1" fmla="*/ 241302 h 614681"/>
                <a:gd name="connsiteX2" fmla="*/ 458115 w 518388"/>
                <a:gd name="connsiteY2" fmla="*/ 237492 h 614681"/>
                <a:gd name="connsiteX3" fmla="*/ 237489 w 518388"/>
                <a:gd name="connsiteY3" fmla="*/ 155 h 614681"/>
                <a:gd name="connsiteX4" fmla="*/ 153 w 518388"/>
                <a:gd name="connsiteY4" fmla="*/ 220781 h 614681"/>
                <a:gd name="connsiteX5" fmla="*/ 153 w 518388"/>
                <a:gd name="connsiteY5" fmla="*/ 237492 h 614681"/>
                <a:gd name="connsiteX6" fmla="*/ 90069 w 518388"/>
                <a:gd name="connsiteY6" fmla="*/ 421896 h 614681"/>
                <a:gd name="connsiteX7" fmla="*/ 90069 w 518388"/>
                <a:gd name="connsiteY7" fmla="*/ 614682 h 614681"/>
                <a:gd name="connsiteX8" fmla="*/ 330861 w 518388"/>
                <a:gd name="connsiteY8" fmla="*/ 614682 h 614681"/>
                <a:gd name="connsiteX9" fmla="*/ 330861 w 518388"/>
                <a:gd name="connsiteY9" fmla="*/ 523242 h 614681"/>
                <a:gd name="connsiteX10" fmla="*/ 368199 w 518388"/>
                <a:gd name="connsiteY10" fmla="*/ 523242 h 614681"/>
                <a:gd name="connsiteX11" fmla="*/ 458128 w 518388"/>
                <a:gd name="connsiteY11" fmla="*/ 433339 h 614681"/>
                <a:gd name="connsiteX12" fmla="*/ 458115 w 518388"/>
                <a:gd name="connsiteY12" fmla="*/ 431802 h 614681"/>
                <a:gd name="connsiteX13" fmla="*/ 458115 w 518388"/>
                <a:gd name="connsiteY13" fmla="*/ 386082 h 614681"/>
                <a:gd name="connsiteX14" fmla="*/ 491643 w 518388"/>
                <a:gd name="connsiteY14" fmla="*/ 386082 h 614681"/>
                <a:gd name="connsiteX15" fmla="*/ 510693 w 518388"/>
                <a:gd name="connsiteY15" fmla="*/ 332742 h 614681"/>
                <a:gd name="connsiteX16" fmla="*/ 219357 w 518388"/>
                <a:gd name="connsiteY16" fmla="*/ 372808 h 614681"/>
                <a:gd name="connsiteX17" fmla="*/ 194973 w 518388"/>
                <a:gd name="connsiteY17" fmla="*/ 350291 h 614681"/>
                <a:gd name="connsiteX18" fmla="*/ 243688 w 518388"/>
                <a:gd name="connsiteY18" fmla="*/ 350291 h 614681"/>
                <a:gd name="connsiteX19" fmla="*/ 219357 w 518388"/>
                <a:gd name="connsiteY19" fmla="*/ 372808 h 614681"/>
                <a:gd name="connsiteX20" fmla="*/ 252931 w 518388"/>
                <a:gd name="connsiteY20" fmla="*/ 334708 h 614681"/>
                <a:gd name="connsiteX21" fmla="*/ 185783 w 518388"/>
                <a:gd name="connsiteY21" fmla="*/ 334708 h 614681"/>
                <a:gd name="connsiteX22" fmla="*/ 174833 w 518388"/>
                <a:gd name="connsiteY22" fmla="*/ 323172 h 614681"/>
                <a:gd name="connsiteX23" fmla="*/ 185783 w 518388"/>
                <a:gd name="connsiteY23" fmla="*/ 312221 h 614681"/>
                <a:gd name="connsiteX24" fmla="*/ 252931 w 518388"/>
                <a:gd name="connsiteY24" fmla="*/ 312221 h 614681"/>
                <a:gd name="connsiteX25" fmla="*/ 263882 w 518388"/>
                <a:gd name="connsiteY25" fmla="*/ 323757 h 614681"/>
                <a:gd name="connsiteX26" fmla="*/ 252931 w 518388"/>
                <a:gd name="connsiteY26" fmla="*/ 334708 h 614681"/>
                <a:gd name="connsiteX27" fmla="*/ 316786 w 518388"/>
                <a:gd name="connsiteY27" fmla="*/ 193936 h 614681"/>
                <a:gd name="connsiteX28" fmla="*/ 310005 w 518388"/>
                <a:gd name="connsiteY28" fmla="*/ 227662 h 614681"/>
                <a:gd name="connsiteX29" fmla="*/ 293065 w 518388"/>
                <a:gd name="connsiteY29" fmla="*/ 255399 h 614681"/>
                <a:gd name="connsiteX30" fmla="*/ 270251 w 518388"/>
                <a:gd name="connsiteY30" fmla="*/ 292455 h 614681"/>
                <a:gd name="connsiteX31" fmla="*/ 263538 w 518388"/>
                <a:gd name="connsiteY31" fmla="*/ 296616 h 614681"/>
                <a:gd name="connsiteX32" fmla="*/ 175146 w 518388"/>
                <a:gd name="connsiteY32" fmla="*/ 296616 h 614681"/>
                <a:gd name="connsiteX33" fmla="*/ 168440 w 518388"/>
                <a:gd name="connsiteY33" fmla="*/ 292455 h 614681"/>
                <a:gd name="connsiteX34" fmla="*/ 145580 w 518388"/>
                <a:gd name="connsiteY34" fmla="*/ 255399 h 614681"/>
                <a:gd name="connsiteX35" fmla="*/ 128641 w 518388"/>
                <a:gd name="connsiteY35" fmla="*/ 227662 h 614681"/>
                <a:gd name="connsiteX36" fmla="*/ 121859 w 518388"/>
                <a:gd name="connsiteY36" fmla="*/ 193936 h 614681"/>
                <a:gd name="connsiteX37" fmla="*/ 121859 w 518388"/>
                <a:gd name="connsiteY37" fmla="*/ 190568 h 614681"/>
                <a:gd name="connsiteX38" fmla="*/ 219350 w 518388"/>
                <a:gd name="connsiteY38" fmla="*/ 94236 h 614681"/>
                <a:gd name="connsiteX39" fmla="*/ 219350 w 518388"/>
                <a:gd name="connsiteY39" fmla="*/ 94236 h 614681"/>
                <a:gd name="connsiteX40" fmla="*/ 316786 w 518388"/>
                <a:gd name="connsiteY40" fmla="*/ 190545 h 61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18388" h="614681">
                  <a:moveTo>
                    <a:pt x="510693" y="332742"/>
                  </a:moveTo>
                  <a:lnTo>
                    <a:pt x="458115" y="241302"/>
                  </a:lnTo>
                  <a:lnTo>
                    <a:pt x="458115" y="237492"/>
                  </a:lnTo>
                  <a:cubicBezTo>
                    <a:pt x="462729" y="111029"/>
                    <a:pt x="363952" y="4770"/>
                    <a:pt x="237489" y="155"/>
                  </a:cubicBezTo>
                  <a:cubicBezTo>
                    <a:pt x="111027" y="-4459"/>
                    <a:pt x="4767" y="94318"/>
                    <a:pt x="153" y="220781"/>
                  </a:cubicBezTo>
                  <a:cubicBezTo>
                    <a:pt x="-51" y="226349"/>
                    <a:pt x="-51" y="231923"/>
                    <a:pt x="153" y="237492"/>
                  </a:cubicBezTo>
                  <a:cubicBezTo>
                    <a:pt x="-143" y="309589"/>
                    <a:pt x="33082" y="377730"/>
                    <a:pt x="90069" y="421896"/>
                  </a:cubicBezTo>
                  <a:lnTo>
                    <a:pt x="90069" y="614682"/>
                  </a:lnTo>
                  <a:lnTo>
                    <a:pt x="330861" y="614682"/>
                  </a:lnTo>
                  <a:lnTo>
                    <a:pt x="330861" y="523242"/>
                  </a:lnTo>
                  <a:lnTo>
                    <a:pt x="368199" y="523242"/>
                  </a:lnTo>
                  <a:cubicBezTo>
                    <a:pt x="417858" y="523249"/>
                    <a:pt x="458121" y="482998"/>
                    <a:pt x="458128" y="433339"/>
                  </a:cubicBezTo>
                  <a:cubicBezTo>
                    <a:pt x="458128" y="432827"/>
                    <a:pt x="458123" y="432314"/>
                    <a:pt x="458115" y="431802"/>
                  </a:cubicBezTo>
                  <a:lnTo>
                    <a:pt x="458115" y="386082"/>
                  </a:lnTo>
                  <a:lnTo>
                    <a:pt x="491643" y="386082"/>
                  </a:lnTo>
                  <a:cubicBezTo>
                    <a:pt x="511455" y="383796"/>
                    <a:pt x="528981" y="360936"/>
                    <a:pt x="510693" y="332742"/>
                  </a:cubicBezTo>
                  <a:close/>
                  <a:moveTo>
                    <a:pt x="219357" y="372808"/>
                  </a:moveTo>
                  <a:cubicBezTo>
                    <a:pt x="206595" y="372823"/>
                    <a:pt x="195972" y="363013"/>
                    <a:pt x="194973" y="350291"/>
                  </a:cubicBezTo>
                  <a:lnTo>
                    <a:pt x="243688" y="350291"/>
                  </a:lnTo>
                  <a:cubicBezTo>
                    <a:pt x="242690" y="362993"/>
                    <a:pt x="232099" y="372796"/>
                    <a:pt x="219357" y="372808"/>
                  </a:cubicBezTo>
                  <a:close/>
                  <a:moveTo>
                    <a:pt x="252931" y="334708"/>
                  </a:moveTo>
                  <a:lnTo>
                    <a:pt x="185783" y="334708"/>
                  </a:lnTo>
                  <a:cubicBezTo>
                    <a:pt x="179574" y="334546"/>
                    <a:pt x="174671" y="329382"/>
                    <a:pt x="174833" y="323172"/>
                  </a:cubicBezTo>
                  <a:cubicBezTo>
                    <a:pt x="174989" y="317190"/>
                    <a:pt x="179801" y="312377"/>
                    <a:pt x="185783" y="312221"/>
                  </a:cubicBezTo>
                  <a:lnTo>
                    <a:pt x="252931" y="312221"/>
                  </a:lnTo>
                  <a:cubicBezTo>
                    <a:pt x="259140" y="312383"/>
                    <a:pt x="264043" y="317548"/>
                    <a:pt x="263882" y="323757"/>
                  </a:cubicBezTo>
                  <a:cubicBezTo>
                    <a:pt x="263725" y="329740"/>
                    <a:pt x="258913" y="334552"/>
                    <a:pt x="252931" y="334708"/>
                  </a:cubicBezTo>
                  <a:close/>
                  <a:moveTo>
                    <a:pt x="316786" y="193936"/>
                  </a:moveTo>
                  <a:cubicBezTo>
                    <a:pt x="316428" y="205478"/>
                    <a:pt x="314135" y="216878"/>
                    <a:pt x="310005" y="227662"/>
                  </a:cubicBezTo>
                  <a:cubicBezTo>
                    <a:pt x="306055" y="237842"/>
                    <a:pt x="300319" y="247236"/>
                    <a:pt x="293065" y="255399"/>
                  </a:cubicBezTo>
                  <a:cubicBezTo>
                    <a:pt x="284044" y="266821"/>
                    <a:pt x="276388" y="279257"/>
                    <a:pt x="270251" y="292455"/>
                  </a:cubicBezTo>
                  <a:cubicBezTo>
                    <a:pt x="268983" y="295002"/>
                    <a:pt x="266383" y="296613"/>
                    <a:pt x="263538" y="296616"/>
                  </a:cubicBezTo>
                  <a:lnTo>
                    <a:pt x="175146" y="296616"/>
                  </a:lnTo>
                  <a:cubicBezTo>
                    <a:pt x="172302" y="296614"/>
                    <a:pt x="169704" y="295002"/>
                    <a:pt x="168440" y="292455"/>
                  </a:cubicBezTo>
                  <a:cubicBezTo>
                    <a:pt x="162289" y="279255"/>
                    <a:pt x="154617" y="266819"/>
                    <a:pt x="145580" y="255399"/>
                  </a:cubicBezTo>
                  <a:cubicBezTo>
                    <a:pt x="138327" y="247236"/>
                    <a:pt x="132590" y="237842"/>
                    <a:pt x="128641" y="227662"/>
                  </a:cubicBezTo>
                  <a:cubicBezTo>
                    <a:pt x="124517" y="216877"/>
                    <a:pt x="122225" y="205477"/>
                    <a:pt x="121859" y="193936"/>
                  </a:cubicBezTo>
                  <a:lnTo>
                    <a:pt x="121859" y="190568"/>
                  </a:lnTo>
                  <a:cubicBezTo>
                    <a:pt x="122822" y="137319"/>
                    <a:pt x="166093" y="94562"/>
                    <a:pt x="219350" y="94236"/>
                  </a:cubicBezTo>
                  <a:lnTo>
                    <a:pt x="219350" y="94236"/>
                  </a:lnTo>
                  <a:cubicBezTo>
                    <a:pt x="272579" y="94586"/>
                    <a:pt x="315816" y="137323"/>
                    <a:pt x="316786" y="190545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7" name="Graphic 28" descr="Bullseye">
            <a:extLst>
              <a:ext uri="{FF2B5EF4-FFF2-40B4-BE49-F238E27FC236}">
                <a16:creationId xmlns:a16="http://schemas.microsoft.com/office/drawing/2014/main" id="{B7DD554C-16DB-4646-8B4D-5890B6EB5DD3}"/>
              </a:ext>
            </a:extLst>
          </p:cNvPr>
          <p:cNvGrpSpPr/>
          <p:nvPr/>
        </p:nvGrpSpPr>
        <p:grpSpPr>
          <a:xfrm>
            <a:off x="377952" y="1751044"/>
            <a:ext cx="731520" cy="731520"/>
            <a:chOff x="377952" y="1751044"/>
            <a:chExt cx="731520" cy="731520"/>
          </a:xfrm>
          <a:solidFill>
            <a:schemeClr val="accent3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ACC2931D-BD2F-44FA-8F29-7CA5CDF60DAC}"/>
                </a:ext>
              </a:extLst>
            </p:cNvPr>
            <p:cNvSpPr/>
            <p:nvPr/>
          </p:nvSpPr>
          <p:spPr>
            <a:xfrm>
              <a:off x="655320" y="1815814"/>
              <a:ext cx="389381" cy="388620"/>
            </a:xfrm>
            <a:custGeom>
              <a:avLst/>
              <a:gdLst>
                <a:gd name="connsiteX0" fmla="*/ 320802 w 389381"/>
                <a:gd name="connsiteY0" fmla="*/ 68580 h 388620"/>
                <a:gd name="connsiteX1" fmla="*/ 313182 w 389381"/>
                <a:gd name="connsiteY1" fmla="*/ 0 h 388620"/>
                <a:gd name="connsiteX2" fmla="*/ 229362 w 389381"/>
                <a:gd name="connsiteY2" fmla="*/ 83820 h 388620"/>
                <a:gd name="connsiteX3" fmla="*/ 233934 w 389381"/>
                <a:gd name="connsiteY3" fmla="*/ 123444 h 388620"/>
                <a:gd name="connsiteX4" fmla="*/ 112014 w 389381"/>
                <a:gd name="connsiteY4" fmla="*/ 245364 h 388620"/>
                <a:gd name="connsiteX5" fmla="*/ 76200 w 389381"/>
                <a:gd name="connsiteY5" fmla="*/ 236220 h 388620"/>
                <a:gd name="connsiteX6" fmla="*/ 0 w 389381"/>
                <a:gd name="connsiteY6" fmla="*/ 312420 h 388620"/>
                <a:gd name="connsiteX7" fmla="*/ 76200 w 389381"/>
                <a:gd name="connsiteY7" fmla="*/ 388620 h 388620"/>
                <a:gd name="connsiteX8" fmla="*/ 152400 w 389381"/>
                <a:gd name="connsiteY8" fmla="*/ 312420 h 388620"/>
                <a:gd name="connsiteX9" fmla="*/ 144018 w 389381"/>
                <a:gd name="connsiteY9" fmla="*/ 277368 h 388620"/>
                <a:gd name="connsiteX10" fmla="*/ 265938 w 389381"/>
                <a:gd name="connsiteY10" fmla="*/ 155448 h 388620"/>
                <a:gd name="connsiteX11" fmla="*/ 305562 w 389381"/>
                <a:gd name="connsiteY11" fmla="*/ 160020 h 388620"/>
                <a:gd name="connsiteX12" fmla="*/ 389382 w 389381"/>
                <a:gd name="connsiteY12" fmla="*/ 76200 h 388620"/>
                <a:gd name="connsiteX13" fmla="*/ 320802 w 389381"/>
                <a:gd name="connsiteY13" fmla="*/ 6858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9381" h="388620">
                  <a:moveTo>
                    <a:pt x="320802" y="68580"/>
                  </a:moveTo>
                  <a:lnTo>
                    <a:pt x="313182" y="0"/>
                  </a:lnTo>
                  <a:lnTo>
                    <a:pt x="229362" y="83820"/>
                  </a:lnTo>
                  <a:lnTo>
                    <a:pt x="233934" y="123444"/>
                  </a:lnTo>
                  <a:lnTo>
                    <a:pt x="112014" y="245364"/>
                  </a:lnTo>
                  <a:cubicBezTo>
                    <a:pt x="101346" y="240030"/>
                    <a:pt x="89154" y="236220"/>
                    <a:pt x="76200" y="236220"/>
                  </a:cubicBezTo>
                  <a:cubicBezTo>
                    <a:pt x="34290" y="236220"/>
                    <a:pt x="0" y="270510"/>
                    <a:pt x="0" y="312420"/>
                  </a:cubicBezTo>
                  <a:cubicBezTo>
                    <a:pt x="0" y="354330"/>
                    <a:pt x="34290" y="388620"/>
                    <a:pt x="76200" y="388620"/>
                  </a:cubicBezTo>
                  <a:cubicBezTo>
                    <a:pt x="118110" y="388620"/>
                    <a:pt x="152400" y="354330"/>
                    <a:pt x="152400" y="312420"/>
                  </a:cubicBezTo>
                  <a:cubicBezTo>
                    <a:pt x="152400" y="299466"/>
                    <a:pt x="149352" y="288036"/>
                    <a:pt x="144018" y="277368"/>
                  </a:cubicBezTo>
                  <a:lnTo>
                    <a:pt x="265938" y="155448"/>
                  </a:lnTo>
                  <a:lnTo>
                    <a:pt x="305562" y="160020"/>
                  </a:lnTo>
                  <a:lnTo>
                    <a:pt x="389382" y="76200"/>
                  </a:lnTo>
                  <a:lnTo>
                    <a:pt x="320802" y="68580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48C3A62-E5D0-48D1-AD3E-9B63BB9597DC}"/>
                </a:ext>
              </a:extLst>
            </p:cNvPr>
            <p:cNvSpPr/>
            <p:nvPr/>
          </p:nvSpPr>
          <p:spPr>
            <a:xfrm>
              <a:off x="442722" y="1838674"/>
              <a:ext cx="579120" cy="579120"/>
            </a:xfrm>
            <a:custGeom>
              <a:avLst/>
              <a:gdLst>
                <a:gd name="connsiteX0" fmla="*/ 539496 w 579120"/>
                <a:gd name="connsiteY0" fmla="*/ 158496 h 579120"/>
                <a:gd name="connsiteX1" fmla="*/ 529590 w 579120"/>
                <a:gd name="connsiteY1" fmla="*/ 169164 h 579120"/>
                <a:gd name="connsiteX2" fmla="*/ 515112 w 579120"/>
                <a:gd name="connsiteY2" fmla="*/ 167640 h 579120"/>
                <a:gd name="connsiteX3" fmla="*/ 499110 w 579120"/>
                <a:gd name="connsiteY3" fmla="*/ 165354 h 579120"/>
                <a:gd name="connsiteX4" fmla="*/ 533400 w 579120"/>
                <a:gd name="connsiteY4" fmla="*/ 289560 h 579120"/>
                <a:gd name="connsiteX5" fmla="*/ 289560 w 579120"/>
                <a:gd name="connsiteY5" fmla="*/ 533400 h 579120"/>
                <a:gd name="connsiteX6" fmla="*/ 45720 w 579120"/>
                <a:gd name="connsiteY6" fmla="*/ 289560 h 579120"/>
                <a:gd name="connsiteX7" fmla="*/ 289560 w 579120"/>
                <a:gd name="connsiteY7" fmla="*/ 45720 h 579120"/>
                <a:gd name="connsiteX8" fmla="*/ 413766 w 579120"/>
                <a:gd name="connsiteY8" fmla="*/ 80010 h 579120"/>
                <a:gd name="connsiteX9" fmla="*/ 412242 w 579120"/>
                <a:gd name="connsiteY9" fmla="*/ 64770 h 579120"/>
                <a:gd name="connsiteX10" fmla="*/ 409956 w 579120"/>
                <a:gd name="connsiteY10" fmla="*/ 49530 h 579120"/>
                <a:gd name="connsiteX11" fmla="*/ 420624 w 579120"/>
                <a:gd name="connsiteY11" fmla="*/ 38862 h 579120"/>
                <a:gd name="connsiteX12" fmla="*/ 425958 w 579120"/>
                <a:gd name="connsiteY12" fmla="*/ 33528 h 579120"/>
                <a:gd name="connsiteX13" fmla="*/ 289560 w 579120"/>
                <a:gd name="connsiteY13" fmla="*/ 0 h 579120"/>
                <a:gd name="connsiteX14" fmla="*/ 0 w 579120"/>
                <a:gd name="connsiteY14" fmla="*/ 289560 h 579120"/>
                <a:gd name="connsiteX15" fmla="*/ 289560 w 579120"/>
                <a:gd name="connsiteY15" fmla="*/ 579120 h 579120"/>
                <a:gd name="connsiteX16" fmla="*/ 579120 w 579120"/>
                <a:gd name="connsiteY16" fmla="*/ 289560 h 579120"/>
                <a:gd name="connsiteX17" fmla="*/ 544830 w 579120"/>
                <a:gd name="connsiteY17" fmla="*/ 153924 h 579120"/>
                <a:gd name="connsiteX18" fmla="*/ 539496 w 579120"/>
                <a:gd name="connsiteY18" fmla="*/ 158496 h 57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79120" h="579120">
                  <a:moveTo>
                    <a:pt x="539496" y="158496"/>
                  </a:moveTo>
                  <a:lnTo>
                    <a:pt x="529590" y="169164"/>
                  </a:lnTo>
                  <a:lnTo>
                    <a:pt x="515112" y="167640"/>
                  </a:lnTo>
                  <a:lnTo>
                    <a:pt x="499110" y="165354"/>
                  </a:lnTo>
                  <a:cubicBezTo>
                    <a:pt x="520446" y="201930"/>
                    <a:pt x="533400" y="243840"/>
                    <a:pt x="533400" y="289560"/>
                  </a:cubicBezTo>
                  <a:cubicBezTo>
                    <a:pt x="533400" y="423672"/>
                    <a:pt x="423672" y="533400"/>
                    <a:pt x="289560" y="533400"/>
                  </a:cubicBezTo>
                  <a:cubicBezTo>
                    <a:pt x="155448" y="533400"/>
                    <a:pt x="45720" y="423672"/>
                    <a:pt x="45720" y="289560"/>
                  </a:cubicBezTo>
                  <a:cubicBezTo>
                    <a:pt x="45720" y="155448"/>
                    <a:pt x="155448" y="45720"/>
                    <a:pt x="289560" y="45720"/>
                  </a:cubicBezTo>
                  <a:cubicBezTo>
                    <a:pt x="334518" y="45720"/>
                    <a:pt x="377190" y="57912"/>
                    <a:pt x="413766" y="80010"/>
                  </a:cubicBezTo>
                  <a:lnTo>
                    <a:pt x="412242" y="64770"/>
                  </a:lnTo>
                  <a:lnTo>
                    <a:pt x="409956" y="49530"/>
                  </a:lnTo>
                  <a:lnTo>
                    <a:pt x="420624" y="38862"/>
                  </a:lnTo>
                  <a:lnTo>
                    <a:pt x="425958" y="33528"/>
                  </a:lnTo>
                  <a:cubicBezTo>
                    <a:pt x="384810" y="12192"/>
                    <a:pt x="339090" y="0"/>
                    <a:pt x="289560" y="0"/>
                  </a:cubicBezTo>
                  <a:cubicBezTo>
                    <a:pt x="129540" y="0"/>
                    <a:pt x="0" y="129540"/>
                    <a:pt x="0" y="289560"/>
                  </a:cubicBezTo>
                  <a:cubicBezTo>
                    <a:pt x="0" y="449580"/>
                    <a:pt x="129540" y="579120"/>
                    <a:pt x="289560" y="579120"/>
                  </a:cubicBezTo>
                  <a:cubicBezTo>
                    <a:pt x="449580" y="579120"/>
                    <a:pt x="579120" y="449580"/>
                    <a:pt x="579120" y="289560"/>
                  </a:cubicBezTo>
                  <a:cubicBezTo>
                    <a:pt x="579120" y="240030"/>
                    <a:pt x="566928" y="194310"/>
                    <a:pt x="544830" y="153924"/>
                  </a:cubicBezTo>
                  <a:lnTo>
                    <a:pt x="539496" y="158496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1891157-7FF7-470D-BFCC-A24014B86250}"/>
                </a:ext>
              </a:extLst>
            </p:cNvPr>
            <p:cNvSpPr/>
            <p:nvPr/>
          </p:nvSpPr>
          <p:spPr>
            <a:xfrm>
              <a:off x="549402" y="1945354"/>
              <a:ext cx="365760" cy="365760"/>
            </a:xfrm>
            <a:custGeom>
              <a:avLst/>
              <a:gdLst>
                <a:gd name="connsiteX0" fmla="*/ 310134 w 365760"/>
                <a:gd name="connsiteY0" fmla="*/ 131064 h 365760"/>
                <a:gd name="connsiteX1" fmla="*/ 320040 w 365760"/>
                <a:gd name="connsiteY1" fmla="*/ 182880 h 365760"/>
                <a:gd name="connsiteX2" fmla="*/ 182880 w 365760"/>
                <a:gd name="connsiteY2" fmla="*/ 320040 h 365760"/>
                <a:gd name="connsiteX3" fmla="*/ 45720 w 365760"/>
                <a:gd name="connsiteY3" fmla="*/ 182880 h 365760"/>
                <a:gd name="connsiteX4" fmla="*/ 182880 w 365760"/>
                <a:gd name="connsiteY4" fmla="*/ 45720 h 365760"/>
                <a:gd name="connsiteX5" fmla="*/ 234696 w 365760"/>
                <a:gd name="connsiteY5" fmla="*/ 55626 h 365760"/>
                <a:gd name="connsiteX6" fmla="*/ 268986 w 365760"/>
                <a:gd name="connsiteY6" fmla="*/ 21336 h 365760"/>
                <a:gd name="connsiteX7" fmla="*/ 182880 w 365760"/>
                <a:gd name="connsiteY7" fmla="*/ 0 h 365760"/>
                <a:gd name="connsiteX8" fmla="*/ 0 w 365760"/>
                <a:gd name="connsiteY8" fmla="*/ 182880 h 365760"/>
                <a:gd name="connsiteX9" fmla="*/ 182880 w 365760"/>
                <a:gd name="connsiteY9" fmla="*/ 365760 h 365760"/>
                <a:gd name="connsiteX10" fmla="*/ 365760 w 365760"/>
                <a:gd name="connsiteY10" fmla="*/ 182880 h 365760"/>
                <a:gd name="connsiteX11" fmla="*/ 344424 w 365760"/>
                <a:gd name="connsiteY11" fmla="*/ 96774 h 365760"/>
                <a:gd name="connsiteX12" fmla="*/ 310134 w 365760"/>
                <a:gd name="connsiteY12" fmla="*/ 131064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5760" h="365760">
                  <a:moveTo>
                    <a:pt x="310134" y="131064"/>
                  </a:moveTo>
                  <a:cubicBezTo>
                    <a:pt x="316992" y="147066"/>
                    <a:pt x="320040" y="164592"/>
                    <a:pt x="320040" y="182880"/>
                  </a:cubicBezTo>
                  <a:cubicBezTo>
                    <a:pt x="320040" y="258318"/>
                    <a:pt x="258318" y="320040"/>
                    <a:pt x="182880" y="320040"/>
                  </a:cubicBezTo>
                  <a:cubicBezTo>
                    <a:pt x="107442" y="320040"/>
                    <a:pt x="45720" y="258318"/>
                    <a:pt x="45720" y="182880"/>
                  </a:cubicBezTo>
                  <a:cubicBezTo>
                    <a:pt x="45720" y="107442"/>
                    <a:pt x="107442" y="45720"/>
                    <a:pt x="182880" y="45720"/>
                  </a:cubicBezTo>
                  <a:cubicBezTo>
                    <a:pt x="201168" y="45720"/>
                    <a:pt x="218694" y="49530"/>
                    <a:pt x="234696" y="55626"/>
                  </a:cubicBezTo>
                  <a:lnTo>
                    <a:pt x="268986" y="21336"/>
                  </a:lnTo>
                  <a:cubicBezTo>
                    <a:pt x="243078" y="7620"/>
                    <a:pt x="214122" y="0"/>
                    <a:pt x="182880" y="0"/>
                  </a:cubicBezTo>
                  <a:cubicBezTo>
                    <a:pt x="82296" y="0"/>
                    <a:pt x="0" y="82296"/>
                    <a:pt x="0" y="182880"/>
                  </a:cubicBezTo>
                  <a:cubicBezTo>
                    <a:pt x="0" y="283464"/>
                    <a:pt x="82296" y="365760"/>
                    <a:pt x="182880" y="365760"/>
                  </a:cubicBezTo>
                  <a:cubicBezTo>
                    <a:pt x="283464" y="365760"/>
                    <a:pt x="365760" y="283464"/>
                    <a:pt x="365760" y="182880"/>
                  </a:cubicBezTo>
                  <a:cubicBezTo>
                    <a:pt x="365760" y="151638"/>
                    <a:pt x="358140" y="122682"/>
                    <a:pt x="344424" y="96774"/>
                  </a:cubicBezTo>
                  <a:lnTo>
                    <a:pt x="310134" y="131064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950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293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Sliced Hemisphere – Slide Template</vt:lpstr>
      <vt:lpstr>Sliced Hemisphere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Sliced Hemisphere</dc:title>
  <dc:creator>PresentationGO.com</dc:creator>
  <dc:description>© Copyright PresentationGO.com</dc:description>
  <dcterms:created xsi:type="dcterms:W3CDTF">2014-11-26T05:14:11Z</dcterms:created>
  <dcterms:modified xsi:type="dcterms:W3CDTF">2020-09-22T16:29:42Z</dcterms:modified>
  <cp:category>Charts &amp; Diagrams; Graphics &amp; Metaphors</cp:category>
</cp:coreProperties>
</file>