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47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0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03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Goals and 3D Blocks – Slide Template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BA43025-D943-4137-A0CC-2EEFCA0E9DE2}"/>
              </a:ext>
            </a:extLst>
          </p:cNvPr>
          <p:cNvSpPr/>
          <p:nvPr/>
        </p:nvSpPr>
        <p:spPr>
          <a:xfrm>
            <a:off x="949900" y="1553093"/>
            <a:ext cx="709375" cy="1446866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0278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  <a:gd name="connsiteX0" fmla="*/ 22 w 654867"/>
              <a:gd name="connsiteY0" fmla="*/ 0 h 1414049"/>
              <a:gd name="connsiteX1" fmla="*/ 654867 w 654867"/>
              <a:gd name="connsiteY1" fmla="*/ 799348 h 1414049"/>
              <a:gd name="connsiteX2" fmla="*/ 650278 w 654867"/>
              <a:gd name="connsiteY2" fmla="*/ 1414049 h 1414049"/>
              <a:gd name="connsiteX3" fmla="*/ 1611 w 654867"/>
              <a:gd name="connsiteY3" fmla="*/ 929480 h 1414049"/>
              <a:gd name="connsiteX4" fmla="*/ 22 w 654867"/>
              <a:gd name="connsiteY4" fmla="*/ 0 h 1414049"/>
              <a:gd name="connsiteX0" fmla="*/ 2827 w 657672"/>
              <a:gd name="connsiteY0" fmla="*/ 0 h 1414049"/>
              <a:gd name="connsiteX1" fmla="*/ 657672 w 657672"/>
              <a:gd name="connsiteY1" fmla="*/ 799348 h 1414049"/>
              <a:gd name="connsiteX2" fmla="*/ 653083 w 657672"/>
              <a:gd name="connsiteY2" fmla="*/ 1414049 h 1414049"/>
              <a:gd name="connsiteX3" fmla="*/ 0 w 657672"/>
              <a:gd name="connsiteY3" fmla="*/ 938789 h 1414049"/>
              <a:gd name="connsiteX4" fmla="*/ 2827 w 657672"/>
              <a:gd name="connsiteY4" fmla="*/ 0 h 141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72" h="1414049">
                <a:moveTo>
                  <a:pt x="2827" y="0"/>
                </a:moveTo>
                <a:lnTo>
                  <a:pt x="657672" y="799348"/>
                </a:lnTo>
                <a:cubicBezTo>
                  <a:pt x="656142" y="1001921"/>
                  <a:pt x="654613" y="1211476"/>
                  <a:pt x="653083" y="1414049"/>
                </a:cubicBezTo>
                <a:lnTo>
                  <a:pt x="0" y="938789"/>
                </a:lnTo>
                <a:cubicBezTo>
                  <a:pt x="264" y="630549"/>
                  <a:pt x="2563" y="308240"/>
                  <a:pt x="2827" y="0"/>
                </a:cubicBezTo>
                <a:close/>
              </a:path>
            </a:pathLst>
          </a:custGeom>
          <a:solidFill>
            <a:srgbClr val="00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A719364-3CFD-42DC-AC71-E8B667C9CB40}"/>
              </a:ext>
            </a:extLst>
          </p:cNvPr>
          <p:cNvSpPr/>
          <p:nvPr/>
        </p:nvSpPr>
        <p:spPr>
          <a:xfrm>
            <a:off x="948354" y="2503333"/>
            <a:ext cx="711112" cy="1124988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  <a:gd name="connsiteX0" fmla="*/ 6575 w 656656"/>
              <a:gd name="connsiteY0" fmla="*/ 0 h 1092493"/>
              <a:gd name="connsiteX1" fmla="*/ 651893 w 656656"/>
              <a:gd name="connsiteY1" fmla="*/ 476250 h 1092493"/>
              <a:gd name="connsiteX2" fmla="*/ 656656 w 656656"/>
              <a:gd name="connsiteY2" fmla="*/ 1092493 h 1092493"/>
              <a:gd name="connsiteX3" fmla="*/ 0 w 656656"/>
              <a:gd name="connsiteY3" fmla="*/ 940181 h 1092493"/>
              <a:gd name="connsiteX4" fmla="*/ 6575 w 656656"/>
              <a:gd name="connsiteY4" fmla="*/ 0 h 1092493"/>
              <a:gd name="connsiteX0" fmla="*/ 6575 w 654465"/>
              <a:gd name="connsiteY0" fmla="*/ 0 h 1099474"/>
              <a:gd name="connsiteX1" fmla="*/ 651893 w 654465"/>
              <a:gd name="connsiteY1" fmla="*/ 476250 h 1099474"/>
              <a:gd name="connsiteX2" fmla="*/ 654465 w 654465"/>
              <a:gd name="connsiteY2" fmla="*/ 1099474 h 1099474"/>
              <a:gd name="connsiteX3" fmla="*/ 0 w 654465"/>
              <a:gd name="connsiteY3" fmla="*/ 940181 h 1099474"/>
              <a:gd name="connsiteX4" fmla="*/ 6575 w 654465"/>
              <a:gd name="connsiteY4" fmla="*/ 0 h 109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465" h="1099474">
                <a:moveTo>
                  <a:pt x="6575" y="0"/>
                </a:moveTo>
                <a:lnTo>
                  <a:pt x="651893" y="476250"/>
                </a:lnTo>
                <a:cubicBezTo>
                  <a:pt x="653481" y="680244"/>
                  <a:pt x="652877" y="895480"/>
                  <a:pt x="654465" y="1099474"/>
                </a:cubicBezTo>
                <a:lnTo>
                  <a:pt x="0" y="940181"/>
                </a:lnTo>
                <a:cubicBezTo>
                  <a:pt x="2192" y="626787"/>
                  <a:pt x="4383" y="313394"/>
                  <a:pt x="657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22AD425-50DE-4634-BA84-E0C785610E30}"/>
              </a:ext>
            </a:extLst>
          </p:cNvPr>
          <p:cNvSpPr/>
          <p:nvPr/>
        </p:nvSpPr>
        <p:spPr>
          <a:xfrm>
            <a:off x="945556" y="3452832"/>
            <a:ext cx="716204" cy="965119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2034 w 656878"/>
              <a:gd name="connsiteY0" fmla="*/ 923838 h 923838"/>
              <a:gd name="connsiteX1" fmla="*/ 656878 w 656878"/>
              <a:gd name="connsiteY1" fmla="*/ 764543 h 923838"/>
              <a:gd name="connsiteX2" fmla="*/ 656878 w 656878"/>
              <a:gd name="connsiteY2" fmla="*/ 152060 h 923838"/>
              <a:gd name="connsiteX3" fmla="*/ 0 w 656878"/>
              <a:gd name="connsiteY3" fmla="*/ 0 h 923838"/>
              <a:gd name="connsiteX4" fmla="*/ 2034 w 656878"/>
              <a:gd name="connsiteY4" fmla="*/ 923838 h 923838"/>
              <a:gd name="connsiteX0" fmla="*/ 106 w 654950"/>
              <a:gd name="connsiteY0" fmla="*/ 926165 h 926165"/>
              <a:gd name="connsiteX1" fmla="*/ 654950 w 654950"/>
              <a:gd name="connsiteY1" fmla="*/ 766870 h 926165"/>
              <a:gd name="connsiteX2" fmla="*/ 654950 w 654950"/>
              <a:gd name="connsiteY2" fmla="*/ 154387 h 926165"/>
              <a:gd name="connsiteX3" fmla="*/ 2487 w 654950"/>
              <a:gd name="connsiteY3" fmla="*/ 0 h 926165"/>
              <a:gd name="connsiteX4" fmla="*/ 106 w 654950"/>
              <a:gd name="connsiteY4" fmla="*/ 926165 h 926165"/>
              <a:gd name="connsiteX0" fmla="*/ 2033 w 656877"/>
              <a:gd name="connsiteY0" fmla="*/ 928492 h 928492"/>
              <a:gd name="connsiteX1" fmla="*/ 656877 w 656877"/>
              <a:gd name="connsiteY1" fmla="*/ 769197 h 928492"/>
              <a:gd name="connsiteX2" fmla="*/ 656877 w 656877"/>
              <a:gd name="connsiteY2" fmla="*/ 156714 h 928492"/>
              <a:gd name="connsiteX3" fmla="*/ 0 w 656877"/>
              <a:gd name="connsiteY3" fmla="*/ 0 h 928492"/>
              <a:gd name="connsiteX4" fmla="*/ 2033 w 656877"/>
              <a:gd name="connsiteY4" fmla="*/ 928492 h 928492"/>
              <a:gd name="connsiteX0" fmla="*/ 2033 w 656877"/>
              <a:gd name="connsiteY0" fmla="*/ 931595 h 931595"/>
              <a:gd name="connsiteX1" fmla="*/ 656877 w 656877"/>
              <a:gd name="connsiteY1" fmla="*/ 772300 h 931595"/>
              <a:gd name="connsiteX2" fmla="*/ 656877 w 656877"/>
              <a:gd name="connsiteY2" fmla="*/ 159817 h 931595"/>
              <a:gd name="connsiteX3" fmla="*/ 0 w 656877"/>
              <a:gd name="connsiteY3" fmla="*/ 0 h 931595"/>
              <a:gd name="connsiteX4" fmla="*/ 2033 w 656877"/>
              <a:gd name="connsiteY4" fmla="*/ 931595 h 931595"/>
              <a:gd name="connsiteX0" fmla="*/ 6448 w 661292"/>
              <a:gd name="connsiteY0" fmla="*/ 933922 h 933922"/>
              <a:gd name="connsiteX1" fmla="*/ 661292 w 661292"/>
              <a:gd name="connsiteY1" fmla="*/ 774627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  <a:gd name="connsiteX0" fmla="*/ 6448 w 661292"/>
              <a:gd name="connsiteY0" fmla="*/ 933922 h 933922"/>
              <a:gd name="connsiteX1" fmla="*/ 659085 w 661292"/>
              <a:gd name="connsiteY1" fmla="*/ 776954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  <a:gd name="connsiteX0" fmla="*/ 210 w 661676"/>
              <a:gd name="connsiteY0" fmla="*/ 943231 h 943231"/>
              <a:gd name="connsiteX1" fmla="*/ 659469 w 661676"/>
              <a:gd name="connsiteY1" fmla="*/ 776954 h 943231"/>
              <a:gd name="connsiteX2" fmla="*/ 661676 w 661676"/>
              <a:gd name="connsiteY2" fmla="*/ 162144 h 943231"/>
              <a:gd name="connsiteX3" fmla="*/ 384 w 661676"/>
              <a:gd name="connsiteY3" fmla="*/ 0 h 943231"/>
              <a:gd name="connsiteX4" fmla="*/ 210 w 661676"/>
              <a:gd name="connsiteY4" fmla="*/ 943231 h 943231"/>
              <a:gd name="connsiteX0" fmla="*/ 210 w 661676"/>
              <a:gd name="connsiteY0" fmla="*/ 943231 h 943231"/>
              <a:gd name="connsiteX1" fmla="*/ 659469 w 661676"/>
              <a:gd name="connsiteY1" fmla="*/ 776954 h 943231"/>
              <a:gd name="connsiteX2" fmla="*/ 661676 w 661676"/>
              <a:gd name="connsiteY2" fmla="*/ 162144 h 943231"/>
              <a:gd name="connsiteX3" fmla="*/ 384 w 661676"/>
              <a:gd name="connsiteY3" fmla="*/ 0 h 943231"/>
              <a:gd name="connsiteX4" fmla="*/ 210 w 661676"/>
              <a:gd name="connsiteY4" fmla="*/ 943231 h 943231"/>
              <a:gd name="connsiteX0" fmla="*/ 210 w 663981"/>
              <a:gd name="connsiteY0" fmla="*/ 943231 h 943231"/>
              <a:gd name="connsiteX1" fmla="*/ 663884 w 663981"/>
              <a:gd name="connsiteY1" fmla="*/ 783936 h 943231"/>
              <a:gd name="connsiteX2" fmla="*/ 661676 w 663981"/>
              <a:gd name="connsiteY2" fmla="*/ 162144 h 943231"/>
              <a:gd name="connsiteX3" fmla="*/ 384 w 663981"/>
              <a:gd name="connsiteY3" fmla="*/ 0 h 943231"/>
              <a:gd name="connsiteX4" fmla="*/ 210 w 663981"/>
              <a:gd name="connsiteY4" fmla="*/ 943231 h 94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981" h="943231">
                <a:moveTo>
                  <a:pt x="210" y="943231"/>
                </a:moveTo>
                <a:lnTo>
                  <a:pt x="663884" y="783936"/>
                </a:lnTo>
                <a:cubicBezTo>
                  <a:pt x="664620" y="578999"/>
                  <a:pt x="660940" y="367081"/>
                  <a:pt x="661676" y="162144"/>
                </a:cubicBezTo>
                <a:lnTo>
                  <a:pt x="384" y="0"/>
                </a:lnTo>
                <a:cubicBezTo>
                  <a:pt x="1178" y="308769"/>
                  <a:pt x="-584" y="634462"/>
                  <a:pt x="210" y="9432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A0A36B2-E731-4588-9FF4-E0F72FE2D9C1}"/>
              </a:ext>
            </a:extLst>
          </p:cNvPr>
          <p:cNvSpPr/>
          <p:nvPr/>
        </p:nvSpPr>
        <p:spPr>
          <a:xfrm>
            <a:off x="952737" y="4242998"/>
            <a:ext cx="707258" cy="1127771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3126"/>
              <a:gd name="connsiteY0" fmla="*/ 1088231 h 1088231"/>
              <a:gd name="connsiteX1" fmla="*/ 653013 w 653126"/>
              <a:gd name="connsiteY1" fmla="*/ 612678 h 1088231"/>
              <a:gd name="connsiteX2" fmla="*/ 652463 w 653126"/>
              <a:gd name="connsiteY2" fmla="*/ 0 h 1088231"/>
              <a:gd name="connsiteX3" fmla="*/ 0 w 653126"/>
              <a:gd name="connsiteY3" fmla="*/ 159545 h 1088231"/>
              <a:gd name="connsiteX4" fmla="*/ 2381 w 653126"/>
              <a:gd name="connsiteY4" fmla="*/ 1088231 h 1088231"/>
              <a:gd name="connsiteX0" fmla="*/ 252 w 653196"/>
              <a:gd name="connsiteY0" fmla="*/ 1090558 h 1090558"/>
              <a:gd name="connsiteX1" fmla="*/ 653083 w 653196"/>
              <a:gd name="connsiteY1" fmla="*/ 612678 h 1090558"/>
              <a:gd name="connsiteX2" fmla="*/ 652533 w 653196"/>
              <a:gd name="connsiteY2" fmla="*/ 0 h 1090558"/>
              <a:gd name="connsiteX3" fmla="*/ 70 w 653196"/>
              <a:gd name="connsiteY3" fmla="*/ 159545 h 1090558"/>
              <a:gd name="connsiteX4" fmla="*/ 252 w 653196"/>
              <a:gd name="connsiteY4" fmla="*/ 1090558 h 1090558"/>
              <a:gd name="connsiteX0" fmla="*/ 252 w 653196"/>
              <a:gd name="connsiteY0" fmla="*/ 1095212 h 1095212"/>
              <a:gd name="connsiteX1" fmla="*/ 653083 w 653196"/>
              <a:gd name="connsiteY1" fmla="*/ 612678 h 1095212"/>
              <a:gd name="connsiteX2" fmla="*/ 652533 w 653196"/>
              <a:gd name="connsiteY2" fmla="*/ 0 h 1095212"/>
              <a:gd name="connsiteX3" fmla="*/ 70 w 653196"/>
              <a:gd name="connsiteY3" fmla="*/ 159545 h 1095212"/>
              <a:gd name="connsiteX4" fmla="*/ 252 w 653196"/>
              <a:gd name="connsiteY4" fmla="*/ 1095212 h 1095212"/>
              <a:gd name="connsiteX0" fmla="*/ 252 w 653196"/>
              <a:gd name="connsiteY0" fmla="*/ 1102194 h 1102194"/>
              <a:gd name="connsiteX1" fmla="*/ 653083 w 653196"/>
              <a:gd name="connsiteY1" fmla="*/ 612678 h 1102194"/>
              <a:gd name="connsiteX2" fmla="*/ 652533 w 653196"/>
              <a:gd name="connsiteY2" fmla="*/ 0 h 1102194"/>
              <a:gd name="connsiteX3" fmla="*/ 70 w 653196"/>
              <a:gd name="connsiteY3" fmla="*/ 159545 h 1102194"/>
              <a:gd name="connsiteX4" fmla="*/ 252 w 653196"/>
              <a:gd name="connsiteY4" fmla="*/ 1102194 h 1102194"/>
              <a:gd name="connsiteX0" fmla="*/ 252 w 653196"/>
              <a:gd name="connsiteY0" fmla="*/ 1102194 h 1102194"/>
              <a:gd name="connsiteX1" fmla="*/ 653083 w 653196"/>
              <a:gd name="connsiteY1" fmla="*/ 617333 h 1102194"/>
              <a:gd name="connsiteX2" fmla="*/ 652533 w 653196"/>
              <a:gd name="connsiteY2" fmla="*/ 0 h 1102194"/>
              <a:gd name="connsiteX3" fmla="*/ 70 w 653196"/>
              <a:gd name="connsiteY3" fmla="*/ 159545 h 1102194"/>
              <a:gd name="connsiteX4" fmla="*/ 252 w 653196"/>
              <a:gd name="connsiteY4" fmla="*/ 1102194 h 1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96" h="1102194">
                <a:moveTo>
                  <a:pt x="252" y="1102194"/>
                </a:moveTo>
                <a:lnTo>
                  <a:pt x="653083" y="617333"/>
                </a:lnTo>
                <a:cubicBezTo>
                  <a:pt x="653633" y="413883"/>
                  <a:pt x="651983" y="203450"/>
                  <a:pt x="652533" y="0"/>
                </a:cubicBezTo>
                <a:lnTo>
                  <a:pt x="70" y="159545"/>
                </a:lnTo>
                <a:cubicBezTo>
                  <a:pt x="864" y="470695"/>
                  <a:pt x="-542" y="795807"/>
                  <a:pt x="252" y="110219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359EBFE-1F55-45EE-A023-C0060551BC23}"/>
              </a:ext>
            </a:extLst>
          </p:cNvPr>
          <p:cNvSpPr/>
          <p:nvPr/>
        </p:nvSpPr>
        <p:spPr>
          <a:xfrm>
            <a:off x="958065" y="4862894"/>
            <a:ext cx="703781" cy="1443826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80D47C-5400-4597-A766-53E872A18316}"/>
              </a:ext>
            </a:extLst>
          </p:cNvPr>
          <p:cNvSpPr/>
          <p:nvPr/>
        </p:nvSpPr>
        <p:spPr>
          <a:xfrm>
            <a:off x="1650715" y="2362014"/>
            <a:ext cx="7493285" cy="627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1E3B6A-D476-4370-A704-2C95F36BDFB3}"/>
              </a:ext>
            </a:extLst>
          </p:cNvPr>
          <p:cNvSpPr/>
          <p:nvPr/>
        </p:nvSpPr>
        <p:spPr>
          <a:xfrm>
            <a:off x="1650715" y="2989659"/>
            <a:ext cx="7493285" cy="627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EF1E96-5E8C-40B2-A2E6-51F015FBEE4F}"/>
              </a:ext>
            </a:extLst>
          </p:cNvPr>
          <p:cNvSpPr/>
          <p:nvPr/>
        </p:nvSpPr>
        <p:spPr>
          <a:xfrm>
            <a:off x="1650715" y="3617303"/>
            <a:ext cx="7493285" cy="627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03CC62-AFC1-4C19-9BAA-1E77CABDEE66}"/>
              </a:ext>
            </a:extLst>
          </p:cNvPr>
          <p:cNvSpPr/>
          <p:nvPr/>
        </p:nvSpPr>
        <p:spPr>
          <a:xfrm>
            <a:off x="1650715" y="4244948"/>
            <a:ext cx="7493285" cy="627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2968AB-9367-4EC1-9965-D6D8B9AFC7AD}"/>
              </a:ext>
            </a:extLst>
          </p:cNvPr>
          <p:cNvSpPr/>
          <p:nvPr/>
        </p:nvSpPr>
        <p:spPr>
          <a:xfrm>
            <a:off x="1650715" y="4872593"/>
            <a:ext cx="7493285" cy="627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F784296A-51F6-432D-8BE7-DB57BB4DEA24}"/>
              </a:ext>
            </a:extLst>
          </p:cNvPr>
          <p:cNvSpPr/>
          <p:nvPr/>
        </p:nvSpPr>
        <p:spPr>
          <a:xfrm>
            <a:off x="1650715" y="2362014"/>
            <a:ext cx="2213306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/>
              <a:t>SPECIFIC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04B1769B-72CB-48F9-8011-EFFFADF39646}"/>
              </a:ext>
            </a:extLst>
          </p:cNvPr>
          <p:cNvSpPr/>
          <p:nvPr/>
        </p:nvSpPr>
        <p:spPr>
          <a:xfrm>
            <a:off x="1650716" y="2989415"/>
            <a:ext cx="2213307" cy="62788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MEASURABLE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812DB690-16BE-49EB-9DDC-5B4AB1FEDC99}"/>
              </a:ext>
            </a:extLst>
          </p:cNvPr>
          <p:cNvSpPr/>
          <p:nvPr/>
        </p:nvSpPr>
        <p:spPr>
          <a:xfrm>
            <a:off x="1650715" y="361730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ACHIEVABLE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A99D14A-DB16-44F2-B7A5-472BF1FBCF72}"/>
              </a:ext>
            </a:extLst>
          </p:cNvPr>
          <p:cNvSpPr/>
          <p:nvPr/>
        </p:nvSpPr>
        <p:spPr>
          <a:xfrm>
            <a:off x="1650715" y="4244704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RELEVANT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79DAEC10-678E-4F93-8BC4-F441DF0A034E}"/>
              </a:ext>
            </a:extLst>
          </p:cNvPr>
          <p:cNvSpPr/>
          <p:nvPr/>
        </p:nvSpPr>
        <p:spPr>
          <a:xfrm>
            <a:off x="1650715" y="487259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TIME-BOUND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9293C0-1050-476D-8645-9D8321739B4D}"/>
              </a:ext>
            </a:extLst>
          </p:cNvPr>
          <p:cNvSpPr/>
          <p:nvPr/>
        </p:nvSpPr>
        <p:spPr>
          <a:xfrm>
            <a:off x="0" y="1553419"/>
            <a:ext cx="957273" cy="9499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F056F4-CE7C-45FC-AB14-21AD6138D9DC}"/>
              </a:ext>
            </a:extLst>
          </p:cNvPr>
          <p:cNvSpPr/>
          <p:nvPr/>
        </p:nvSpPr>
        <p:spPr>
          <a:xfrm>
            <a:off x="0" y="2506255"/>
            <a:ext cx="957273" cy="949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450CF-60D0-40E6-A11F-B06B70542D7C}"/>
              </a:ext>
            </a:extLst>
          </p:cNvPr>
          <p:cNvSpPr/>
          <p:nvPr/>
        </p:nvSpPr>
        <p:spPr>
          <a:xfrm>
            <a:off x="0" y="3456169"/>
            <a:ext cx="957273" cy="9499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3A8FE-9409-4808-8AC1-86B7551ADD30}"/>
              </a:ext>
            </a:extLst>
          </p:cNvPr>
          <p:cNvSpPr/>
          <p:nvPr/>
        </p:nvSpPr>
        <p:spPr>
          <a:xfrm>
            <a:off x="0" y="4406082"/>
            <a:ext cx="957273" cy="9499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D0AA63-1763-4863-AAC3-B4AF47EDE20F}"/>
              </a:ext>
            </a:extLst>
          </p:cNvPr>
          <p:cNvSpPr/>
          <p:nvPr/>
        </p:nvSpPr>
        <p:spPr>
          <a:xfrm>
            <a:off x="0" y="5355996"/>
            <a:ext cx="957273" cy="9499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6467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Goals and 3D Blocks – Slide Template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BA43025-D943-4137-A0CC-2EEFCA0E9DE2}"/>
              </a:ext>
            </a:extLst>
          </p:cNvPr>
          <p:cNvSpPr/>
          <p:nvPr/>
        </p:nvSpPr>
        <p:spPr>
          <a:xfrm>
            <a:off x="949900" y="1553093"/>
            <a:ext cx="709375" cy="1446866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0278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  <a:gd name="connsiteX0" fmla="*/ 22 w 654867"/>
              <a:gd name="connsiteY0" fmla="*/ 0 h 1414049"/>
              <a:gd name="connsiteX1" fmla="*/ 654867 w 654867"/>
              <a:gd name="connsiteY1" fmla="*/ 799348 h 1414049"/>
              <a:gd name="connsiteX2" fmla="*/ 650278 w 654867"/>
              <a:gd name="connsiteY2" fmla="*/ 1414049 h 1414049"/>
              <a:gd name="connsiteX3" fmla="*/ 1611 w 654867"/>
              <a:gd name="connsiteY3" fmla="*/ 929480 h 1414049"/>
              <a:gd name="connsiteX4" fmla="*/ 22 w 654867"/>
              <a:gd name="connsiteY4" fmla="*/ 0 h 1414049"/>
              <a:gd name="connsiteX0" fmla="*/ 2827 w 657672"/>
              <a:gd name="connsiteY0" fmla="*/ 0 h 1414049"/>
              <a:gd name="connsiteX1" fmla="*/ 657672 w 657672"/>
              <a:gd name="connsiteY1" fmla="*/ 799348 h 1414049"/>
              <a:gd name="connsiteX2" fmla="*/ 653083 w 657672"/>
              <a:gd name="connsiteY2" fmla="*/ 1414049 h 1414049"/>
              <a:gd name="connsiteX3" fmla="*/ 0 w 657672"/>
              <a:gd name="connsiteY3" fmla="*/ 938789 h 1414049"/>
              <a:gd name="connsiteX4" fmla="*/ 2827 w 657672"/>
              <a:gd name="connsiteY4" fmla="*/ 0 h 141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72" h="1414049">
                <a:moveTo>
                  <a:pt x="2827" y="0"/>
                </a:moveTo>
                <a:lnTo>
                  <a:pt x="657672" y="799348"/>
                </a:lnTo>
                <a:cubicBezTo>
                  <a:pt x="656142" y="1001921"/>
                  <a:pt x="654613" y="1211476"/>
                  <a:pt x="653083" y="1414049"/>
                </a:cubicBezTo>
                <a:lnTo>
                  <a:pt x="0" y="938789"/>
                </a:lnTo>
                <a:cubicBezTo>
                  <a:pt x="264" y="630549"/>
                  <a:pt x="2563" y="308240"/>
                  <a:pt x="2827" y="0"/>
                </a:cubicBezTo>
                <a:close/>
              </a:path>
            </a:pathLst>
          </a:custGeom>
          <a:solidFill>
            <a:srgbClr val="00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A719364-3CFD-42DC-AC71-E8B667C9CB40}"/>
              </a:ext>
            </a:extLst>
          </p:cNvPr>
          <p:cNvSpPr/>
          <p:nvPr/>
        </p:nvSpPr>
        <p:spPr>
          <a:xfrm>
            <a:off x="948354" y="2503333"/>
            <a:ext cx="711112" cy="1124988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  <a:gd name="connsiteX0" fmla="*/ 6575 w 656656"/>
              <a:gd name="connsiteY0" fmla="*/ 0 h 1092493"/>
              <a:gd name="connsiteX1" fmla="*/ 651893 w 656656"/>
              <a:gd name="connsiteY1" fmla="*/ 476250 h 1092493"/>
              <a:gd name="connsiteX2" fmla="*/ 656656 w 656656"/>
              <a:gd name="connsiteY2" fmla="*/ 1092493 h 1092493"/>
              <a:gd name="connsiteX3" fmla="*/ 0 w 656656"/>
              <a:gd name="connsiteY3" fmla="*/ 940181 h 1092493"/>
              <a:gd name="connsiteX4" fmla="*/ 6575 w 656656"/>
              <a:gd name="connsiteY4" fmla="*/ 0 h 1092493"/>
              <a:gd name="connsiteX0" fmla="*/ 6575 w 654465"/>
              <a:gd name="connsiteY0" fmla="*/ 0 h 1099474"/>
              <a:gd name="connsiteX1" fmla="*/ 651893 w 654465"/>
              <a:gd name="connsiteY1" fmla="*/ 476250 h 1099474"/>
              <a:gd name="connsiteX2" fmla="*/ 654465 w 654465"/>
              <a:gd name="connsiteY2" fmla="*/ 1099474 h 1099474"/>
              <a:gd name="connsiteX3" fmla="*/ 0 w 654465"/>
              <a:gd name="connsiteY3" fmla="*/ 940181 h 1099474"/>
              <a:gd name="connsiteX4" fmla="*/ 6575 w 654465"/>
              <a:gd name="connsiteY4" fmla="*/ 0 h 109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465" h="1099474">
                <a:moveTo>
                  <a:pt x="6575" y="0"/>
                </a:moveTo>
                <a:lnTo>
                  <a:pt x="651893" y="476250"/>
                </a:lnTo>
                <a:cubicBezTo>
                  <a:pt x="653481" y="680244"/>
                  <a:pt x="652877" y="895480"/>
                  <a:pt x="654465" y="1099474"/>
                </a:cubicBezTo>
                <a:lnTo>
                  <a:pt x="0" y="940181"/>
                </a:lnTo>
                <a:cubicBezTo>
                  <a:pt x="2192" y="626787"/>
                  <a:pt x="4383" y="313394"/>
                  <a:pt x="657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22AD425-50DE-4634-BA84-E0C785610E30}"/>
              </a:ext>
            </a:extLst>
          </p:cNvPr>
          <p:cNvSpPr/>
          <p:nvPr/>
        </p:nvSpPr>
        <p:spPr>
          <a:xfrm>
            <a:off x="945556" y="3452832"/>
            <a:ext cx="716204" cy="965119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2034 w 656878"/>
              <a:gd name="connsiteY0" fmla="*/ 923838 h 923838"/>
              <a:gd name="connsiteX1" fmla="*/ 656878 w 656878"/>
              <a:gd name="connsiteY1" fmla="*/ 764543 h 923838"/>
              <a:gd name="connsiteX2" fmla="*/ 656878 w 656878"/>
              <a:gd name="connsiteY2" fmla="*/ 152060 h 923838"/>
              <a:gd name="connsiteX3" fmla="*/ 0 w 656878"/>
              <a:gd name="connsiteY3" fmla="*/ 0 h 923838"/>
              <a:gd name="connsiteX4" fmla="*/ 2034 w 656878"/>
              <a:gd name="connsiteY4" fmla="*/ 923838 h 923838"/>
              <a:gd name="connsiteX0" fmla="*/ 106 w 654950"/>
              <a:gd name="connsiteY0" fmla="*/ 926165 h 926165"/>
              <a:gd name="connsiteX1" fmla="*/ 654950 w 654950"/>
              <a:gd name="connsiteY1" fmla="*/ 766870 h 926165"/>
              <a:gd name="connsiteX2" fmla="*/ 654950 w 654950"/>
              <a:gd name="connsiteY2" fmla="*/ 154387 h 926165"/>
              <a:gd name="connsiteX3" fmla="*/ 2487 w 654950"/>
              <a:gd name="connsiteY3" fmla="*/ 0 h 926165"/>
              <a:gd name="connsiteX4" fmla="*/ 106 w 654950"/>
              <a:gd name="connsiteY4" fmla="*/ 926165 h 926165"/>
              <a:gd name="connsiteX0" fmla="*/ 2033 w 656877"/>
              <a:gd name="connsiteY0" fmla="*/ 928492 h 928492"/>
              <a:gd name="connsiteX1" fmla="*/ 656877 w 656877"/>
              <a:gd name="connsiteY1" fmla="*/ 769197 h 928492"/>
              <a:gd name="connsiteX2" fmla="*/ 656877 w 656877"/>
              <a:gd name="connsiteY2" fmla="*/ 156714 h 928492"/>
              <a:gd name="connsiteX3" fmla="*/ 0 w 656877"/>
              <a:gd name="connsiteY3" fmla="*/ 0 h 928492"/>
              <a:gd name="connsiteX4" fmla="*/ 2033 w 656877"/>
              <a:gd name="connsiteY4" fmla="*/ 928492 h 928492"/>
              <a:gd name="connsiteX0" fmla="*/ 2033 w 656877"/>
              <a:gd name="connsiteY0" fmla="*/ 931595 h 931595"/>
              <a:gd name="connsiteX1" fmla="*/ 656877 w 656877"/>
              <a:gd name="connsiteY1" fmla="*/ 772300 h 931595"/>
              <a:gd name="connsiteX2" fmla="*/ 656877 w 656877"/>
              <a:gd name="connsiteY2" fmla="*/ 159817 h 931595"/>
              <a:gd name="connsiteX3" fmla="*/ 0 w 656877"/>
              <a:gd name="connsiteY3" fmla="*/ 0 h 931595"/>
              <a:gd name="connsiteX4" fmla="*/ 2033 w 656877"/>
              <a:gd name="connsiteY4" fmla="*/ 931595 h 931595"/>
              <a:gd name="connsiteX0" fmla="*/ 6448 w 661292"/>
              <a:gd name="connsiteY0" fmla="*/ 933922 h 933922"/>
              <a:gd name="connsiteX1" fmla="*/ 661292 w 661292"/>
              <a:gd name="connsiteY1" fmla="*/ 774627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  <a:gd name="connsiteX0" fmla="*/ 6448 w 661292"/>
              <a:gd name="connsiteY0" fmla="*/ 933922 h 933922"/>
              <a:gd name="connsiteX1" fmla="*/ 659085 w 661292"/>
              <a:gd name="connsiteY1" fmla="*/ 776954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  <a:gd name="connsiteX0" fmla="*/ 210 w 661676"/>
              <a:gd name="connsiteY0" fmla="*/ 943231 h 943231"/>
              <a:gd name="connsiteX1" fmla="*/ 659469 w 661676"/>
              <a:gd name="connsiteY1" fmla="*/ 776954 h 943231"/>
              <a:gd name="connsiteX2" fmla="*/ 661676 w 661676"/>
              <a:gd name="connsiteY2" fmla="*/ 162144 h 943231"/>
              <a:gd name="connsiteX3" fmla="*/ 384 w 661676"/>
              <a:gd name="connsiteY3" fmla="*/ 0 h 943231"/>
              <a:gd name="connsiteX4" fmla="*/ 210 w 661676"/>
              <a:gd name="connsiteY4" fmla="*/ 943231 h 943231"/>
              <a:gd name="connsiteX0" fmla="*/ 210 w 661676"/>
              <a:gd name="connsiteY0" fmla="*/ 943231 h 943231"/>
              <a:gd name="connsiteX1" fmla="*/ 659469 w 661676"/>
              <a:gd name="connsiteY1" fmla="*/ 776954 h 943231"/>
              <a:gd name="connsiteX2" fmla="*/ 661676 w 661676"/>
              <a:gd name="connsiteY2" fmla="*/ 162144 h 943231"/>
              <a:gd name="connsiteX3" fmla="*/ 384 w 661676"/>
              <a:gd name="connsiteY3" fmla="*/ 0 h 943231"/>
              <a:gd name="connsiteX4" fmla="*/ 210 w 661676"/>
              <a:gd name="connsiteY4" fmla="*/ 943231 h 943231"/>
              <a:gd name="connsiteX0" fmla="*/ 210 w 663981"/>
              <a:gd name="connsiteY0" fmla="*/ 943231 h 943231"/>
              <a:gd name="connsiteX1" fmla="*/ 663884 w 663981"/>
              <a:gd name="connsiteY1" fmla="*/ 783936 h 943231"/>
              <a:gd name="connsiteX2" fmla="*/ 661676 w 663981"/>
              <a:gd name="connsiteY2" fmla="*/ 162144 h 943231"/>
              <a:gd name="connsiteX3" fmla="*/ 384 w 663981"/>
              <a:gd name="connsiteY3" fmla="*/ 0 h 943231"/>
              <a:gd name="connsiteX4" fmla="*/ 210 w 663981"/>
              <a:gd name="connsiteY4" fmla="*/ 943231 h 94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981" h="943231">
                <a:moveTo>
                  <a:pt x="210" y="943231"/>
                </a:moveTo>
                <a:lnTo>
                  <a:pt x="663884" y="783936"/>
                </a:lnTo>
                <a:cubicBezTo>
                  <a:pt x="664620" y="578999"/>
                  <a:pt x="660940" y="367081"/>
                  <a:pt x="661676" y="162144"/>
                </a:cubicBezTo>
                <a:lnTo>
                  <a:pt x="384" y="0"/>
                </a:lnTo>
                <a:cubicBezTo>
                  <a:pt x="1178" y="308769"/>
                  <a:pt x="-584" y="634462"/>
                  <a:pt x="210" y="9432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A0A36B2-E731-4588-9FF4-E0F72FE2D9C1}"/>
              </a:ext>
            </a:extLst>
          </p:cNvPr>
          <p:cNvSpPr/>
          <p:nvPr/>
        </p:nvSpPr>
        <p:spPr>
          <a:xfrm>
            <a:off x="952737" y="4242998"/>
            <a:ext cx="707258" cy="1127771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3126"/>
              <a:gd name="connsiteY0" fmla="*/ 1088231 h 1088231"/>
              <a:gd name="connsiteX1" fmla="*/ 653013 w 653126"/>
              <a:gd name="connsiteY1" fmla="*/ 612678 h 1088231"/>
              <a:gd name="connsiteX2" fmla="*/ 652463 w 653126"/>
              <a:gd name="connsiteY2" fmla="*/ 0 h 1088231"/>
              <a:gd name="connsiteX3" fmla="*/ 0 w 653126"/>
              <a:gd name="connsiteY3" fmla="*/ 159545 h 1088231"/>
              <a:gd name="connsiteX4" fmla="*/ 2381 w 653126"/>
              <a:gd name="connsiteY4" fmla="*/ 1088231 h 1088231"/>
              <a:gd name="connsiteX0" fmla="*/ 252 w 653196"/>
              <a:gd name="connsiteY0" fmla="*/ 1090558 h 1090558"/>
              <a:gd name="connsiteX1" fmla="*/ 653083 w 653196"/>
              <a:gd name="connsiteY1" fmla="*/ 612678 h 1090558"/>
              <a:gd name="connsiteX2" fmla="*/ 652533 w 653196"/>
              <a:gd name="connsiteY2" fmla="*/ 0 h 1090558"/>
              <a:gd name="connsiteX3" fmla="*/ 70 w 653196"/>
              <a:gd name="connsiteY3" fmla="*/ 159545 h 1090558"/>
              <a:gd name="connsiteX4" fmla="*/ 252 w 653196"/>
              <a:gd name="connsiteY4" fmla="*/ 1090558 h 1090558"/>
              <a:gd name="connsiteX0" fmla="*/ 252 w 653196"/>
              <a:gd name="connsiteY0" fmla="*/ 1095212 h 1095212"/>
              <a:gd name="connsiteX1" fmla="*/ 653083 w 653196"/>
              <a:gd name="connsiteY1" fmla="*/ 612678 h 1095212"/>
              <a:gd name="connsiteX2" fmla="*/ 652533 w 653196"/>
              <a:gd name="connsiteY2" fmla="*/ 0 h 1095212"/>
              <a:gd name="connsiteX3" fmla="*/ 70 w 653196"/>
              <a:gd name="connsiteY3" fmla="*/ 159545 h 1095212"/>
              <a:gd name="connsiteX4" fmla="*/ 252 w 653196"/>
              <a:gd name="connsiteY4" fmla="*/ 1095212 h 1095212"/>
              <a:gd name="connsiteX0" fmla="*/ 252 w 653196"/>
              <a:gd name="connsiteY0" fmla="*/ 1102194 h 1102194"/>
              <a:gd name="connsiteX1" fmla="*/ 653083 w 653196"/>
              <a:gd name="connsiteY1" fmla="*/ 612678 h 1102194"/>
              <a:gd name="connsiteX2" fmla="*/ 652533 w 653196"/>
              <a:gd name="connsiteY2" fmla="*/ 0 h 1102194"/>
              <a:gd name="connsiteX3" fmla="*/ 70 w 653196"/>
              <a:gd name="connsiteY3" fmla="*/ 159545 h 1102194"/>
              <a:gd name="connsiteX4" fmla="*/ 252 w 653196"/>
              <a:gd name="connsiteY4" fmla="*/ 1102194 h 1102194"/>
              <a:gd name="connsiteX0" fmla="*/ 252 w 653196"/>
              <a:gd name="connsiteY0" fmla="*/ 1102194 h 1102194"/>
              <a:gd name="connsiteX1" fmla="*/ 653083 w 653196"/>
              <a:gd name="connsiteY1" fmla="*/ 617333 h 1102194"/>
              <a:gd name="connsiteX2" fmla="*/ 652533 w 653196"/>
              <a:gd name="connsiteY2" fmla="*/ 0 h 1102194"/>
              <a:gd name="connsiteX3" fmla="*/ 70 w 653196"/>
              <a:gd name="connsiteY3" fmla="*/ 159545 h 1102194"/>
              <a:gd name="connsiteX4" fmla="*/ 252 w 653196"/>
              <a:gd name="connsiteY4" fmla="*/ 1102194 h 11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96" h="1102194">
                <a:moveTo>
                  <a:pt x="252" y="1102194"/>
                </a:moveTo>
                <a:lnTo>
                  <a:pt x="653083" y="617333"/>
                </a:lnTo>
                <a:cubicBezTo>
                  <a:pt x="653633" y="413883"/>
                  <a:pt x="651983" y="203450"/>
                  <a:pt x="652533" y="0"/>
                </a:cubicBezTo>
                <a:lnTo>
                  <a:pt x="70" y="159545"/>
                </a:lnTo>
                <a:cubicBezTo>
                  <a:pt x="864" y="470695"/>
                  <a:pt x="-542" y="795807"/>
                  <a:pt x="252" y="110219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359EBFE-1F55-45EE-A023-C0060551BC23}"/>
              </a:ext>
            </a:extLst>
          </p:cNvPr>
          <p:cNvSpPr/>
          <p:nvPr/>
        </p:nvSpPr>
        <p:spPr>
          <a:xfrm>
            <a:off x="958065" y="4862894"/>
            <a:ext cx="703781" cy="1443826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80D47C-5400-4597-A766-53E872A18316}"/>
              </a:ext>
            </a:extLst>
          </p:cNvPr>
          <p:cNvSpPr/>
          <p:nvPr/>
        </p:nvSpPr>
        <p:spPr>
          <a:xfrm>
            <a:off x="1650715" y="2362014"/>
            <a:ext cx="7493285" cy="627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1E3B6A-D476-4370-A704-2C95F36BDFB3}"/>
              </a:ext>
            </a:extLst>
          </p:cNvPr>
          <p:cNvSpPr/>
          <p:nvPr/>
        </p:nvSpPr>
        <p:spPr>
          <a:xfrm>
            <a:off x="1650715" y="2989659"/>
            <a:ext cx="7493285" cy="627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EF1E96-5E8C-40B2-A2E6-51F015FBEE4F}"/>
              </a:ext>
            </a:extLst>
          </p:cNvPr>
          <p:cNvSpPr/>
          <p:nvPr/>
        </p:nvSpPr>
        <p:spPr>
          <a:xfrm>
            <a:off x="1650715" y="3617303"/>
            <a:ext cx="7493285" cy="627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03CC62-AFC1-4C19-9BAA-1E77CABDEE66}"/>
              </a:ext>
            </a:extLst>
          </p:cNvPr>
          <p:cNvSpPr/>
          <p:nvPr/>
        </p:nvSpPr>
        <p:spPr>
          <a:xfrm>
            <a:off x="1650715" y="4244948"/>
            <a:ext cx="7493285" cy="627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2968AB-9367-4EC1-9965-D6D8B9AFC7AD}"/>
              </a:ext>
            </a:extLst>
          </p:cNvPr>
          <p:cNvSpPr/>
          <p:nvPr/>
        </p:nvSpPr>
        <p:spPr>
          <a:xfrm>
            <a:off x="1650715" y="4872593"/>
            <a:ext cx="7493285" cy="627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F784296A-51F6-432D-8BE7-DB57BB4DEA24}"/>
              </a:ext>
            </a:extLst>
          </p:cNvPr>
          <p:cNvSpPr/>
          <p:nvPr/>
        </p:nvSpPr>
        <p:spPr>
          <a:xfrm>
            <a:off x="1650715" y="2362014"/>
            <a:ext cx="2213306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/>
              <a:t>SPECIFIC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04B1769B-72CB-48F9-8011-EFFFADF39646}"/>
              </a:ext>
            </a:extLst>
          </p:cNvPr>
          <p:cNvSpPr/>
          <p:nvPr/>
        </p:nvSpPr>
        <p:spPr>
          <a:xfrm>
            <a:off x="1650716" y="2989415"/>
            <a:ext cx="2213307" cy="62788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MEASURABLE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812DB690-16BE-49EB-9DDC-5B4AB1FEDC99}"/>
              </a:ext>
            </a:extLst>
          </p:cNvPr>
          <p:cNvSpPr/>
          <p:nvPr/>
        </p:nvSpPr>
        <p:spPr>
          <a:xfrm>
            <a:off x="1650715" y="361730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ACHIEVABLE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A99D14A-DB16-44F2-B7A5-472BF1FBCF72}"/>
              </a:ext>
            </a:extLst>
          </p:cNvPr>
          <p:cNvSpPr/>
          <p:nvPr/>
        </p:nvSpPr>
        <p:spPr>
          <a:xfrm>
            <a:off x="1650715" y="4244704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RELEVANT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79DAEC10-678E-4F93-8BC4-F441DF0A034E}"/>
              </a:ext>
            </a:extLst>
          </p:cNvPr>
          <p:cNvSpPr/>
          <p:nvPr/>
        </p:nvSpPr>
        <p:spPr>
          <a:xfrm>
            <a:off x="1650715" y="487259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TIME-BOUND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9293C0-1050-476D-8645-9D8321739B4D}"/>
              </a:ext>
            </a:extLst>
          </p:cNvPr>
          <p:cNvSpPr/>
          <p:nvPr/>
        </p:nvSpPr>
        <p:spPr>
          <a:xfrm>
            <a:off x="0" y="1553419"/>
            <a:ext cx="957273" cy="9499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F056F4-CE7C-45FC-AB14-21AD6138D9DC}"/>
              </a:ext>
            </a:extLst>
          </p:cNvPr>
          <p:cNvSpPr/>
          <p:nvPr/>
        </p:nvSpPr>
        <p:spPr>
          <a:xfrm>
            <a:off x="0" y="2506255"/>
            <a:ext cx="957273" cy="949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450CF-60D0-40E6-A11F-B06B70542D7C}"/>
              </a:ext>
            </a:extLst>
          </p:cNvPr>
          <p:cNvSpPr/>
          <p:nvPr/>
        </p:nvSpPr>
        <p:spPr>
          <a:xfrm>
            <a:off x="0" y="3456169"/>
            <a:ext cx="957273" cy="9499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3A8FE-9409-4808-8AC1-86B7551ADD30}"/>
              </a:ext>
            </a:extLst>
          </p:cNvPr>
          <p:cNvSpPr/>
          <p:nvPr/>
        </p:nvSpPr>
        <p:spPr>
          <a:xfrm>
            <a:off x="0" y="4406082"/>
            <a:ext cx="957273" cy="9499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D0AA63-1763-4863-AAC3-B4AF47EDE20F}"/>
              </a:ext>
            </a:extLst>
          </p:cNvPr>
          <p:cNvSpPr/>
          <p:nvPr/>
        </p:nvSpPr>
        <p:spPr>
          <a:xfrm>
            <a:off x="0" y="5355996"/>
            <a:ext cx="957273" cy="9499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960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10432</TotalTime>
  <Words>451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 Goals and 3D Blocks – Slide Template</vt:lpstr>
      <vt:lpstr>SMART Goals and 3D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Goals and 3D Blocks</dc:title>
  <dc:creator>PresentationGO.com</dc:creator>
  <dc:description>© Copyright PresentationGO.com</dc:description>
  <dcterms:created xsi:type="dcterms:W3CDTF">2014-11-26T05:14:11Z</dcterms:created>
  <dcterms:modified xsi:type="dcterms:W3CDTF">2019-10-14T20:28:20Z</dcterms:modified>
  <cp:category>Templates</cp:category>
</cp:coreProperties>
</file>