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A5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 and 3D Blocks – Slide Template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DE0C59E-0877-4161-B3AA-4CF274EF7B38}"/>
              </a:ext>
            </a:extLst>
          </p:cNvPr>
          <p:cNvSpPr/>
          <p:nvPr/>
        </p:nvSpPr>
        <p:spPr>
          <a:xfrm>
            <a:off x="1270568" y="1114425"/>
            <a:ext cx="941798" cy="1572225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rgbClr val="00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2530B9C0-F385-47D3-9C49-4D94BAB4C555}"/>
              </a:ext>
            </a:extLst>
          </p:cNvPr>
          <p:cNvSpPr/>
          <p:nvPr/>
        </p:nvSpPr>
        <p:spPr>
          <a:xfrm>
            <a:off x="1273997" y="2152118"/>
            <a:ext cx="941798" cy="122072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3EA7770-23DD-4FD9-BC54-957A5260BF57}"/>
              </a:ext>
            </a:extLst>
          </p:cNvPr>
          <p:cNvSpPr/>
          <p:nvPr/>
        </p:nvSpPr>
        <p:spPr>
          <a:xfrm>
            <a:off x="1270417" y="3192472"/>
            <a:ext cx="941949" cy="1040075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949" h="930820">
                <a:moveTo>
                  <a:pt x="105" y="930820"/>
                </a:moveTo>
                <a:lnTo>
                  <a:pt x="654949" y="771525"/>
                </a:lnTo>
                <a:lnTo>
                  <a:pt x="654949" y="159042"/>
                </a:lnTo>
                <a:lnTo>
                  <a:pt x="2486" y="0"/>
                </a:lnTo>
                <a:cubicBezTo>
                  <a:pt x="3280" y="308769"/>
                  <a:pt x="-689" y="622051"/>
                  <a:pt x="105" y="93082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C085393-CAE3-4852-81D8-42DCF4D99B73}"/>
              </a:ext>
            </a:extLst>
          </p:cNvPr>
          <p:cNvSpPr/>
          <p:nvPr/>
        </p:nvSpPr>
        <p:spPr>
          <a:xfrm>
            <a:off x="1270417" y="4051893"/>
            <a:ext cx="941952" cy="1215963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088231">
                <a:moveTo>
                  <a:pt x="2381" y="1088231"/>
                </a:moveTo>
                <a:lnTo>
                  <a:pt x="650814" y="610351"/>
                </a:lnTo>
                <a:cubicBezTo>
                  <a:pt x="651364" y="406901"/>
                  <a:pt x="651913" y="203450"/>
                  <a:pt x="652463" y="0"/>
                </a:cubicBezTo>
                <a:lnTo>
                  <a:pt x="0" y="159545"/>
                </a:lnTo>
                <a:cubicBezTo>
                  <a:pt x="794" y="470695"/>
                  <a:pt x="1587" y="781844"/>
                  <a:pt x="2381" y="108823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A1BF99A-FD51-4CD2-A1AB-EBF3ABC5F92A}"/>
              </a:ext>
            </a:extLst>
          </p:cNvPr>
          <p:cNvSpPr/>
          <p:nvPr/>
        </p:nvSpPr>
        <p:spPr>
          <a:xfrm>
            <a:off x="1277420" y="4728841"/>
            <a:ext cx="938374" cy="1576707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6D6C113-9C30-425C-BE4A-5866EA727155}"/>
              </a:ext>
            </a:extLst>
          </p:cNvPr>
          <p:cNvSpPr/>
          <p:nvPr/>
        </p:nvSpPr>
        <p:spPr>
          <a:xfrm>
            <a:off x="0" y="1117973"/>
            <a:ext cx="1276364" cy="103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4727DC-0AEF-4329-8549-A7981F1737DD}"/>
              </a:ext>
            </a:extLst>
          </p:cNvPr>
          <p:cNvSpPr/>
          <p:nvPr/>
        </p:nvSpPr>
        <p:spPr>
          <a:xfrm>
            <a:off x="0" y="2155311"/>
            <a:ext cx="1276364" cy="1037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331E8A-F8D2-4E10-91ED-6C9FC99BEADD}"/>
              </a:ext>
            </a:extLst>
          </p:cNvPr>
          <p:cNvSpPr/>
          <p:nvPr/>
        </p:nvSpPr>
        <p:spPr>
          <a:xfrm>
            <a:off x="0" y="3192649"/>
            <a:ext cx="1276364" cy="1037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D9A87B2-FBB1-40A7-86D8-B18742F26682}"/>
              </a:ext>
            </a:extLst>
          </p:cNvPr>
          <p:cNvSpPr/>
          <p:nvPr/>
        </p:nvSpPr>
        <p:spPr>
          <a:xfrm>
            <a:off x="0" y="4229987"/>
            <a:ext cx="1276364" cy="1037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10BAB60-84C2-42D4-84C0-62385E9C0CA6}"/>
              </a:ext>
            </a:extLst>
          </p:cNvPr>
          <p:cNvSpPr/>
          <p:nvPr/>
        </p:nvSpPr>
        <p:spPr>
          <a:xfrm>
            <a:off x="0" y="5267325"/>
            <a:ext cx="1276364" cy="1037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ED26A30-420E-4B4B-B4EF-29E2F5B4A1E2}"/>
              </a:ext>
            </a:extLst>
          </p:cNvPr>
          <p:cNvSpPr/>
          <p:nvPr/>
        </p:nvSpPr>
        <p:spPr>
          <a:xfrm>
            <a:off x="2200953" y="1997794"/>
            <a:ext cx="9991047" cy="685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0" rIns="640080" rtlCol="0" anchor="ctr"/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7F23F6F-E8BC-468F-8192-1BE59FCEF650}"/>
              </a:ext>
            </a:extLst>
          </p:cNvPr>
          <p:cNvSpPr/>
          <p:nvPr/>
        </p:nvSpPr>
        <p:spPr>
          <a:xfrm>
            <a:off x="2200953" y="2683204"/>
            <a:ext cx="9991047" cy="6854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1981E2E-B136-4AFF-AD0B-4CB0D5B6971A}"/>
              </a:ext>
            </a:extLst>
          </p:cNvPr>
          <p:cNvSpPr/>
          <p:nvPr/>
        </p:nvSpPr>
        <p:spPr>
          <a:xfrm>
            <a:off x="2200953" y="3368613"/>
            <a:ext cx="9991047" cy="6854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D2EF453-89E6-4D20-81BF-820A87FB3D0C}"/>
              </a:ext>
            </a:extLst>
          </p:cNvPr>
          <p:cNvSpPr/>
          <p:nvPr/>
        </p:nvSpPr>
        <p:spPr>
          <a:xfrm>
            <a:off x="2200953" y="4054022"/>
            <a:ext cx="9991047" cy="6854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6FC3D3E-8039-4EEC-A2FA-9007EBC97724}"/>
              </a:ext>
            </a:extLst>
          </p:cNvPr>
          <p:cNvSpPr/>
          <p:nvPr/>
        </p:nvSpPr>
        <p:spPr>
          <a:xfrm>
            <a:off x="2200953" y="4739432"/>
            <a:ext cx="9991047" cy="6854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Arrow: Pentagon 99">
            <a:extLst>
              <a:ext uri="{FF2B5EF4-FFF2-40B4-BE49-F238E27FC236}">
                <a16:creationId xmlns:a16="http://schemas.microsoft.com/office/drawing/2014/main" id="{59CF8E14-F7C3-41FE-BC60-27C23D300C2E}"/>
              </a:ext>
            </a:extLst>
          </p:cNvPr>
          <p:cNvSpPr/>
          <p:nvPr/>
        </p:nvSpPr>
        <p:spPr>
          <a:xfrm>
            <a:off x="2200953" y="1996730"/>
            <a:ext cx="2951075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SPECIFIC</a:t>
            </a:r>
          </a:p>
        </p:txBody>
      </p:sp>
      <p:sp>
        <p:nvSpPr>
          <p:cNvPr id="101" name="Arrow: Pentagon 100">
            <a:extLst>
              <a:ext uri="{FF2B5EF4-FFF2-40B4-BE49-F238E27FC236}">
                <a16:creationId xmlns:a16="http://schemas.microsoft.com/office/drawing/2014/main" id="{2D14EDE2-CD36-484A-B126-B29E9E6ED109}"/>
              </a:ext>
            </a:extLst>
          </p:cNvPr>
          <p:cNvSpPr/>
          <p:nvPr/>
        </p:nvSpPr>
        <p:spPr>
          <a:xfrm>
            <a:off x="2200954" y="2682406"/>
            <a:ext cx="2951076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MEASURABLE</a:t>
            </a:r>
          </a:p>
        </p:txBody>
      </p:sp>
      <p:sp>
        <p:nvSpPr>
          <p:cNvPr id="102" name="Arrow: Pentagon 101">
            <a:extLst>
              <a:ext uri="{FF2B5EF4-FFF2-40B4-BE49-F238E27FC236}">
                <a16:creationId xmlns:a16="http://schemas.microsoft.com/office/drawing/2014/main" id="{DBCD13EA-A0C4-44B9-84E8-4963D1998503}"/>
              </a:ext>
            </a:extLst>
          </p:cNvPr>
          <p:cNvSpPr/>
          <p:nvPr/>
        </p:nvSpPr>
        <p:spPr>
          <a:xfrm>
            <a:off x="2200953" y="336808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ACHIEVABLE</a:t>
            </a:r>
          </a:p>
        </p:txBody>
      </p:sp>
      <p:sp>
        <p:nvSpPr>
          <p:cNvPr id="103" name="Arrow: Pentagon 102">
            <a:extLst>
              <a:ext uri="{FF2B5EF4-FFF2-40B4-BE49-F238E27FC236}">
                <a16:creationId xmlns:a16="http://schemas.microsoft.com/office/drawing/2014/main" id="{BD43B641-AE16-4C46-B831-AA236763EC4D}"/>
              </a:ext>
            </a:extLst>
          </p:cNvPr>
          <p:cNvSpPr/>
          <p:nvPr/>
        </p:nvSpPr>
        <p:spPr>
          <a:xfrm>
            <a:off x="2200953" y="4053758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RELEVANT</a:t>
            </a:r>
          </a:p>
        </p:txBody>
      </p: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D6357165-A64A-4A9D-BDB9-C1B38E17DD3B}"/>
              </a:ext>
            </a:extLst>
          </p:cNvPr>
          <p:cNvSpPr/>
          <p:nvPr/>
        </p:nvSpPr>
        <p:spPr>
          <a:xfrm>
            <a:off x="2200953" y="473943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TIME-BOUND</a:t>
            </a:r>
          </a:p>
        </p:txBody>
      </p:sp>
    </p:spTree>
    <p:extLst>
      <p:ext uri="{BB962C8B-B14F-4D97-AF65-F5344CB8AC3E}">
        <p14:creationId xmlns:p14="http://schemas.microsoft.com/office/powerpoint/2010/main" val="151683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 and 3D Blocks – Slide Template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DE0C59E-0877-4161-B3AA-4CF274EF7B38}"/>
              </a:ext>
            </a:extLst>
          </p:cNvPr>
          <p:cNvSpPr/>
          <p:nvPr/>
        </p:nvSpPr>
        <p:spPr>
          <a:xfrm>
            <a:off x="1270568" y="1114425"/>
            <a:ext cx="941798" cy="1572225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rgbClr val="00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2530B9C0-F385-47D3-9C49-4D94BAB4C555}"/>
              </a:ext>
            </a:extLst>
          </p:cNvPr>
          <p:cNvSpPr/>
          <p:nvPr/>
        </p:nvSpPr>
        <p:spPr>
          <a:xfrm>
            <a:off x="1273997" y="2152118"/>
            <a:ext cx="941798" cy="122072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3EA7770-23DD-4FD9-BC54-957A5260BF57}"/>
              </a:ext>
            </a:extLst>
          </p:cNvPr>
          <p:cNvSpPr/>
          <p:nvPr/>
        </p:nvSpPr>
        <p:spPr>
          <a:xfrm>
            <a:off x="1270417" y="3192472"/>
            <a:ext cx="941949" cy="1040075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949" h="930820">
                <a:moveTo>
                  <a:pt x="105" y="930820"/>
                </a:moveTo>
                <a:lnTo>
                  <a:pt x="654949" y="771525"/>
                </a:lnTo>
                <a:lnTo>
                  <a:pt x="654949" y="159042"/>
                </a:lnTo>
                <a:lnTo>
                  <a:pt x="2486" y="0"/>
                </a:lnTo>
                <a:cubicBezTo>
                  <a:pt x="3280" y="308769"/>
                  <a:pt x="-689" y="622051"/>
                  <a:pt x="105" y="93082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C085393-CAE3-4852-81D8-42DCF4D99B73}"/>
              </a:ext>
            </a:extLst>
          </p:cNvPr>
          <p:cNvSpPr/>
          <p:nvPr/>
        </p:nvSpPr>
        <p:spPr>
          <a:xfrm>
            <a:off x="1270417" y="4051893"/>
            <a:ext cx="941952" cy="1215963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088231">
                <a:moveTo>
                  <a:pt x="2381" y="1088231"/>
                </a:moveTo>
                <a:lnTo>
                  <a:pt x="650814" y="610351"/>
                </a:lnTo>
                <a:cubicBezTo>
                  <a:pt x="651364" y="406901"/>
                  <a:pt x="651913" y="203450"/>
                  <a:pt x="652463" y="0"/>
                </a:cubicBezTo>
                <a:lnTo>
                  <a:pt x="0" y="159545"/>
                </a:lnTo>
                <a:cubicBezTo>
                  <a:pt x="794" y="470695"/>
                  <a:pt x="1587" y="781844"/>
                  <a:pt x="2381" y="108823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A1BF99A-FD51-4CD2-A1AB-EBF3ABC5F92A}"/>
              </a:ext>
            </a:extLst>
          </p:cNvPr>
          <p:cNvSpPr/>
          <p:nvPr/>
        </p:nvSpPr>
        <p:spPr>
          <a:xfrm>
            <a:off x="1277420" y="4728841"/>
            <a:ext cx="938374" cy="1576707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6D6C113-9C30-425C-BE4A-5866EA727155}"/>
              </a:ext>
            </a:extLst>
          </p:cNvPr>
          <p:cNvSpPr/>
          <p:nvPr/>
        </p:nvSpPr>
        <p:spPr>
          <a:xfrm>
            <a:off x="0" y="1117973"/>
            <a:ext cx="1276364" cy="103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54727DC-0AEF-4329-8549-A7981F1737DD}"/>
              </a:ext>
            </a:extLst>
          </p:cNvPr>
          <p:cNvSpPr/>
          <p:nvPr/>
        </p:nvSpPr>
        <p:spPr>
          <a:xfrm>
            <a:off x="0" y="2155311"/>
            <a:ext cx="1276364" cy="1037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1331E8A-F8D2-4E10-91ED-6C9FC99BEADD}"/>
              </a:ext>
            </a:extLst>
          </p:cNvPr>
          <p:cNvSpPr/>
          <p:nvPr/>
        </p:nvSpPr>
        <p:spPr>
          <a:xfrm>
            <a:off x="0" y="3192649"/>
            <a:ext cx="1276364" cy="1037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D9A87B2-FBB1-40A7-86D8-B18742F26682}"/>
              </a:ext>
            </a:extLst>
          </p:cNvPr>
          <p:cNvSpPr/>
          <p:nvPr/>
        </p:nvSpPr>
        <p:spPr>
          <a:xfrm>
            <a:off x="0" y="4229987"/>
            <a:ext cx="1276364" cy="1037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10BAB60-84C2-42D4-84C0-62385E9C0CA6}"/>
              </a:ext>
            </a:extLst>
          </p:cNvPr>
          <p:cNvSpPr/>
          <p:nvPr/>
        </p:nvSpPr>
        <p:spPr>
          <a:xfrm>
            <a:off x="0" y="5267325"/>
            <a:ext cx="1276364" cy="1037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ED26A30-420E-4B4B-B4EF-29E2F5B4A1E2}"/>
              </a:ext>
            </a:extLst>
          </p:cNvPr>
          <p:cNvSpPr/>
          <p:nvPr/>
        </p:nvSpPr>
        <p:spPr>
          <a:xfrm>
            <a:off x="2200953" y="1997794"/>
            <a:ext cx="9991047" cy="685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0" rIns="640080" rtlCol="0" anchor="ctr"/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7F23F6F-E8BC-468F-8192-1BE59FCEF650}"/>
              </a:ext>
            </a:extLst>
          </p:cNvPr>
          <p:cNvSpPr/>
          <p:nvPr/>
        </p:nvSpPr>
        <p:spPr>
          <a:xfrm>
            <a:off x="2200953" y="2683204"/>
            <a:ext cx="9991047" cy="6854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1981E2E-B136-4AFF-AD0B-4CB0D5B6971A}"/>
              </a:ext>
            </a:extLst>
          </p:cNvPr>
          <p:cNvSpPr/>
          <p:nvPr/>
        </p:nvSpPr>
        <p:spPr>
          <a:xfrm>
            <a:off x="2200953" y="3368613"/>
            <a:ext cx="9991047" cy="6854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D2EF453-89E6-4D20-81BF-820A87FB3D0C}"/>
              </a:ext>
            </a:extLst>
          </p:cNvPr>
          <p:cNvSpPr/>
          <p:nvPr/>
        </p:nvSpPr>
        <p:spPr>
          <a:xfrm>
            <a:off x="2200953" y="4054022"/>
            <a:ext cx="9991047" cy="6854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6FC3D3E-8039-4EEC-A2FA-9007EBC97724}"/>
              </a:ext>
            </a:extLst>
          </p:cNvPr>
          <p:cNvSpPr/>
          <p:nvPr/>
        </p:nvSpPr>
        <p:spPr>
          <a:xfrm>
            <a:off x="2200953" y="4739432"/>
            <a:ext cx="9991047" cy="6854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0040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Arrow: Pentagon 99">
            <a:extLst>
              <a:ext uri="{FF2B5EF4-FFF2-40B4-BE49-F238E27FC236}">
                <a16:creationId xmlns:a16="http://schemas.microsoft.com/office/drawing/2014/main" id="{59CF8E14-F7C3-41FE-BC60-27C23D300C2E}"/>
              </a:ext>
            </a:extLst>
          </p:cNvPr>
          <p:cNvSpPr/>
          <p:nvPr/>
        </p:nvSpPr>
        <p:spPr>
          <a:xfrm>
            <a:off x="2200953" y="1996730"/>
            <a:ext cx="2951075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SPECIFIC</a:t>
            </a:r>
          </a:p>
        </p:txBody>
      </p:sp>
      <p:sp>
        <p:nvSpPr>
          <p:cNvPr id="101" name="Arrow: Pentagon 100">
            <a:extLst>
              <a:ext uri="{FF2B5EF4-FFF2-40B4-BE49-F238E27FC236}">
                <a16:creationId xmlns:a16="http://schemas.microsoft.com/office/drawing/2014/main" id="{2D14EDE2-CD36-484A-B126-B29E9E6ED109}"/>
              </a:ext>
            </a:extLst>
          </p:cNvPr>
          <p:cNvSpPr/>
          <p:nvPr/>
        </p:nvSpPr>
        <p:spPr>
          <a:xfrm>
            <a:off x="2200954" y="2682406"/>
            <a:ext cx="2951076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MEASURABLE</a:t>
            </a:r>
          </a:p>
        </p:txBody>
      </p:sp>
      <p:sp>
        <p:nvSpPr>
          <p:cNvPr id="102" name="Arrow: Pentagon 101">
            <a:extLst>
              <a:ext uri="{FF2B5EF4-FFF2-40B4-BE49-F238E27FC236}">
                <a16:creationId xmlns:a16="http://schemas.microsoft.com/office/drawing/2014/main" id="{DBCD13EA-A0C4-44B9-84E8-4963D1998503}"/>
              </a:ext>
            </a:extLst>
          </p:cNvPr>
          <p:cNvSpPr/>
          <p:nvPr/>
        </p:nvSpPr>
        <p:spPr>
          <a:xfrm>
            <a:off x="2200953" y="336808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ACHIEVABLE</a:t>
            </a:r>
          </a:p>
        </p:txBody>
      </p:sp>
      <p:sp>
        <p:nvSpPr>
          <p:cNvPr id="103" name="Arrow: Pentagon 102">
            <a:extLst>
              <a:ext uri="{FF2B5EF4-FFF2-40B4-BE49-F238E27FC236}">
                <a16:creationId xmlns:a16="http://schemas.microsoft.com/office/drawing/2014/main" id="{BD43B641-AE16-4C46-B831-AA236763EC4D}"/>
              </a:ext>
            </a:extLst>
          </p:cNvPr>
          <p:cNvSpPr/>
          <p:nvPr/>
        </p:nvSpPr>
        <p:spPr>
          <a:xfrm>
            <a:off x="2200953" y="4053758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RELEVANT</a:t>
            </a:r>
          </a:p>
        </p:txBody>
      </p: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D6357165-A64A-4A9D-BDB9-C1B38E17DD3B}"/>
              </a:ext>
            </a:extLst>
          </p:cNvPr>
          <p:cNvSpPr/>
          <p:nvPr/>
        </p:nvSpPr>
        <p:spPr>
          <a:xfrm>
            <a:off x="2200953" y="4739432"/>
            <a:ext cx="2951077" cy="68540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TIME-BOUND</a:t>
            </a:r>
          </a:p>
        </p:txBody>
      </p:sp>
    </p:spTree>
    <p:extLst>
      <p:ext uri="{BB962C8B-B14F-4D97-AF65-F5344CB8AC3E}">
        <p14:creationId xmlns:p14="http://schemas.microsoft.com/office/powerpoint/2010/main" val="226867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451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 Goals and 3D Blocks – Slide Template</vt:lpstr>
      <vt:lpstr>SMART Goals and 3D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Goals and 3D Blocks</dc:title>
  <dc:creator>PresentationGO.com</dc:creator>
  <dc:description>© Copyright PresentationGO.com</dc:description>
  <dcterms:created xsi:type="dcterms:W3CDTF">2014-11-26T05:14:11Z</dcterms:created>
  <dcterms:modified xsi:type="dcterms:W3CDTF">2019-10-14T19:51:54Z</dcterms:modified>
  <cp:category>Templates</cp:category>
</cp:coreProperties>
</file>