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5" r:id="rId4"/>
    <p:sldId id="31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A45"/>
    <a:srgbClr val="7F7F7F"/>
    <a:srgbClr val="7A7E85"/>
    <a:srgbClr val="272D36"/>
    <a:srgbClr val="272E36"/>
    <a:srgbClr val="F9AB0C"/>
    <a:srgbClr val="F2583A"/>
    <a:srgbClr val="4F6A79"/>
    <a:srgbClr val="F0EEEF"/>
    <a:srgbClr val="292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88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142035-8AE5-4EC7-854C-CD15C30810BA}" type="doc">
      <dgm:prSet loTypeId="urn:microsoft.com/office/officeart/2005/8/layout/cycle1" loCatId="cycl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89F565A-C8CB-4B05-A435-0BE48EDE3878}">
      <dgm:prSet phldrT="[Text]" custT="1"/>
      <dgm:spPr/>
      <dgm:t>
        <a:bodyPr/>
        <a:lstStyle/>
        <a:p>
          <a:pPr algn="ctr"/>
          <a:r>
            <a:rPr lang="en-US" sz="2400" b="1" dirty="0" smtClean="0"/>
            <a:t>Step 1</a:t>
          </a:r>
          <a:endParaRPr lang="en-US" sz="2400" b="1" dirty="0"/>
        </a:p>
      </dgm:t>
    </dgm:pt>
    <dgm:pt modelId="{57B4D504-0C80-40C9-97AB-56E8872F8EB6}" type="parTrans" cxnId="{9BEA0A84-AEE2-455F-BBBB-63745719CDB6}">
      <dgm:prSet/>
      <dgm:spPr/>
      <dgm:t>
        <a:bodyPr/>
        <a:lstStyle/>
        <a:p>
          <a:endParaRPr lang="en-US"/>
        </a:p>
      </dgm:t>
    </dgm:pt>
    <dgm:pt modelId="{8952A478-5126-43C1-A034-10001EF00B30}" type="sibTrans" cxnId="{9BEA0A84-AEE2-455F-BBBB-63745719CDB6}">
      <dgm:prSet/>
      <dgm:spPr/>
      <dgm:t>
        <a:bodyPr/>
        <a:lstStyle/>
        <a:p>
          <a:endParaRPr lang="en-US"/>
        </a:p>
      </dgm:t>
    </dgm:pt>
    <dgm:pt modelId="{227219E7-BDAF-4508-9E0B-0E53B782ACB8}">
      <dgm:prSet phldrT="[Text]" custT="1"/>
      <dgm:spPr/>
      <dgm:t>
        <a:bodyPr/>
        <a:lstStyle/>
        <a:p>
          <a:pPr algn="ctr"/>
          <a:r>
            <a:rPr lang="en-US" sz="2400" b="1" dirty="0" smtClean="0"/>
            <a:t>Step 2</a:t>
          </a:r>
          <a:endParaRPr lang="en-US" sz="2400" b="1" dirty="0"/>
        </a:p>
      </dgm:t>
    </dgm:pt>
    <dgm:pt modelId="{CF532435-F247-48AE-9420-B5FD319F417C}" type="parTrans" cxnId="{76370BE7-8C56-4438-B189-355976C6DFDF}">
      <dgm:prSet/>
      <dgm:spPr/>
      <dgm:t>
        <a:bodyPr/>
        <a:lstStyle/>
        <a:p>
          <a:endParaRPr lang="en-US"/>
        </a:p>
      </dgm:t>
    </dgm:pt>
    <dgm:pt modelId="{310C2E1A-5D5B-4B1B-AC37-0504A7F357C7}" type="sibTrans" cxnId="{76370BE7-8C56-4438-B189-355976C6DFDF}">
      <dgm:prSet/>
      <dgm:spPr/>
      <dgm:t>
        <a:bodyPr/>
        <a:lstStyle/>
        <a:p>
          <a:endParaRPr lang="en-US"/>
        </a:p>
      </dgm:t>
    </dgm:pt>
    <dgm:pt modelId="{7778A6BC-2F70-4EB0-9D9A-661DD025E5D5}">
      <dgm:prSet phldrT="[Text]" custT="1"/>
      <dgm:spPr/>
      <dgm:t>
        <a:bodyPr/>
        <a:lstStyle/>
        <a:p>
          <a:pPr algn="ctr"/>
          <a:r>
            <a:rPr lang="en-US" sz="2400" b="1" dirty="0" smtClean="0"/>
            <a:t>Step 3</a:t>
          </a:r>
          <a:endParaRPr lang="en-US" sz="2400" b="1" dirty="0"/>
        </a:p>
      </dgm:t>
    </dgm:pt>
    <dgm:pt modelId="{13E36D87-C1DB-4627-91C0-C4DD12BFADA6}" type="parTrans" cxnId="{FF063E4E-198E-438E-9C17-6A4360738E3D}">
      <dgm:prSet/>
      <dgm:spPr/>
      <dgm:t>
        <a:bodyPr/>
        <a:lstStyle/>
        <a:p>
          <a:endParaRPr lang="en-US"/>
        </a:p>
      </dgm:t>
    </dgm:pt>
    <dgm:pt modelId="{473579BC-495F-4050-A397-BEB6FF091664}" type="sibTrans" cxnId="{FF063E4E-198E-438E-9C17-6A4360738E3D}">
      <dgm:prSet/>
      <dgm:spPr/>
      <dgm:t>
        <a:bodyPr/>
        <a:lstStyle/>
        <a:p>
          <a:endParaRPr lang="en-US"/>
        </a:p>
      </dgm:t>
    </dgm:pt>
    <dgm:pt modelId="{13AA3920-1325-443B-8F25-FD547C2E1D16}">
      <dgm:prSet phldrT="[Text]" custT="1"/>
      <dgm:spPr/>
      <dgm:t>
        <a:bodyPr/>
        <a:lstStyle/>
        <a:p>
          <a:pPr algn="ctr"/>
          <a:r>
            <a:rPr lang="en-US" sz="2400" b="1" dirty="0" smtClean="0"/>
            <a:t>Step 4</a:t>
          </a:r>
          <a:endParaRPr lang="en-US" sz="2400" b="1" dirty="0"/>
        </a:p>
      </dgm:t>
    </dgm:pt>
    <dgm:pt modelId="{18676B1E-14C7-448B-A0EA-01685B3A9307}" type="parTrans" cxnId="{60D82809-2C01-46A1-9475-16E135E669DF}">
      <dgm:prSet/>
      <dgm:spPr/>
      <dgm:t>
        <a:bodyPr/>
        <a:lstStyle/>
        <a:p>
          <a:endParaRPr lang="en-US"/>
        </a:p>
      </dgm:t>
    </dgm:pt>
    <dgm:pt modelId="{0DAE2D11-0CFB-4E39-A7EC-35815C410C77}" type="sibTrans" cxnId="{60D82809-2C01-46A1-9475-16E135E669DF}">
      <dgm:prSet/>
      <dgm:spPr/>
      <dgm:t>
        <a:bodyPr/>
        <a:lstStyle/>
        <a:p>
          <a:endParaRPr lang="en-US"/>
        </a:p>
      </dgm:t>
    </dgm:pt>
    <dgm:pt modelId="{4E02CCA4-408F-4526-922A-3ADD262261AC}">
      <dgm:prSet phldrT="[Text]"/>
      <dgm:spPr/>
      <dgm:t>
        <a:bodyPr/>
        <a:lstStyle/>
        <a:p>
          <a:pPr algn="l"/>
          <a:r>
            <a:rPr lang="en-US" sz="1500" dirty="0" smtClean="0"/>
            <a:t>Lorem ipsum</a:t>
          </a:r>
          <a:endParaRPr lang="en-US" sz="1500" dirty="0"/>
        </a:p>
      </dgm:t>
    </dgm:pt>
    <dgm:pt modelId="{1277AAEF-0DC5-46B4-B3D0-D475C3C8239B}" type="parTrans" cxnId="{0788337F-C616-4BBA-B531-9F6BE7A7BE9C}">
      <dgm:prSet/>
      <dgm:spPr/>
      <dgm:t>
        <a:bodyPr/>
        <a:lstStyle/>
        <a:p>
          <a:endParaRPr lang="en-US"/>
        </a:p>
      </dgm:t>
    </dgm:pt>
    <dgm:pt modelId="{A2EAA15D-25C8-4E7F-BFA6-CB8D15FE2244}" type="sibTrans" cxnId="{0788337F-C616-4BBA-B531-9F6BE7A7BE9C}">
      <dgm:prSet/>
      <dgm:spPr/>
      <dgm:t>
        <a:bodyPr/>
        <a:lstStyle/>
        <a:p>
          <a:endParaRPr lang="en-US"/>
        </a:p>
      </dgm:t>
    </dgm:pt>
    <dgm:pt modelId="{0CD4E92F-E73F-408B-A0DC-606EAB3718ED}">
      <dgm:prSet phldrT="[Text]"/>
      <dgm:spPr/>
      <dgm:t>
        <a:bodyPr/>
        <a:lstStyle/>
        <a:p>
          <a:pPr algn="l"/>
          <a:r>
            <a:rPr lang="en-US" sz="1500" dirty="0" smtClean="0"/>
            <a:t>Lorem ipsum</a:t>
          </a:r>
          <a:endParaRPr lang="en-US" sz="1500" dirty="0"/>
        </a:p>
      </dgm:t>
    </dgm:pt>
    <dgm:pt modelId="{3EC0313A-745F-402F-B76B-4BC887FB4A59}" type="parTrans" cxnId="{8703E27F-2D00-4471-8D4F-076BEA5990E8}">
      <dgm:prSet/>
      <dgm:spPr/>
      <dgm:t>
        <a:bodyPr/>
        <a:lstStyle/>
        <a:p>
          <a:endParaRPr lang="en-US"/>
        </a:p>
      </dgm:t>
    </dgm:pt>
    <dgm:pt modelId="{B50E2202-0E51-40CB-9207-F012B30C2A63}" type="sibTrans" cxnId="{8703E27F-2D00-4471-8D4F-076BEA5990E8}">
      <dgm:prSet/>
      <dgm:spPr/>
      <dgm:t>
        <a:bodyPr/>
        <a:lstStyle/>
        <a:p>
          <a:endParaRPr lang="en-US"/>
        </a:p>
      </dgm:t>
    </dgm:pt>
    <dgm:pt modelId="{618AA4E9-E1E7-4106-BF01-45777BC4FD26}">
      <dgm:prSet phldrT="[Text]"/>
      <dgm:spPr/>
      <dgm:t>
        <a:bodyPr/>
        <a:lstStyle/>
        <a:p>
          <a:pPr algn="l"/>
          <a:r>
            <a:rPr lang="en-US" sz="1500" dirty="0" smtClean="0"/>
            <a:t>Lorem ipsum</a:t>
          </a:r>
          <a:endParaRPr lang="en-US" sz="1500" dirty="0"/>
        </a:p>
      </dgm:t>
    </dgm:pt>
    <dgm:pt modelId="{314EA963-7DBA-492D-B473-E57B16EB35F3}" type="parTrans" cxnId="{44C5E53F-E13C-4855-96AC-F3EC05488A33}">
      <dgm:prSet/>
      <dgm:spPr/>
      <dgm:t>
        <a:bodyPr/>
        <a:lstStyle/>
        <a:p>
          <a:endParaRPr lang="en-US"/>
        </a:p>
      </dgm:t>
    </dgm:pt>
    <dgm:pt modelId="{56B28B89-A4F3-4A94-8239-4482D918BF0B}" type="sibTrans" cxnId="{44C5E53F-E13C-4855-96AC-F3EC05488A33}">
      <dgm:prSet/>
      <dgm:spPr/>
      <dgm:t>
        <a:bodyPr/>
        <a:lstStyle/>
        <a:p>
          <a:endParaRPr lang="en-US"/>
        </a:p>
      </dgm:t>
    </dgm:pt>
    <dgm:pt modelId="{5C2C2F57-0728-49E3-91A8-4B87AD7D49A4}">
      <dgm:prSet phldrT="[Text]"/>
      <dgm:spPr/>
      <dgm:t>
        <a:bodyPr/>
        <a:lstStyle/>
        <a:p>
          <a:pPr algn="l"/>
          <a:r>
            <a:rPr lang="en-US" sz="1500" dirty="0" smtClean="0"/>
            <a:t>Lorem ipsum</a:t>
          </a:r>
          <a:endParaRPr lang="en-US" sz="1500" dirty="0"/>
        </a:p>
      </dgm:t>
    </dgm:pt>
    <dgm:pt modelId="{60FE27A4-F654-45FC-AE9E-880519304128}" type="parTrans" cxnId="{5DD16179-927F-4A12-AA8E-274861E331F7}">
      <dgm:prSet/>
      <dgm:spPr/>
      <dgm:t>
        <a:bodyPr/>
        <a:lstStyle/>
        <a:p>
          <a:endParaRPr lang="en-US"/>
        </a:p>
      </dgm:t>
    </dgm:pt>
    <dgm:pt modelId="{0948EFF4-0734-49ED-8DA8-6A6DEA4C7678}" type="sibTrans" cxnId="{5DD16179-927F-4A12-AA8E-274861E331F7}">
      <dgm:prSet/>
      <dgm:spPr/>
      <dgm:t>
        <a:bodyPr/>
        <a:lstStyle/>
        <a:p>
          <a:endParaRPr lang="en-US"/>
        </a:p>
      </dgm:t>
    </dgm:pt>
    <dgm:pt modelId="{EA7192E5-2A29-429C-820A-4186C47CDF4A}">
      <dgm:prSet phldrT="[Text]"/>
      <dgm:spPr/>
      <dgm:t>
        <a:bodyPr/>
        <a:lstStyle/>
        <a:p>
          <a:pPr algn="l"/>
          <a:r>
            <a:rPr lang="en-US" sz="1500" dirty="0" smtClean="0"/>
            <a:t>Lorem ipsum</a:t>
          </a:r>
          <a:endParaRPr lang="en-US" sz="1500" dirty="0"/>
        </a:p>
      </dgm:t>
    </dgm:pt>
    <dgm:pt modelId="{D18B27C5-659C-439E-8FCE-C8DF0518AEFC}" type="parTrans" cxnId="{4921845E-8164-4286-AF4D-B9251F8EF318}">
      <dgm:prSet/>
      <dgm:spPr/>
      <dgm:t>
        <a:bodyPr/>
        <a:lstStyle/>
        <a:p>
          <a:endParaRPr lang="en-US"/>
        </a:p>
      </dgm:t>
    </dgm:pt>
    <dgm:pt modelId="{F0790A68-BE8F-4566-942E-421871BCD975}" type="sibTrans" cxnId="{4921845E-8164-4286-AF4D-B9251F8EF318}">
      <dgm:prSet/>
      <dgm:spPr/>
      <dgm:t>
        <a:bodyPr/>
        <a:lstStyle/>
        <a:p>
          <a:endParaRPr lang="en-US"/>
        </a:p>
      </dgm:t>
    </dgm:pt>
    <dgm:pt modelId="{9A6FCB0B-546E-4B54-AE73-5EF36CBA8455}">
      <dgm:prSet phldrT="[Text]"/>
      <dgm:spPr/>
      <dgm:t>
        <a:bodyPr/>
        <a:lstStyle/>
        <a:p>
          <a:pPr algn="l"/>
          <a:r>
            <a:rPr lang="en-US" sz="1500" dirty="0" smtClean="0"/>
            <a:t>Lorem ipsum</a:t>
          </a:r>
          <a:endParaRPr lang="en-US" sz="1500" dirty="0"/>
        </a:p>
      </dgm:t>
    </dgm:pt>
    <dgm:pt modelId="{CD3BE0B2-1478-4324-BAAF-8DC19474E150}" type="parTrans" cxnId="{746F27E0-770F-4C96-A220-07B8593A5473}">
      <dgm:prSet/>
      <dgm:spPr/>
      <dgm:t>
        <a:bodyPr/>
        <a:lstStyle/>
        <a:p>
          <a:endParaRPr lang="en-US"/>
        </a:p>
      </dgm:t>
    </dgm:pt>
    <dgm:pt modelId="{43351781-ACFD-4509-8C56-9EE3D15A2CBB}" type="sibTrans" cxnId="{746F27E0-770F-4C96-A220-07B8593A5473}">
      <dgm:prSet/>
      <dgm:spPr/>
      <dgm:t>
        <a:bodyPr/>
        <a:lstStyle/>
        <a:p>
          <a:endParaRPr lang="en-US"/>
        </a:p>
      </dgm:t>
    </dgm:pt>
    <dgm:pt modelId="{8EFF6A85-A7C5-4EF5-8341-67A3F1108F38}">
      <dgm:prSet phldrT="[Text]" custT="1"/>
      <dgm:spPr/>
      <dgm:t>
        <a:bodyPr/>
        <a:lstStyle/>
        <a:p>
          <a:pPr algn="l"/>
          <a:r>
            <a:rPr lang="en-US" sz="1500" dirty="0" smtClean="0"/>
            <a:t>Lorem ipsum</a:t>
          </a:r>
          <a:endParaRPr lang="en-US" sz="1500" dirty="0"/>
        </a:p>
      </dgm:t>
    </dgm:pt>
    <dgm:pt modelId="{D789950C-16F8-4E6D-8400-FF4FC7590AFA}" type="parTrans" cxnId="{9119F2E0-4F87-419C-854F-CFD524647952}">
      <dgm:prSet/>
      <dgm:spPr/>
      <dgm:t>
        <a:bodyPr/>
        <a:lstStyle/>
        <a:p>
          <a:endParaRPr lang="en-US"/>
        </a:p>
      </dgm:t>
    </dgm:pt>
    <dgm:pt modelId="{13876D7A-6F63-4245-BE72-795789031315}" type="sibTrans" cxnId="{9119F2E0-4F87-419C-854F-CFD524647952}">
      <dgm:prSet/>
      <dgm:spPr/>
      <dgm:t>
        <a:bodyPr/>
        <a:lstStyle/>
        <a:p>
          <a:endParaRPr lang="en-US"/>
        </a:p>
      </dgm:t>
    </dgm:pt>
    <dgm:pt modelId="{CAA255F4-C0B2-4467-94CD-A86D115AF536}">
      <dgm:prSet phldrT="[Text]" custT="1"/>
      <dgm:spPr/>
      <dgm:t>
        <a:bodyPr/>
        <a:lstStyle/>
        <a:p>
          <a:pPr algn="l"/>
          <a:r>
            <a:rPr lang="en-US" sz="1500" dirty="0" smtClean="0"/>
            <a:t>Lorem ipsum</a:t>
          </a:r>
          <a:endParaRPr lang="en-US" sz="1500" dirty="0"/>
        </a:p>
      </dgm:t>
    </dgm:pt>
    <dgm:pt modelId="{B61F2C54-4569-4203-9808-E4AA5162872F}" type="parTrans" cxnId="{08B6541F-9493-42E2-8618-0215EFD6DB86}">
      <dgm:prSet/>
      <dgm:spPr/>
      <dgm:t>
        <a:bodyPr/>
        <a:lstStyle/>
        <a:p>
          <a:endParaRPr lang="en-US"/>
        </a:p>
      </dgm:t>
    </dgm:pt>
    <dgm:pt modelId="{52B1D83F-41CB-47C8-960D-F298913D68C3}" type="sibTrans" cxnId="{08B6541F-9493-42E2-8618-0215EFD6DB86}">
      <dgm:prSet/>
      <dgm:spPr/>
      <dgm:t>
        <a:bodyPr/>
        <a:lstStyle/>
        <a:p>
          <a:endParaRPr lang="en-US"/>
        </a:p>
      </dgm:t>
    </dgm:pt>
    <dgm:pt modelId="{627B9B5A-8CDF-4A28-B251-93F266035675}">
      <dgm:prSet phldrT="[Text]"/>
      <dgm:spPr/>
      <dgm:t>
        <a:bodyPr/>
        <a:lstStyle/>
        <a:p>
          <a:pPr algn="l"/>
          <a:r>
            <a:rPr lang="en-US" sz="1500" dirty="0" smtClean="0"/>
            <a:t>Lorem ipsum</a:t>
          </a:r>
          <a:endParaRPr lang="en-US" sz="1500" dirty="0"/>
        </a:p>
      </dgm:t>
    </dgm:pt>
    <dgm:pt modelId="{47FCD882-8AAA-45CF-A6B5-C8A296B7038B}">
      <dgm:prSet phldrT="[Text]"/>
      <dgm:spPr/>
      <dgm:t>
        <a:bodyPr/>
        <a:lstStyle/>
        <a:p>
          <a:pPr algn="l"/>
          <a:r>
            <a:rPr lang="en-US" sz="1500" dirty="0" smtClean="0"/>
            <a:t>Lorem ipsum</a:t>
          </a:r>
          <a:endParaRPr lang="en-US" sz="1500" dirty="0"/>
        </a:p>
      </dgm:t>
    </dgm:pt>
    <dgm:pt modelId="{8C6940D6-5A2A-4E14-BB57-2652CED4AA74}">
      <dgm:prSet phldrT="[Text]" custT="1"/>
      <dgm:spPr/>
      <dgm:t>
        <a:bodyPr/>
        <a:lstStyle/>
        <a:p>
          <a:pPr algn="ctr"/>
          <a:r>
            <a:rPr lang="en-US" sz="2400" b="1" dirty="0" smtClean="0"/>
            <a:t>Step 5</a:t>
          </a:r>
          <a:endParaRPr lang="en-US" sz="2400" b="1" dirty="0"/>
        </a:p>
      </dgm:t>
    </dgm:pt>
    <dgm:pt modelId="{E328A922-BFED-407F-A14C-D94A6CD4005C}" type="sibTrans" cxnId="{184BCA53-F02E-4691-8DB9-A6F24BADD05C}">
      <dgm:prSet/>
      <dgm:spPr/>
      <dgm:t>
        <a:bodyPr/>
        <a:lstStyle/>
        <a:p>
          <a:endParaRPr lang="en-US"/>
        </a:p>
      </dgm:t>
    </dgm:pt>
    <dgm:pt modelId="{EEA7BB06-65F4-4000-9577-8E192B4DE26B}" type="parTrans" cxnId="{184BCA53-F02E-4691-8DB9-A6F24BADD05C}">
      <dgm:prSet/>
      <dgm:spPr/>
      <dgm:t>
        <a:bodyPr/>
        <a:lstStyle/>
        <a:p>
          <a:endParaRPr lang="en-US"/>
        </a:p>
      </dgm:t>
    </dgm:pt>
    <dgm:pt modelId="{E7A1488F-DD82-4488-AB68-5C1987D4DA48}" type="sibTrans" cxnId="{B52C3005-C0B6-4DB6-99E4-DBC4F67F278A}">
      <dgm:prSet/>
      <dgm:spPr/>
      <dgm:t>
        <a:bodyPr/>
        <a:lstStyle/>
        <a:p>
          <a:endParaRPr lang="en-US"/>
        </a:p>
      </dgm:t>
    </dgm:pt>
    <dgm:pt modelId="{7A23B096-B491-4688-B8FF-3A46605EB441}" type="parTrans" cxnId="{B52C3005-C0B6-4DB6-99E4-DBC4F67F278A}">
      <dgm:prSet/>
      <dgm:spPr/>
      <dgm:t>
        <a:bodyPr/>
        <a:lstStyle/>
        <a:p>
          <a:endParaRPr lang="en-US"/>
        </a:p>
      </dgm:t>
    </dgm:pt>
    <dgm:pt modelId="{0AD015E7-610D-4988-BE45-90FC7950F158}" type="sibTrans" cxnId="{1EB51CE1-2AF3-4638-94B0-AFC3EA1311F0}">
      <dgm:prSet/>
      <dgm:spPr/>
      <dgm:t>
        <a:bodyPr/>
        <a:lstStyle/>
        <a:p>
          <a:endParaRPr lang="en-US"/>
        </a:p>
      </dgm:t>
    </dgm:pt>
    <dgm:pt modelId="{88E9EA11-029B-433C-AB08-A561D75276C8}" type="parTrans" cxnId="{1EB51CE1-2AF3-4638-94B0-AFC3EA1311F0}">
      <dgm:prSet/>
      <dgm:spPr/>
      <dgm:t>
        <a:bodyPr/>
        <a:lstStyle/>
        <a:p>
          <a:endParaRPr lang="en-US"/>
        </a:p>
      </dgm:t>
    </dgm:pt>
    <dgm:pt modelId="{1D667A49-BCAB-415F-B844-89D3F9F9F8A7}" type="pres">
      <dgm:prSet presAssocID="{F2142035-8AE5-4EC7-854C-CD15C30810BA}" presName="cycle" presStyleCnt="0">
        <dgm:presLayoutVars>
          <dgm:dir/>
          <dgm:resizeHandles val="exact"/>
        </dgm:presLayoutVars>
      </dgm:prSet>
      <dgm:spPr/>
    </dgm:pt>
    <dgm:pt modelId="{DB8BBFA4-C23B-418A-AD45-47DE116456CC}" type="pres">
      <dgm:prSet presAssocID="{C89F565A-C8CB-4B05-A435-0BE48EDE3878}" presName="dummy" presStyleCnt="0"/>
      <dgm:spPr/>
    </dgm:pt>
    <dgm:pt modelId="{2D69001C-B676-4F7F-8FE0-16772BE68AFA}" type="pres">
      <dgm:prSet presAssocID="{C89F565A-C8CB-4B05-A435-0BE48EDE3878}" presName="node" presStyleLbl="revTx" presStyleIdx="0" presStyleCnt="5">
        <dgm:presLayoutVars>
          <dgm:bulletEnabled val="1"/>
        </dgm:presLayoutVars>
      </dgm:prSet>
      <dgm:spPr/>
    </dgm:pt>
    <dgm:pt modelId="{EC0E6FD5-661E-4E28-BEA6-4C5EF6FFFEE9}" type="pres">
      <dgm:prSet presAssocID="{8952A478-5126-43C1-A034-10001EF00B30}" presName="sibTrans" presStyleLbl="node1" presStyleIdx="0" presStyleCnt="5"/>
      <dgm:spPr/>
    </dgm:pt>
    <dgm:pt modelId="{4FB5D3A8-71A6-4C63-9469-1530D3132621}" type="pres">
      <dgm:prSet presAssocID="{227219E7-BDAF-4508-9E0B-0E53B782ACB8}" presName="dummy" presStyleCnt="0"/>
      <dgm:spPr/>
    </dgm:pt>
    <dgm:pt modelId="{DDAAC4D0-1C5F-4F5E-BF58-68F503C86CE8}" type="pres">
      <dgm:prSet presAssocID="{227219E7-BDAF-4508-9E0B-0E53B782ACB8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2EBFE6-75A6-47BC-BFE3-E1E61CCFB0CD}" type="pres">
      <dgm:prSet presAssocID="{310C2E1A-5D5B-4B1B-AC37-0504A7F357C7}" presName="sibTrans" presStyleLbl="node1" presStyleIdx="1" presStyleCnt="5"/>
      <dgm:spPr/>
    </dgm:pt>
    <dgm:pt modelId="{EB2895EC-F3A1-493F-8062-6754C93E0788}" type="pres">
      <dgm:prSet presAssocID="{7778A6BC-2F70-4EB0-9D9A-661DD025E5D5}" presName="dummy" presStyleCnt="0"/>
      <dgm:spPr/>
    </dgm:pt>
    <dgm:pt modelId="{5572C585-A91A-44F0-8774-B95342D524FC}" type="pres">
      <dgm:prSet presAssocID="{7778A6BC-2F70-4EB0-9D9A-661DD025E5D5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415D62-BCF5-4139-96F7-7CC9E34A173D}" type="pres">
      <dgm:prSet presAssocID="{473579BC-495F-4050-A397-BEB6FF091664}" presName="sibTrans" presStyleLbl="node1" presStyleIdx="2" presStyleCnt="5"/>
      <dgm:spPr/>
    </dgm:pt>
    <dgm:pt modelId="{DFD3D1E8-C7E2-44D1-921F-0D6D36A415B0}" type="pres">
      <dgm:prSet presAssocID="{13AA3920-1325-443B-8F25-FD547C2E1D16}" presName="dummy" presStyleCnt="0"/>
      <dgm:spPr/>
    </dgm:pt>
    <dgm:pt modelId="{F7E521A7-B5E0-4ED4-BD1A-C88C97C76653}" type="pres">
      <dgm:prSet presAssocID="{13AA3920-1325-443B-8F25-FD547C2E1D16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CAA8A2-4743-48EF-AB90-C376E3E30B08}" type="pres">
      <dgm:prSet presAssocID="{0DAE2D11-0CFB-4E39-A7EC-35815C410C77}" presName="sibTrans" presStyleLbl="node1" presStyleIdx="3" presStyleCnt="5"/>
      <dgm:spPr/>
    </dgm:pt>
    <dgm:pt modelId="{D58C7F85-CCF3-4A53-AE29-7AF2C7030F34}" type="pres">
      <dgm:prSet presAssocID="{8C6940D6-5A2A-4E14-BB57-2652CED4AA74}" presName="dummy" presStyleCnt="0"/>
      <dgm:spPr/>
    </dgm:pt>
    <dgm:pt modelId="{2EEAEFD9-1A01-4209-98BE-1F2C95F28212}" type="pres">
      <dgm:prSet presAssocID="{8C6940D6-5A2A-4E14-BB57-2652CED4AA74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8827CB-4873-4452-91F7-D2F53FB97A47}" type="pres">
      <dgm:prSet presAssocID="{E328A922-BFED-407F-A14C-D94A6CD4005C}" presName="sibTrans" presStyleLbl="node1" presStyleIdx="4" presStyleCnt="5"/>
      <dgm:spPr/>
    </dgm:pt>
  </dgm:ptLst>
  <dgm:cxnLst>
    <dgm:cxn modelId="{27571918-512D-4676-9843-AF0DFCDB5389}" type="presOf" srcId="{47FCD882-8AAA-45CF-A6B5-C8A296B7038B}" destId="{2EEAEFD9-1A01-4209-98BE-1F2C95F28212}" srcOrd="0" destOrd="1" presId="urn:microsoft.com/office/officeart/2005/8/layout/cycle1"/>
    <dgm:cxn modelId="{8703E27F-2D00-4471-8D4F-076BEA5990E8}" srcId="{C89F565A-C8CB-4B05-A435-0BE48EDE3878}" destId="{0CD4E92F-E73F-408B-A0DC-606EAB3718ED}" srcOrd="1" destOrd="0" parTransId="{3EC0313A-745F-402F-B76B-4BC887FB4A59}" sibTransId="{B50E2202-0E51-40CB-9207-F012B30C2A63}"/>
    <dgm:cxn modelId="{034EBE5C-0ACC-48B7-903F-C4817FEE8C7F}" type="presOf" srcId="{4E02CCA4-408F-4526-922A-3ADD262261AC}" destId="{2D69001C-B676-4F7F-8FE0-16772BE68AFA}" srcOrd="0" destOrd="1" presId="urn:microsoft.com/office/officeart/2005/8/layout/cycle1"/>
    <dgm:cxn modelId="{0788337F-C616-4BBA-B531-9F6BE7A7BE9C}" srcId="{C89F565A-C8CB-4B05-A435-0BE48EDE3878}" destId="{4E02CCA4-408F-4526-922A-3ADD262261AC}" srcOrd="0" destOrd="0" parTransId="{1277AAEF-0DC5-46B4-B3D0-D475C3C8239B}" sibTransId="{A2EAA15D-25C8-4E7F-BFA6-CB8D15FE2244}"/>
    <dgm:cxn modelId="{423038EA-C514-4BB4-A448-F604DC132C15}" type="presOf" srcId="{8EFF6A85-A7C5-4EF5-8341-67A3F1108F38}" destId="{F7E521A7-B5E0-4ED4-BD1A-C88C97C76653}" srcOrd="0" destOrd="1" presId="urn:microsoft.com/office/officeart/2005/8/layout/cycle1"/>
    <dgm:cxn modelId="{43C21D79-92B8-4362-9FC8-F945CC71ADA8}" type="presOf" srcId="{5C2C2F57-0728-49E3-91A8-4B87AD7D49A4}" destId="{DDAAC4D0-1C5F-4F5E-BF58-68F503C86CE8}" srcOrd="0" destOrd="2" presId="urn:microsoft.com/office/officeart/2005/8/layout/cycle1"/>
    <dgm:cxn modelId="{5A6E0970-3C04-4D5F-90E8-2D62D54349D8}" type="presOf" srcId="{0CD4E92F-E73F-408B-A0DC-606EAB3718ED}" destId="{2D69001C-B676-4F7F-8FE0-16772BE68AFA}" srcOrd="0" destOrd="2" presId="urn:microsoft.com/office/officeart/2005/8/layout/cycle1"/>
    <dgm:cxn modelId="{FF063E4E-198E-438E-9C17-6A4360738E3D}" srcId="{F2142035-8AE5-4EC7-854C-CD15C30810BA}" destId="{7778A6BC-2F70-4EB0-9D9A-661DD025E5D5}" srcOrd="2" destOrd="0" parTransId="{13E36D87-C1DB-4627-91C0-C4DD12BFADA6}" sibTransId="{473579BC-495F-4050-A397-BEB6FF091664}"/>
    <dgm:cxn modelId="{746F27E0-770F-4C96-A220-07B8593A5473}" srcId="{7778A6BC-2F70-4EB0-9D9A-661DD025E5D5}" destId="{9A6FCB0B-546E-4B54-AE73-5EF36CBA8455}" srcOrd="1" destOrd="0" parTransId="{CD3BE0B2-1478-4324-BAAF-8DC19474E150}" sibTransId="{43351781-ACFD-4509-8C56-9EE3D15A2CBB}"/>
    <dgm:cxn modelId="{AF7FB8F6-5FFF-4EC0-9837-72AF34B4BEA9}" type="presOf" srcId="{13AA3920-1325-443B-8F25-FD547C2E1D16}" destId="{F7E521A7-B5E0-4ED4-BD1A-C88C97C76653}" srcOrd="0" destOrd="0" presId="urn:microsoft.com/office/officeart/2005/8/layout/cycle1"/>
    <dgm:cxn modelId="{9119F2E0-4F87-419C-854F-CFD524647952}" srcId="{13AA3920-1325-443B-8F25-FD547C2E1D16}" destId="{8EFF6A85-A7C5-4EF5-8341-67A3F1108F38}" srcOrd="0" destOrd="0" parTransId="{D789950C-16F8-4E6D-8400-FF4FC7590AFA}" sibTransId="{13876D7A-6F63-4245-BE72-795789031315}"/>
    <dgm:cxn modelId="{5DD16179-927F-4A12-AA8E-274861E331F7}" srcId="{227219E7-BDAF-4508-9E0B-0E53B782ACB8}" destId="{5C2C2F57-0728-49E3-91A8-4B87AD7D49A4}" srcOrd="1" destOrd="0" parTransId="{60FE27A4-F654-45FC-AE9E-880519304128}" sibTransId="{0948EFF4-0734-49ED-8DA8-6A6DEA4C7678}"/>
    <dgm:cxn modelId="{1B4CE55E-01A8-4EC7-A1B0-429FD59E22D3}" type="presOf" srcId="{CAA255F4-C0B2-4467-94CD-A86D115AF536}" destId="{F7E521A7-B5E0-4ED4-BD1A-C88C97C76653}" srcOrd="0" destOrd="2" presId="urn:microsoft.com/office/officeart/2005/8/layout/cycle1"/>
    <dgm:cxn modelId="{1EB51CE1-2AF3-4638-94B0-AFC3EA1311F0}" srcId="{8C6940D6-5A2A-4E14-BB57-2652CED4AA74}" destId="{47FCD882-8AAA-45CF-A6B5-C8A296B7038B}" srcOrd="0" destOrd="0" parTransId="{88E9EA11-029B-433C-AB08-A561D75276C8}" sibTransId="{0AD015E7-610D-4988-BE45-90FC7950F158}"/>
    <dgm:cxn modelId="{184BCA53-F02E-4691-8DB9-A6F24BADD05C}" srcId="{F2142035-8AE5-4EC7-854C-CD15C30810BA}" destId="{8C6940D6-5A2A-4E14-BB57-2652CED4AA74}" srcOrd="4" destOrd="0" parTransId="{EEA7BB06-65F4-4000-9577-8E192B4DE26B}" sibTransId="{E328A922-BFED-407F-A14C-D94A6CD4005C}"/>
    <dgm:cxn modelId="{74682916-148A-4AD4-A80A-1EC8C01F3E64}" type="presOf" srcId="{0DAE2D11-0CFB-4E39-A7EC-35815C410C77}" destId="{CCCAA8A2-4743-48EF-AB90-C376E3E30B08}" srcOrd="0" destOrd="0" presId="urn:microsoft.com/office/officeart/2005/8/layout/cycle1"/>
    <dgm:cxn modelId="{4921845E-8164-4286-AF4D-B9251F8EF318}" srcId="{7778A6BC-2F70-4EB0-9D9A-661DD025E5D5}" destId="{EA7192E5-2A29-429C-820A-4186C47CDF4A}" srcOrd="0" destOrd="0" parTransId="{D18B27C5-659C-439E-8FCE-C8DF0518AEFC}" sibTransId="{F0790A68-BE8F-4566-942E-421871BCD975}"/>
    <dgm:cxn modelId="{9523E259-DFF0-4967-B323-7CB7D3ED3DBC}" type="presOf" srcId="{E328A922-BFED-407F-A14C-D94A6CD4005C}" destId="{0E8827CB-4873-4452-91F7-D2F53FB97A47}" srcOrd="0" destOrd="0" presId="urn:microsoft.com/office/officeart/2005/8/layout/cycle1"/>
    <dgm:cxn modelId="{E82B6F7F-761E-4980-91B6-7E6BFEBEFADC}" type="presOf" srcId="{310C2E1A-5D5B-4B1B-AC37-0504A7F357C7}" destId="{252EBFE6-75A6-47BC-BFE3-E1E61CCFB0CD}" srcOrd="0" destOrd="0" presId="urn:microsoft.com/office/officeart/2005/8/layout/cycle1"/>
    <dgm:cxn modelId="{9BEA0A84-AEE2-455F-BBBB-63745719CDB6}" srcId="{F2142035-8AE5-4EC7-854C-CD15C30810BA}" destId="{C89F565A-C8CB-4B05-A435-0BE48EDE3878}" srcOrd="0" destOrd="0" parTransId="{57B4D504-0C80-40C9-97AB-56E8872F8EB6}" sibTransId="{8952A478-5126-43C1-A034-10001EF00B30}"/>
    <dgm:cxn modelId="{44C5E53F-E13C-4855-96AC-F3EC05488A33}" srcId="{227219E7-BDAF-4508-9E0B-0E53B782ACB8}" destId="{618AA4E9-E1E7-4106-BF01-45777BC4FD26}" srcOrd="0" destOrd="0" parTransId="{314EA963-7DBA-492D-B473-E57B16EB35F3}" sibTransId="{56B28B89-A4F3-4A94-8239-4482D918BF0B}"/>
    <dgm:cxn modelId="{E6B3CFBE-0EB2-41D4-B729-B436904E9CCE}" type="presOf" srcId="{627B9B5A-8CDF-4A28-B251-93F266035675}" destId="{2EEAEFD9-1A01-4209-98BE-1F2C95F28212}" srcOrd="0" destOrd="2" presId="urn:microsoft.com/office/officeart/2005/8/layout/cycle1"/>
    <dgm:cxn modelId="{08B6541F-9493-42E2-8618-0215EFD6DB86}" srcId="{13AA3920-1325-443B-8F25-FD547C2E1D16}" destId="{CAA255F4-C0B2-4467-94CD-A86D115AF536}" srcOrd="1" destOrd="0" parTransId="{B61F2C54-4569-4203-9808-E4AA5162872F}" sibTransId="{52B1D83F-41CB-47C8-960D-F298913D68C3}"/>
    <dgm:cxn modelId="{F22826E4-CB4C-40D1-BC01-99696DA1481A}" type="presOf" srcId="{227219E7-BDAF-4508-9E0B-0E53B782ACB8}" destId="{DDAAC4D0-1C5F-4F5E-BF58-68F503C86CE8}" srcOrd="0" destOrd="0" presId="urn:microsoft.com/office/officeart/2005/8/layout/cycle1"/>
    <dgm:cxn modelId="{76370BE7-8C56-4438-B189-355976C6DFDF}" srcId="{F2142035-8AE5-4EC7-854C-CD15C30810BA}" destId="{227219E7-BDAF-4508-9E0B-0E53B782ACB8}" srcOrd="1" destOrd="0" parTransId="{CF532435-F247-48AE-9420-B5FD319F417C}" sibTransId="{310C2E1A-5D5B-4B1B-AC37-0504A7F357C7}"/>
    <dgm:cxn modelId="{F69AEAFA-5C33-40E8-AAB8-2BF2EB8DF73B}" type="presOf" srcId="{F2142035-8AE5-4EC7-854C-CD15C30810BA}" destId="{1D667A49-BCAB-415F-B844-89D3F9F9F8A7}" srcOrd="0" destOrd="0" presId="urn:microsoft.com/office/officeart/2005/8/layout/cycle1"/>
    <dgm:cxn modelId="{2E058B37-8E64-4765-B23F-96A0A5140264}" type="presOf" srcId="{7778A6BC-2F70-4EB0-9D9A-661DD025E5D5}" destId="{5572C585-A91A-44F0-8774-B95342D524FC}" srcOrd="0" destOrd="0" presId="urn:microsoft.com/office/officeart/2005/8/layout/cycle1"/>
    <dgm:cxn modelId="{F7393215-372B-4301-BE1C-0C43C22BF933}" type="presOf" srcId="{8C6940D6-5A2A-4E14-BB57-2652CED4AA74}" destId="{2EEAEFD9-1A01-4209-98BE-1F2C95F28212}" srcOrd="0" destOrd="0" presId="urn:microsoft.com/office/officeart/2005/8/layout/cycle1"/>
    <dgm:cxn modelId="{9A18747B-6FCC-4490-9D85-C46D1AF4910C}" type="presOf" srcId="{EA7192E5-2A29-429C-820A-4186C47CDF4A}" destId="{5572C585-A91A-44F0-8774-B95342D524FC}" srcOrd="0" destOrd="1" presId="urn:microsoft.com/office/officeart/2005/8/layout/cycle1"/>
    <dgm:cxn modelId="{28526830-612E-4202-92C3-70FD11088170}" type="presOf" srcId="{618AA4E9-E1E7-4106-BF01-45777BC4FD26}" destId="{DDAAC4D0-1C5F-4F5E-BF58-68F503C86CE8}" srcOrd="0" destOrd="1" presId="urn:microsoft.com/office/officeart/2005/8/layout/cycle1"/>
    <dgm:cxn modelId="{72235915-4195-4297-8F0F-C51AAD0BC6C8}" type="presOf" srcId="{8952A478-5126-43C1-A034-10001EF00B30}" destId="{EC0E6FD5-661E-4E28-BEA6-4C5EF6FFFEE9}" srcOrd="0" destOrd="0" presId="urn:microsoft.com/office/officeart/2005/8/layout/cycle1"/>
    <dgm:cxn modelId="{B52C3005-C0B6-4DB6-99E4-DBC4F67F278A}" srcId="{8C6940D6-5A2A-4E14-BB57-2652CED4AA74}" destId="{627B9B5A-8CDF-4A28-B251-93F266035675}" srcOrd="1" destOrd="0" parTransId="{7A23B096-B491-4688-B8FF-3A46605EB441}" sibTransId="{E7A1488F-DD82-4488-AB68-5C1987D4DA48}"/>
    <dgm:cxn modelId="{60D82809-2C01-46A1-9475-16E135E669DF}" srcId="{F2142035-8AE5-4EC7-854C-CD15C30810BA}" destId="{13AA3920-1325-443B-8F25-FD547C2E1D16}" srcOrd="3" destOrd="0" parTransId="{18676B1E-14C7-448B-A0EA-01685B3A9307}" sibTransId="{0DAE2D11-0CFB-4E39-A7EC-35815C410C77}"/>
    <dgm:cxn modelId="{DF794D04-65BC-45AB-8377-EBDB75BBA0A4}" type="presOf" srcId="{9A6FCB0B-546E-4B54-AE73-5EF36CBA8455}" destId="{5572C585-A91A-44F0-8774-B95342D524FC}" srcOrd="0" destOrd="2" presId="urn:microsoft.com/office/officeart/2005/8/layout/cycle1"/>
    <dgm:cxn modelId="{44FB4502-7BED-4EF4-8E94-E6FA383F4474}" type="presOf" srcId="{C89F565A-C8CB-4B05-A435-0BE48EDE3878}" destId="{2D69001C-B676-4F7F-8FE0-16772BE68AFA}" srcOrd="0" destOrd="0" presId="urn:microsoft.com/office/officeart/2005/8/layout/cycle1"/>
    <dgm:cxn modelId="{592824C6-A45E-494B-BABB-E810D49C3D2A}" type="presOf" srcId="{473579BC-495F-4050-A397-BEB6FF091664}" destId="{63415D62-BCF5-4139-96F7-7CC9E34A173D}" srcOrd="0" destOrd="0" presId="urn:microsoft.com/office/officeart/2005/8/layout/cycle1"/>
    <dgm:cxn modelId="{31802D72-549B-4297-BE41-994584AB6360}" type="presParOf" srcId="{1D667A49-BCAB-415F-B844-89D3F9F9F8A7}" destId="{DB8BBFA4-C23B-418A-AD45-47DE116456CC}" srcOrd="0" destOrd="0" presId="urn:microsoft.com/office/officeart/2005/8/layout/cycle1"/>
    <dgm:cxn modelId="{BA5F6CA2-561C-48B9-919A-292DF4B9867A}" type="presParOf" srcId="{1D667A49-BCAB-415F-B844-89D3F9F9F8A7}" destId="{2D69001C-B676-4F7F-8FE0-16772BE68AFA}" srcOrd="1" destOrd="0" presId="urn:microsoft.com/office/officeart/2005/8/layout/cycle1"/>
    <dgm:cxn modelId="{BB49EE59-1643-4301-AD1A-EC923D9FC6B0}" type="presParOf" srcId="{1D667A49-BCAB-415F-B844-89D3F9F9F8A7}" destId="{EC0E6FD5-661E-4E28-BEA6-4C5EF6FFFEE9}" srcOrd="2" destOrd="0" presId="urn:microsoft.com/office/officeart/2005/8/layout/cycle1"/>
    <dgm:cxn modelId="{B301FD10-7660-4069-8757-967414FA6B38}" type="presParOf" srcId="{1D667A49-BCAB-415F-B844-89D3F9F9F8A7}" destId="{4FB5D3A8-71A6-4C63-9469-1530D3132621}" srcOrd="3" destOrd="0" presId="urn:microsoft.com/office/officeart/2005/8/layout/cycle1"/>
    <dgm:cxn modelId="{A6DDBD29-D2E9-444D-843A-64229D7B26D3}" type="presParOf" srcId="{1D667A49-BCAB-415F-B844-89D3F9F9F8A7}" destId="{DDAAC4D0-1C5F-4F5E-BF58-68F503C86CE8}" srcOrd="4" destOrd="0" presId="urn:microsoft.com/office/officeart/2005/8/layout/cycle1"/>
    <dgm:cxn modelId="{D5E7387C-D9CF-4A99-A69F-16A43520A213}" type="presParOf" srcId="{1D667A49-BCAB-415F-B844-89D3F9F9F8A7}" destId="{252EBFE6-75A6-47BC-BFE3-E1E61CCFB0CD}" srcOrd="5" destOrd="0" presId="urn:microsoft.com/office/officeart/2005/8/layout/cycle1"/>
    <dgm:cxn modelId="{AF32258C-44A6-4B57-A4DA-D58D261BBED5}" type="presParOf" srcId="{1D667A49-BCAB-415F-B844-89D3F9F9F8A7}" destId="{EB2895EC-F3A1-493F-8062-6754C93E0788}" srcOrd="6" destOrd="0" presId="urn:microsoft.com/office/officeart/2005/8/layout/cycle1"/>
    <dgm:cxn modelId="{02DE60CB-E6BA-4C5B-9101-93E4AC70DEE1}" type="presParOf" srcId="{1D667A49-BCAB-415F-B844-89D3F9F9F8A7}" destId="{5572C585-A91A-44F0-8774-B95342D524FC}" srcOrd="7" destOrd="0" presId="urn:microsoft.com/office/officeart/2005/8/layout/cycle1"/>
    <dgm:cxn modelId="{C98E5685-10AA-4A7C-9114-5F3AF019112D}" type="presParOf" srcId="{1D667A49-BCAB-415F-B844-89D3F9F9F8A7}" destId="{63415D62-BCF5-4139-96F7-7CC9E34A173D}" srcOrd="8" destOrd="0" presId="urn:microsoft.com/office/officeart/2005/8/layout/cycle1"/>
    <dgm:cxn modelId="{BEFA52BC-54B8-46DE-8D43-492A084D126B}" type="presParOf" srcId="{1D667A49-BCAB-415F-B844-89D3F9F9F8A7}" destId="{DFD3D1E8-C7E2-44D1-921F-0D6D36A415B0}" srcOrd="9" destOrd="0" presId="urn:microsoft.com/office/officeart/2005/8/layout/cycle1"/>
    <dgm:cxn modelId="{DEC84685-1CFB-4FC5-938F-52317022F9FA}" type="presParOf" srcId="{1D667A49-BCAB-415F-B844-89D3F9F9F8A7}" destId="{F7E521A7-B5E0-4ED4-BD1A-C88C97C76653}" srcOrd="10" destOrd="0" presId="urn:microsoft.com/office/officeart/2005/8/layout/cycle1"/>
    <dgm:cxn modelId="{49E3879B-232F-41E7-97EC-7F90C5A15D87}" type="presParOf" srcId="{1D667A49-BCAB-415F-B844-89D3F9F9F8A7}" destId="{CCCAA8A2-4743-48EF-AB90-C376E3E30B08}" srcOrd="11" destOrd="0" presId="urn:microsoft.com/office/officeart/2005/8/layout/cycle1"/>
    <dgm:cxn modelId="{02397B3D-B7BD-43E4-8E02-8FA29AA77932}" type="presParOf" srcId="{1D667A49-BCAB-415F-B844-89D3F9F9F8A7}" destId="{D58C7F85-CCF3-4A53-AE29-7AF2C7030F34}" srcOrd="12" destOrd="0" presId="urn:microsoft.com/office/officeart/2005/8/layout/cycle1"/>
    <dgm:cxn modelId="{39C9C970-E61A-4A75-AF8C-9EF1E05D27AF}" type="presParOf" srcId="{1D667A49-BCAB-415F-B844-89D3F9F9F8A7}" destId="{2EEAEFD9-1A01-4209-98BE-1F2C95F28212}" srcOrd="13" destOrd="0" presId="urn:microsoft.com/office/officeart/2005/8/layout/cycle1"/>
    <dgm:cxn modelId="{530DC251-0EFD-4BC5-A4C5-9CE16714F931}" type="presParOf" srcId="{1D667A49-BCAB-415F-B844-89D3F9F9F8A7}" destId="{0E8827CB-4873-4452-91F7-D2F53FB97A47}" srcOrd="14" destOrd="0" presId="urn:microsoft.com/office/officeart/2005/8/layout/cycle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142035-8AE5-4EC7-854C-CD15C30810BA}" type="doc">
      <dgm:prSet loTypeId="urn:microsoft.com/office/officeart/2005/8/layout/cycle1" loCatId="cycl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89F565A-C8CB-4B05-A435-0BE48EDE3878}">
      <dgm:prSet phldrT="[Text]" custT="1"/>
      <dgm:spPr/>
      <dgm:t>
        <a:bodyPr/>
        <a:lstStyle/>
        <a:p>
          <a:pPr algn="ctr"/>
          <a:r>
            <a:rPr lang="en-US" sz="2400" b="1" dirty="0" smtClean="0">
              <a:solidFill>
                <a:schemeClr val="bg1"/>
              </a:solidFill>
            </a:rPr>
            <a:t>Step 1</a:t>
          </a:r>
          <a:endParaRPr lang="en-US" sz="2400" b="1" dirty="0">
            <a:solidFill>
              <a:schemeClr val="bg1"/>
            </a:solidFill>
          </a:endParaRPr>
        </a:p>
      </dgm:t>
    </dgm:pt>
    <dgm:pt modelId="{57B4D504-0C80-40C9-97AB-56E8872F8EB6}" type="parTrans" cxnId="{9BEA0A84-AEE2-455F-BBBB-63745719CDB6}">
      <dgm:prSet/>
      <dgm:spPr/>
      <dgm:t>
        <a:bodyPr/>
        <a:lstStyle/>
        <a:p>
          <a:endParaRPr lang="en-US"/>
        </a:p>
      </dgm:t>
    </dgm:pt>
    <dgm:pt modelId="{8952A478-5126-43C1-A034-10001EF00B30}" type="sibTrans" cxnId="{9BEA0A84-AEE2-455F-BBBB-63745719CDB6}">
      <dgm:prSet/>
      <dgm:spPr/>
      <dgm:t>
        <a:bodyPr/>
        <a:lstStyle/>
        <a:p>
          <a:endParaRPr lang="en-US"/>
        </a:p>
      </dgm:t>
    </dgm:pt>
    <dgm:pt modelId="{227219E7-BDAF-4508-9E0B-0E53B782ACB8}">
      <dgm:prSet phldrT="[Text]" custT="1"/>
      <dgm:spPr/>
      <dgm:t>
        <a:bodyPr/>
        <a:lstStyle/>
        <a:p>
          <a:pPr algn="ctr"/>
          <a:r>
            <a:rPr lang="en-US" sz="2400" b="1" dirty="0" smtClean="0">
              <a:solidFill>
                <a:schemeClr val="bg1"/>
              </a:solidFill>
            </a:rPr>
            <a:t>Step 2</a:t>
          </a:r>
          <a:endParaRPr lang="en-US" sz="2400" b="1" dirty="0">
            <a:solidFill>
              <a:schemeClr val="bg1"/>
            </a:solidFill>
          </a:endParaRPr>
        </a:p>
      </dgm:t>
    </dgm:pt>
    <dgm:pt modelId="{CF532435-F247-48AE-9420-B5FD319F417C}" type="parTrans" cxnId="{76370BE7-8C56-4438-B189-355976C6DFDF}">
      <dgm:prSet/>
      <dgm:spPr/>
      <dgm:t>
        <a:bodyPr/>
        <a:lstStyle/>
        <a:p>
          <a:endParaRPr lang="en-US"/>
        </a:p>
      </dgm:t>
    </dgm:pt>
    <dgm:pt modelId="{310C2E1A-5D5B-4B1B-AC37-0504A7F357C7}" type="sibTrans" cxnId="{76370BE7-8C56-4438-B189-355976C6DFDF}">
      <dgm:prSet/>
      <dgm:spPr/>
      <dgm:t>
        <a:bodyPr/>
        <a:lstStyle/>
        <a:p>
          <a:endParaRPr lang="en-US"/>
        </a:p>
      </dgm:t>
    </dgm:pt>
    <dgm:pt modelId="{7778A6BC-2F70-4EB0-9D9A-661DD025E5D5}">
      <dgm:prSet phldrT="[Text]" custT="1"/>
      <dgm:spPr/>
      <dgm:t>
        <a:bodyPr/>
        <a:lstStyle/>
        <a:p>
          <a:pPr algn="ctr"/>
          <a:r>
            <a:rPr lang="en-US" sz="2400" b="1" dirty="0" smtClean="0">
              <a:solidFill>
                <a:schemeClr val="bg1"/>
              </a:solidFill>
            </a:rPr>
            <a:t>Step 3</a:t>
          </a:r>
          <a:endParaRPr lang="en-US" sz="2400" b="1" dirty="0">
            <a:solidFill>
              <a:schemeClr val="bg1"/>
            </a:solidFill>
          </a:endParaRPr>
        </a:p>
      </dgm:t>
    </dgm:pt>
    <dgm:pt modelId="{13E36D87-C1DB-4627-91C0-C4DD12BFADA6}" type="parTrans" cxnId="{FF063E4E-198E-438E-9C17-6A4360738E3D}">
      <dgm:prSet/>
      <dgm:spPr/>
      <dgm:t>
        <a:bodyPr/>
        <a:lstStyle/>
        <a:p>
          <a:endParaRPr lang="en-US"/>
        </a:p>
      </dgm:t>
    </dgm:pt>
    <dgm:pt modelId="{473579BC-495F-4050-A397-BEB6FF091664}" type="sibTrans" cxnId="{FF063E4E-198E-438E-9C17-6A4360738E3D}">
      <dgm:prSet/>
      <dgm:spPr/>
      <dgm:t>
        <a:bodyPr/>
        <a:lstStyle/>
        <a:p>
          <a:endParaRPr lang="en-US"/>
        </a:p>
      </dgm:t>
    </dgm:pt>
    <dgm:pt modelId="{13AA3920-1325-443B-8F25-FD547C2E1D16}">
      <dgm:prSet phldrT="[Text]" custT="1"/>
      <dgm:spPr/>
      <dgm:t>
        <a:bodyPr/>
        <a:lstStyle/>
        <a:p>
          <a:pPr algn="ctr"/>
          <a:r>
            <a:rPr lang="en-US" sz="2400" b="1" dirty="0" smtClean="0">
              <a:solidFill>
                <a:schemeClr val="bg1"/>
              </a:solidFill>
            </a:rPr>
            <a:t>Step 4</a:t>
          </a:r>
          <a:endParaRPr lang="en-US" sz="2400" b="1" dirty="0">
            <a:solidFill>
              <a:schemeClr val="bg1"/>
            </a:solidFill>
          </a:endParaRPr>
        </a:p>
      </dgm:t>
    </dgm:pt>
    <dgm:pt modelId="{18676B1E-14C7-448B-A0EA-01685B3A9307}" type="parTrans" cxnId="{60D82809-2C01-46A1-9475-16E135E669DF}">
      <dgm:prSet/>
      <dgm:spPr/>
      <dgm:t>
        <a:bodyPr/>
        <a:lstStyle/>
        <a:p>
          <a:endParaRPr lang="en-US"/>
        </a:p>
      </dgm:t>
    </dgm:pt>
    <dgm:pt modelId="{0DAE2D11-0CFB-4E39-A7EC-35815C410C77}" type="sibTrans" cxnId="{60D82809-2C01-46A1-9475-16E135E669DF}">
      <dgm:prSet/>
      <dgm:spPr/>
      <dgm:t>
        <a:bodyPr/>
        <a:lstStyle/>
        <a:p>
          <a:endParaRPr lang="en-US"/>
        </a:p>
      </dgm:t>
    </dgm:pt>
    <dgm:pt modelId="{4E02CCA4-408F-4526-922A-3ADD262261AC}">
      <dgm:prSet phldrT="[Text]"/>
      <dgm:spPr/>
      <dgm:t>
        <a:bodyPr/>
        <a:lstStyle/>
        <a:p>
          <a:pPr algn="l"/>
          <a:r>
            <a:rPr lang="en-US" sz="1500" dirty="0" smtClean="0">
              <a:solidFill>
                <a:schemeClr val="bg1"/>
              </a:solidFill>
            </a:rPr>
            <a:t>Lorem ipsum</a:t>
          </a:r>
          <a:endParaRPr lang="en-US" sz="1500" dirty="0">
            <a:solidFill>
              <a:schemeClr val="bg1"/>
            </a:solidFill>
          </a:endParaRPr>
        </a:p>
      </dgm:t>
    </dgm:pt>
    <dgm:pt modelId="{1277AAEF-0DC5-46B4-B3D0-D475C3C8239B}" type="parTrans" cxnId="{0788337F-C616-4BBA-B531-9F6BE7A7BE9C}">
      <dgm:prSet/>
      <dgm:spPr/>
      <dgm:t>
        <a:bodyPr/>
        <a:lstStyle/>
        <a:p>
          <a:endParaRPr lang="en-US"/>
        </a:p>
      </dgm:t>
    </dgm:pt>
    <dgm:pt modelId="{A2EAA15D-25C8-4E7F-BFA6-CB8D15FE2244}" type="sibTrans" cxnId="{0788337F-C616-4BBA-B531-9F6BE7A7BE9C}">
      <dgm:prSet/>
      <dgm:spPr/>
      <dgm:t>
        <a:bodyPr/>
        <a:lstStyle/>
        <a:p>
          <a:endParaRPr lang="en-US"/>
        </a:p>
      </dgm:t>
    </dgm:pt>
    <dgm:pt modelId="{0CD4E92F-E73F-408B-A0DC-606EAB3718ED}">
      <dgm:prSet phldrT="[Text]"/>
      <dgm:spPr/>
      <dgm:t>
        <a:bodyPr/>
        <a:lstStyle/>
        <a:p>
          <a:pPr algn="l"/>
          <a:r>
            <a:rPr lang="en-US" sz="1500" dirty="0" smtClean="0">
              <a:solidFill>
                <a:schemeClr val="bg1"/>
              </a:solidFill>
            </a:rPr>
            <a:t>Lorem ipsum</a:t>
          </a:r>
          <a:endParaRPr lang="en-US" sz="1500" dirty="0">
            <a:solidFill>
              <a:schemeClr val="bg1"/>
            </a:solidFill>
          </a:endParaRPr>
        </a:p>
      </dgm:t>
    </dgm:pt>
    <dgm:pt modelId="{3EC0313A-745F-402F-B76B-4BC887FB4A59}" type="parTrans" cxnId="{8703E27F-2D00-4471-8D4F-076BEA5990E8}">
      <dgm:prSet/>
      <dgm:spPr/>
      <dgm:t>
        <a:bodyPr/>
        <a:lstStyle/>
        <a:p>
          <a:endParaRPr lang="en-US"/>
        </a:p>
      </dgm:t>
    </dgm:pt>
    <dgm:pt modelId="{B50E2202-0E51-40CB-9207-F012B30C2A63}" type="sibTrans" cxnId="{8703E27F-2D00-4471-8D4F-076BEA5990E8}">
      <dgm:prSet/>
      <dgm:spPr/>
      <dgm:t>
        <a:bodyPr/>
        <a:lstStyle/>
        <a:p>
          <a:endParaRPr lang="en-US"/>
        </a:p>
      </dgm:t>
    </dgm:pt>
    <dgm:pt modelId="{618AA4E9-E1E7-4106-BF01-45777BC4FD26}">
      <dgm:prSet phldrT="[Text]"/>
      <dgm:spPr/>
      <dgm:t>
        <a:bodyPr/>
        <a:lstStyle/>
        <a:p>
          <a:pPr algn="l"/>
          <a:r>
            <a:rPr lang="en-US" sz="1500" dirty="0" smtClean="0">
              <a:solidFill>
                <a:schemeClr val="bg1"/>
              </a:solidFill>
            </a:rPr>
            <a:t>Lorem ipsum</a:t>
          </a:r>
          <a:endParaRPr lang="en-US" sz="1500" dirty="0">
            <a:solidFill>
              <a:schemeClr val="bg1"/>
            </a:solidFill>
          </a:endParaRPr>
        </a:p>
      </dgm:t>
    </dgm:pt>
    <dgm:pt modelId="{314EA963-7DBA-492D-B473-E57B16EB35F3}" type="parTrans" cxnId="{44C5E53F-E13C-4855-96AC-F3EC05488A33}">
      <dgm:prSet/>
      <dgm:spPr/>
      <dgm:t>
        <a:bodyPr/>
        <a:lstStyle/>
        <a:p>
          <a:endParaRPr lang="en-US"/>
        </a:p>
      </dgm:t>
    </dgm:pt>
    <dgm:pt modelId="{56B28B89-A4F3-4A94-8239-4482D918BF0B}" type="sibTrans" cxnId="{44C5E53F-E13C-4855-96AC-F3EC05488A33}">
      <dgm:prSet/>
      <dgm:spPr/>
      <dgm:t>
        <a:bodyPr/>
        <a:lstStyle/>
        <a:p>
          <a:endParaRPr lang="en-US"/>
        </a:p>
      </dgm:t>
    </dgm:pt>
    <dgm:pt modelId="{5C2C2F57-0728-49E3-91A8-4B87AD7D49A4}">
      <dgm:prSet phldrT="[Text]"/>
      <dgm:spPr/>
      <dgm:t>
        <a:bodyPr/>
        <a:lstStyle/>
        <a:p>
          <a:pPr algn="l"/>
          <a:r>
            <a:rPr lang="en-US" sz="1500" dirty="0" smtClean="0">
              <a:solidFill>
                <a:schemeClr val="bg1"/>
              </a:solidFill>
            </a:rPr>
            <a:t>Lorem ipsum</a:t>
          </a:r>
          <a:endParaRPr lang="en-US" sz="1500" dirty="0">
            <a:solidFill>
              <a:schemeClr val="bg1"/>
            </a:solidFill>
          </a:endParaRPr>
        </a:p>
      </dgm:t>
    </dgm:pt>
    <dgm:pt modelId="{60FE27A4-F654-45FC-AE9E-880519304128}" type="parTrans" cxnId="{5DD16179-927F-4A12-AA8E-274861E331F7}">
      <dgm:prSet/>
      <dgm:spPr/>
      <dgm:t>
        <a:bodyPr/>
        <a:lstStyle/>
        <a:p>
          <a:endParaRPr lang="en-US"/>
        </a:p>
      </dgm:t>
    </dgm:pt>
    <dgm:pt modelId="{0948EFF4-0734-49ED-8DA8-6A6DEA4C7678}" type="sibTrans" cxnId="{5DD16179-927F-4A12-AA8E-274861E331F7}">
      <dgm:prSet/>
      <dgm:spPr/>
      <dgm:t>
        <a:bodyPr/>
        <a:lstStyle/>
        <a:p>
          <a:endParaRPr lang="en-US"/>
        </a:p>
      </dgm:t>
    </dgm:pt>
    <dgm:pt modelId="{EA7192E5-2A29-429C-820A-4186C47CDF4A}">
      <dgm:prSet phldrT="[Text]"/>
      <dgm:spPr/>
      <dgm:t>
        <a:bodyPr/>
        <a:lstStyle/>
        <a:p>
          <a:pPr algn="l"/>
          <a:r>
            <a:rPr lang="en-US" sz="1500" dirty="0" smtClean="0">
              <a:solidFill>
                <a:schemeClr val="bg1"/>
              </a:solidFill>
            </a:rPr>
            <a:t>Lorem ipsum</a:t>
          </a:r>
          <a:endParaRPr lang="en-US" sz="1500" dirty="0">
            <a:solidFill>
              <a:schemeClr val="bg1"/>
            </a:solidFill>
          </a:endParaRPr>
        </a:p>
      </dgm:t>
    </dgm:pt>
    <dgm:pt modelId="{D18B27C5-659C-439E-8FCE-C8DF0518AEFC}" type="parTrans" cxnId="{4921845E-8164-4286-AF4D-B9251F8EF318}">
      <dgm:prSet/>
      <dgm:spPr/>
      <dgm:t>
        <a:bodyPr/>
        <a:lstStyle/>
        <a:p>
          <a:endParaRPr lang="en-US"/>
        </a:p>
      </dgm:t>
    </dgm:pt>
    <dgm:pt modelId="{F0790A68-BE8F-4566-942E-421871BCD975}" type="sibTrans" cxnId="{4921845E-8164-4286-AF4D-B9251F8EF318}">
      <dgm:prSet/>
      <dgm:spPr/>
      <dgm:t>
        <a:bodyPr/>
        <a:lstStyle/>
        <a:p>
          <a:endParaRPr lang="en-US"/>
        </a:p>
      </dgm:t>
    </dgm:pt>
    <dgm:pt modelId="{9A6FCB0B-546E-4B54-AE73-5EF36CBA8455}">
      <dgm:prSet phldrT="[Text]"/>
      <dgm:spPr/>
      <dgm:t>
        <a:bodyPr/>
        <a:lstStyle/>
        <a:p>
          <a:pPr algn="l"/>
          <a:r>
            <a:rPr lang="en-US" sz="1500" dirty="0" smtClean="0">
              <a:solidFill>
                <a:schemeClr val="bg1"/>
              </a:solidFill>
            </a:rPr>
            <a:t>Lorem ipsum</a:t>
          </a:r>
          <a:endParaRPr lang="en-US" sz="1500" dirty="0">
            <a:solidFill>
              <a:schemeClr val="bg1"/>
            </a:solidFill>
          </a:endParaRPr>
        </a:p>
      </dgm:t>
    </dgm:pt>
    <dgm:pt modelId="{CD3BE0B2-1478-4324-BAAF-8DC19474E150}" type="parTrans" cxnId="{746F27E0-770F-4C96-A220-07B8593A5473}">
      <dgm:prSet/>
      <dgm:spPr/>
      <dgm:t>
        <a:bodyPr/>
        <a:lstStyle/>
        <a:p>
          <a:endParaRPr lang="en-US"/>
        </a:p>
      </dgm:t>
    </dgm:pt>
    <dgm:pt modelId="{43351781-ACFD-4509-8C56-9EE3D15A2CBB}" type="sibTrans" cxnId="{746F27E0-770F-4C96-A220-07B8593A5473}">
      <dgm:prSet/>
      <dgm:spPr/>
      <dgm:t>
        <a:bodyPr/>
        <a:lstStyle/>
        <a:p>
          <a:endParaRPr lang="en-US"/>
        </a:p>
      </dgm:t>
    </dgm:pt>
    <dgm:pt modelId="{8EFF6A85-A7C5-4EF5-8341-67A3F1108F38}">
      <dgm:prSet phldrT="[Text]" custT="1"/>
      <dgm:spPr/>
      <dgm:t>
        <a:bodyPr/>
        <a:lstStyle/>
        <a:p>
          <a:pPr algn="l"/>
          <a:r>
            <a:rPr lang="en-US" sz="1500" dirty="0" smtClean="0">
              <a:solidFill>
                <a:schemeClr val="bg1"/>
              </a:solidFill>
            </a:rPr>
            <a:t>Lorem ipsum</a:t>
          </a:r>
          <a:endParaRPr lang="en-US" sz="1500" dirty="0">
            <a:solidFill>
              <a:schemeClr val="bg1"/>
            </a:solidFill>
          </a:endParaRPr>
        </a:p>
      </dgm:t>
    </dgm:pt>
    <dgm:pt modelId="{D789950C-16F8-4E6D-8400-FF4FC7590AFA}" type="parTrans" cxnId="{9119F2E0-4F87-419C-854F-CFD524647952}">
      <dgm:prSet/>
      <dgm:spPr/>
      <dgm:t>
        <a:bodyPr/>
        <a:lstStyle/>
        <a:p>
          <a:endParaRPr lang="en-US"/>
        </a:p>
      </dgm:t>
    </dgm:pt>
    <dgm:pt modelId="{13876D7A-6F63-4245-BE72-795789031315}" type="sibTrans" cxnId="{9119F2E0-4F87-419C-854F-CFD524647952}">
      <dgm:prSet/>
      <dgm:spPr/>
      <dgm:t>
        <a:bodyPr/>
        <a:lstStyle/>
        <a:p>
          <a:endParaRPr lang="en-US"/>
        </a:p>
      </dgm:t>
    </dgm:pt>
    <dgm:pt modelId="{CAA255F4-C0B2-4467-94CD-A86D115AF536}">
      <dgm:prSet phldrT="[Text]" custT="1"/>
      <dgm:spPr/>
      <dgm:t>
        <a:bodyPr/>
        <a:lstStyle/>
        <a:p>
          <a:pPr algn="l"/>
          <a:r>
            <a:rPr lang="en-US" sz="1500" dirty="0" smtClean="0">
              <a:solidFill>
                <a:schemeClr val="bg1"/>
              </a:solidFill>
            </a:rPr>
            <a:t>Lorem ipsum</a:t>
          </a:r>
          <a:endParaRPr lang="en-US" sz="1500" dirty="0">
            <a:solidFill>
              <a:schemeClr val="bg1"/>
            </a:solidFill>
          </a:endParaRPr>
        </a:p>
      </dgm:t>
    </dgm:pt>
    <dgm:pt modelId="{B61F2C54-4569-4203-9808-E4AA5162872F}" type="parTrans" cxnId="{08B6541F-9493-42E2-8618-0215EFD6DB86}">
      <dgm:prSet/>
      <dgm:spPr/>
      <dgm:t>
        <a:bodyPr/>
        <a:lstStyle/>
        <a:p>
          <a:endParaRPr lang="en-US"/>
        </a:p>
      </dgm:t>
    </dgm:pt>
    <dgm:pt modelId="{52B1D83F-41CB-47C8-960D-F298913D68C3}" type="sibTrans" cxnId="{08B6541F-9493-42E2-8618-0215EFD6DB86}">
      <dgm:prSet/>
      <dgm:spPr/>
      <dgm:t>
        <a:bodyPr/>
        <a:lstStyle/>
        <a:p>
          <a:endParaRPr lang="en-US"/>
        </a:p>
      </dgm:t>
    </dgm:pt>
    <dgm:pt modelId="{627B9B5A-8CDF-4A28-B251-93F266035675}">
      <dgm:prSet phldrT="[Text]"/>
      <dgm:spPr/>
      <dgm:t>
        <a:bodyPr/>
        <a:lstStyle/>
        <a:p>
          <a:pPr algn="l"/>
          <a:r>
            <a:rPr lang="en-US" sz="1500" dirty="0" smtClean="0">
              <a:solidFill>
                <a:schemeClr val="bg1"/>
              </a:solidFill>
            </a:rPr>
            <a:t>Lorem ipsum</a:t>
          </a:r>
          <a:endParaRPr lang="en-US" sz="1500" dirty="0">
            <a:solidFill>
              <a:schemeClr val="bg1"/>
            </a:solidFill>
          </a:endParaRPr>
        </a:p>
      </dgm:t>
    </dgm:pt>
    <dgm:pt modelId="{47FCD882-8AAA-45CF-A6B5-C8A296B7038B}">
      <dgm:prSet phldrT="[Text]"/>
      <dgm:spPr/>
      <dgm:t>
        <a:bodyPr/>
        <a:lstStyle/>
        <a:p>
          <a:pPr algn="l"/>
          <a:r>
            <a:rPr lang="en-US" sz="1500" dirty="0" smtClean="0">
              <a:solidFill>
                <a:schemeClr val="bg1"/>
              </a:solidFill>
            </a:rPr>
            <a:t>Lorem ipsum</a:t>
          </a:r>
          <a:endParaRPr lang="en-US" sz="1500" dirty="0">
            <a:solidFill>
              <a:schemeClr val="bg1"/>
            </a:solidFill>
          </a:endParaRPr>
        </a:p>
      </dgm:t>
    </dgm:pt>
    <dgm:pt modelId="{8C6940D6-5A2A-4E14-BB57-2652CED4AA74}">
      <dgm:prSet phldrT="[Text]" custT="1"/>
      <dgm:spPr/>
      <dgm:t>
        <a:bodyPr/>
        <a:lstStyle/>
        <a:p>
          <a:pPr algn="ctr"/>
          <a:r>
            <a:rPr lang="en-US" sz="2400" b="1" dirty="0" smtClean="0">
              <a:solidFill>
                <a:schemeClr val="bg1"/>
              </a:solidFill>
            </a:rPr>
            <a:t>Step 5</a:t>
          </a:r>
          <a:endParaRPr lang="en-US" sz="2400" b="1" dirty="0">
            <a:solidFill>
              <a:schemeClr val="bg1"/>
            </a:solidFill>
          </a:endParaRPr>
        </a:p>
      </dgm:t>
    </dgm:pt>
    <dgm:pt modelId="{E328A922-BFED-407F-A14C-D94A6CD4005C}" type="sibTrans" cxnId="{184BCA53-F02E-4691-8DB9-A6F24BADD05C}">
      <dgm:prSet/>
      <dgm:spPr/>
      <dgm:t>
        <a:bodyPr/>
        <a:lstStyle/>
        <a:p>
          <a:endParaRPr lang="en-US"/>
        </a:p>
      </dgm:t>
    </dgm:pt>
    <dgm:pt modelId="{EEA7BB06-65F4-4000-9577-8E192B4DE26B}" type="parTrans" cxnId="{184BCA53-F02E-4691-8DB9-A6F24BADD05C}">
      <dgm:prSet/>
      <dgm:spPr/>
      <dgm:t>
        <a:bodyPr/>
        <a:lstStyle/>
        <a:p>
          <a:endParaRPr lang="en-US"/>
        </a:p>
      </dgm:t>
    </dgm:pt>
    <dgm:pt modelId="{E7A1488F-DD82-4488-AB68-5C1987D4DA48}" type="sibTrans" cxnId="{B52C3005-C0B6-4DB6-99E4-DBC4F67F278A}">
      <dgm:prSet/>
      <dgm:spPr/>
      <dgm:t>
        <a:bodyPr/>
        <a:lstStyle/>
        <a:p>
          <a:endParaRPr lang="en-US"/>
        </a:p>
      </dgm:t>
    </dgm:pt>
    <dgm:pt modelId="{7A23B096-B491-4688-B8FF-3A46605EB441}" type="parTrans" cxnId="{B52C3005-C0B6-4DB6-99E4-DBC4F67F278A}">
      <dgm:prSet/>
      <dgm:spPr/>
      <dgm:t>
        <a:bodyPr/>
        <a:lstStyle/>
        <a:p>
          <a:endParaRPr lang="en-US"/>
        </a:p>
      </dgm:t>
    </dgm:pt>
    <dgm:pt modelId="{0AD015E7-610D-4988-BE45-90FC7950F158}" type="sibTrans" cxnId="{1EB51CE1-2AF3-4638-94B0-AFC3EA1311F0}">
      <dgm:prSet/>
      <dgm:spPr/>
      <dgm:t>
        <a:bodyPr/>
        <a:lstStyle/>
        <a:p>
          <a:endParaRPr lang="en-US"/>
        </a:p>
      </dgm:t>
    </dgm:pt>
    <dgm:pt modelId="{88E9EA11-029B-433C-AB08-A561D75276C8}" type="parTrans" cxnId="{1EB51CE1-2AF3-4638-94B0-AFC3EA1311F0}">
      <dgm:prSet/>
      <dgm:spPr/>
      <dgm:t>
        <a:bodyPr/>
        <a:lstStyle/>
        <a:p>
          <a:endParaRPr lang="en-US"/>
        </a:p>
      </dgm:t>
    </dgm:pt>
    <dgm:pt modelId="{1D667A49-BCAB-415F-B844-89D3F9F9F8A7}" type="pres">
      <dgm:prSet presAssocID="{F2142035-8AE5-4EC7-854C-CD15C30810BA}" presName="cycle" presStyleCnt="0">
        <dgm:presLayoutVars>
          <dgm:dir/>
          <dgm:resizeHandles val="exact"/>
        </dgm:presLayoutVars>
      </dgm:prSet>
      <dgm:spPr/>
    </dgm:pt>
    <dgm:pt modelId="{DB8BBFA4-C23B-418A-AD45-47DE116456CC}" type="pres">
      <dgm:prSet presAssocID="{C89F565A-C8CB-4B05-A435-0BE48EDE3878}" presName="dummy" presStyleCnt="0"/>
      <dgm:spPr/>
    </dgm:pt>
    <dgm:pt modelId="{2D69001C-B676-4F7F-8FE0-16772BE68AFA}" type="pres">
      <dgm:prSet presAssocID="{C89F565A-C8CB-4B05-A435-0BE48EDE3878}" presName="node" presStyleLbl="revTx" presStyleIdx="0" presStyleCnt="5">
        <dgm:presLayoutVars>
          <dgm:bulletEnabled val="1"/>
        </dgm:presLayoutVars>
      </dgm:prSet>
      <dgm:spPr/>
    </dgm:pt>
    <dgm:pt modelId="{EC0E6FD5-661E-4E28-BEA6-4C5EF6FFFEE9}" type="pres">
      <dgm:prSet presAssocID="{8952A478-5126-43C1-A034-10001EF00B30}" presName="sibTrans" presStyleLbl="node1" presStyleIdx="0" presStyleCnt="5"/>
      <dgm:spPr/>
    </dgm:pt>
    <dgm:pt modelId="{4FB5D3A8-71A6-4C63-9469-1530D3132621}" type="pres">
      <dgm:prSet presAssocID="{227219E7-BDAF-4508-9E0B-0E53B782ACB8}" presName="dummy" presStyleCnt="0"/>
      <dgm:spPr/>
    </dgm:pt>
    <dgm:pt modelId="{DDAAC4D0-1C5F-4F5E-BF58-68F503C86CE8}" type="pres">
      <dgm:prSet presAssocID="{227219E7-BDAF-4508-9E0B-0E53B782ACB8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2EBFE6-75A6-47BC-BFE3-E1E61CCFB0CD}" type="pres">
      <dgm:prSet presAssocID="{310C2E1A-5D5B-4B1B-AC37-0504A7F357C7}" presName="sibTrans" presStyleLbl="node1" presStyleIdx="1" presStyleCnt="5"/>
      <dgm:spPr/>
    </dgm:pt>
    <dgm:pt modelId="{EB2895EC-F3A1-493F-8062-6754C93E0788}" type="pres">
      <dgm:prSet presAssocID="{7778A6BC-2F70-4EB0-9D9A-661DD025E5D5}" presName="dummy" presStyleCnt="0"/>
      <dgm:spPr/>
    </dgm:pt>
    <dgm:pt modelId="{5572C585-A91A-44F0-8774-B95342D524FC}" type="pres">
      <dgm:prSet presAssocID="{7778A6BC-2F70-4EB0-9D9A-661DD025E5D5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415D62-BCF5-4139-96F7-7CC9E34A173D}" type="pres">
      <dgm:prSet presAssocID="{473579BC-495F-4050-A397-BEB6FF091664}" presName="sibTrans" presStyleLbl="node1" presStyleIdx="2" presStyleCnt="5"/>
      <dgm:spPr/>
    </dgm:pt>
    <dgm:pt modelId="{DFD3D1E8-C7E2-44D1-921F-0D6D36A415B0}" type="pres">
      <dgm:prSet presAssocID="{13AA3920-1325-443B-8F25-FD547C2E1D16}" presName="dummy" presStyleCnt="0"/>
      <dgm:spPr/>
    </dgm:pt>
    <dgm:pt modelId="{F7E521A7-B5E0-4ED4-BD1A-C88C97C76653}" type="pres">
      <dgm:prSet presAssocID="{13AA3920-1325-443B-8F25-FD547C2E1D16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CAA8A2-4743-48EF-AB90-C376E3E30B08}" type="pres">
      <dgm:prSet presAssocID="{0DAE2D11-0CFB-4E39-A7EC-35815C410C77}" presName="sibTrans" presStyleLbl="node1" presStyleIdx="3" presStyleCnt="5"/>
      <dgm:spPr/>
    </dgm:pt>
    <dgm:pt modelId="{D58C7F85-CCF3-4A53-AE29-7AF2C7030F34}" type="pres">
      <dgm:prSet presAssocID="{8C6940D6-5A2A-4E14-BB57-2652CED4AA74}" presName="dummy" presStyleCnt="0"/>
      <dgm:spPr/>
    </dgm:pt>
    <dgm:pt modelId="{2EEAEFD9-1A01-4209-98BE-1F2C95F28212}" type="pres">
      <dgm:prSet presAssocID="{8C6940D6-5A2A-4E14-BB57-2652CED4AA74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8827CB-4873-4452-91F7-D2F53FB97A47}" type="pres">
      <dgm:prSet presAssocID="{E328A922-BFED-407F-A14C-D94A6CD4005C}" presName="sibTrans" presStyleLbl="node1" presStyleIdx="4" presStyleCnt="5"/>
      <dgm:spPr/>
    </dgm:pt>
  </dgm:ptLst>
  <dgm:cxnLst>
    <dgm:cxn modelId="{18ADB9D9-DF3F-49CA-AA29-07DF5806CE0C}" type="presOf" srcId="{8EFF6A85-A7C5-4EF5-8341-67A3F1108F38}" destId="{F7E521A7-B5E0-4ED4-BD1A-C88C97C76653}" srcOrd="0" destOrd="1" presId="urn:microsoft.com/office/officeart/2005/8/layout/cycle1"/>
    <dgm:cxn modelId="{8703E27F-2D00-4471-8D4F-076BEA5990E8}" srcId="{C89F565A-C8CB-4B05-A435-0BE48EDE3878}" destId="{0CD4E92F-E73F-408B-A0DC-606EAB3718ED}" srcOrd="1" destOrd="0" parTransId="{3EC0313A-745F-402F-B76B-4BC887FB4A59}" sibTransId="{B50E2202-0E51-40CB-9207-F012B30C2A63}"/>
    <dgm:cxn modelId="{ACC09F9D-42A0-4637-A745-6909F0D74215}" type="presOf" srcId="{0DAE2D11-0CFB-4E39-A7EC-35815C410C77}" destId="{CCCAA8A2-4743-48EF-AB90-C376E3E30B08}" srcOrd="0" destOrd="0" presId="urn:microsoft.com/office/officeart/2005/8/layout/cycle1"/>
    <dgm:cxn modelId="{2A8B4ADF-4FE1-4178-86C0-326A4E63494B}" type="presOf" srcId="{EA7192E5-2A29-429C-820A-4186C47CDF4A}" destId="{5572C585-A91A-44F0-8774-B95342D524FC}" srcOrd="0" destOrd="1" presId="urn:microsoft.com/office/officeart/2005/8/layout/cycle1"/>
    <dgm:cxn modelId="{0788337F-C616-4BBA-B531-9F6BE7A7BE9C}" srcId="{C89F565A-C8CB-4B05-A435-0BE48EDE3878}" destId="{4E02CCA4-408F-4526-922A-3ADD262261AC}" srcOrd="0" destOrd="0" parTransId="{1277AAEF-0DC5-46B4-B3D0-D475C3C8239B}" sibTransId="{A2EAA15D-25C8-4E7F-BFA6-CB8D15FE2244}"/>
    <dgm:cxn modelId="{5977176D-3917-470C-94B8-C86BD133DAF8}" type="presOf" srcId="{8C6940D6-5A2A-4E14-BB57-2652CED4AA74}" destId="{2EEAEFD9-1A01-4209-98BE-1F2C95F28212}" srcOrd="0" destOrd="0" presId="urn:microsoft.com/office/officeart/2005/8/layout/cycle1"/>
    <dgm:cxn modelId="{FF063E4E-198E-438E-9C17-6A4360738E3D}" srcId="{F2142035-8AE5-4EC7-854C-CD15C30810BA}" destId="{7778A6BC-2F70-4EB0-9D9A-661DD025E5D5}" srcOrd="2" destOrd="0" parTransId="{13E36D87-C1DB-4627-91C0-C4DD12BFADA6}" sibTransId="{473579BC-495F-4050-A397-BEB6FF091664}"/>
    <dgm:cxn modelId="{4D545DAD-8EC0-48F1-A0DA-B69BFA9F32B3}" type="presOf" srcId="{C89F565A-C8CB-4B05-A435-0BE48EDE3878}" destId="{2D69001C-B676-4F7F-8FE0-16772BE68AFA}" srcOrd="0" destOrd="0" presId="urn:microsoft.com/office/officeart/2005/8/layout/cycle1"/>
    <dgm:cxn modelId="{746F27E0-770F-4C96-A220-07B8593A5473}" srcId="{7778A6BC-2F70-4EB0-9D9A-661DD025E5D5}" destId="{9A6FCB0B-546E-4B54-AE73-5EF36CBA8455}" srcOrd="1" destOrd="0" parTransId="{CD3BE0B2-1478-4324-BAAF-8DC19474E150}" sibTransId="{43351781-ACFD-4509-8C56-9EE3D15A2CBB}"/>
    <dgm:cxn modelId="{9119F2E0-4F87-419C-854F-CFD524647952}" srcId="{13AA3920-1325-443B-8F25-FD547C2E1D16}" destId="{8EFF6A85-A7C5-4EF5-8341-67A3F1108F38}" srcOrd="0" destOrd="0" parTransId="{D789950C-16F8-4E6D-8400-FF4FC7590AFA}" sibTransId="{13876D7A-6F63-4245-BE72-795789031315}"/>
    <dgm:cxn modelId="{5DD16179-927F-4A12-AA8E-274861E331F7}" srcId="{227219E7-BDAF-4508-9E0B-0E53B782ACB8}" destId="{5C2C2F57-0728-49E3-91A8-4B87AD7D49A4}" srcOrd="1" destOrd="0" parTransId="{60FE27A4-F654-45FC-AE9E-880519304128}" sibTransId="{0948EFF4-0734-49ED-8DA8-6A6DEA4C7678}"/>
    <dgm:cxn modelId="{D196FB9A-C048-40E5-9B13-CB8AE2D8635B}" type="presOf" srcId="{F2142035-8AE5-4EC7-854C-CD15C30810BA}" destId="{1D667A49-BCAB-415F-B844-89D3F9F9F8A7}" srcOrd="0" destOrd="0" presId="urn:microsoft.com/office/officeart/2005/8/layout/cycle1"/>
    <dgm:cxn modelId="{184BCA53-F02E-4691-8DB9-A6F24BADD05C}" srcId="{F2142035-8AE5-4EC7-854C-CD15C30810BA}" destId="{8C6940D6-5A2A-4E14-BB57-2652CED4AA74}" srcOrd="4" destOrd="0" parTransId="{EEA7BB06-65F4-4000-9577-8E192B4DE26B}" sibTransId="{E328A922-BFED-407F-A14C-D94A6CD4005C}"/>
    <dgm:cxn modelId="{1EB51CE1-2AF3-4638-94B0-AFC3EA1311F0}" srcId="{8C6940D6-5A2A-4E14-BB57-2652CED4AA74}" destId="{47FCD882-8AAA-45CF-A6B5-C8A296B7038B}" srcOrd="0" destOrd="0" parTransId="{88E9EA11-029B-433C-AB08-A561D75276C8}" sibTransId="{0AD015E7-610D-4988-BE45-90FC7950F158}"/>
    <dgm:cxn modelId="{4921845E-8164-4286-AF4D-B9251F8EF318}" srcId="{7778A6BC-2F70-4EB0-9D9A-661DD025E5D5}" destId="{EA7192E5-2A29-429C-820A-4186C47CDF4A}" srcOrd="0" destOrd="0" parTransId="{D18B27C5-659C-439E-8FCE-C8DF0518AEFC}" sibTransId="{F0790A68-BE8F-4566-942E-421871BCD975}"/>
    <dgm:cxn modelId="{4FC1F93F-03DE-4DA3-ACF8-16947CDBC48D}" type="presOf" srcId="{618AA4E9-E1E7-4106-BF01-45777BC4FD26}" destId="{DDAAC4D0-1C5F-4F5E-BF58-68F503C86CE8}" srcOrd="0" destOrd="1" presId="urn:microsoft.com/office/officeart/2005/8/layout/cycle1"/>
    <dgm:cxn modelId="{5A1AFA61-F5BD-48B0-8552-8283B217A101}" type="presOf" srcId="{473579BC-495F-4050-A397-BEB6FF091664}" destId="{63415D62-BCF5-4139-96F7-7CC9E34A173D}" srcOrd="0" destOrd="0" presId="urn:microsoft.com/office/officeart/2005/8/layout/cycle1"/>
    <dgm:cxn modelId="{1BB89E3F-5895-4BA4-8F9E-535A9000F9C2}" type="presOf" srcId="{627B9B5A-8CDF-4A28-B251-93F266035675}" destId="{2EEAEFD9-1A01-4209-98BE-1F2C95F28212}" srcOrd="0" destOrd="2" presId="urn:microsoft.com/office/officeart/2005/8/layout/cycle1"/>
    <dgm:cxn modelId="{9BEA0A84-AEE2-455F-BBBB-63745719CDB6}" srcId="{F2142035-8AE5-4EC7-854C-CD15C30810BA}" destId="{C89F565A-C8CB-4B05-A435-0BE48EDE3878}" srcOrd="0" destOrd="0" parTransId="{57B4D504-0C80-40C9-97AB-56E8872F8EB6}" sibTransId="{8952A478-5126-43C1-A034-10001EF00B30}"/>
    <dgm:cxn modelId="{44C5E53F-E13C-4855-96AC-F3EC05488A33}" srcId="{227219E7-BDAF-4508-9E0B-0E53B782ACB8}" destId="{618AA4E9-E1E7-4106-BF01-45777BC4FD26}" srcOrd="0" destOrd="0" parTransId="{314EA963-7DBA-492D-B473-E57B16EB35F3}" sibTransId="{56B28B89-A4F3-4A94-8239-4482D918BF0B}"/>
    <dgm:cxn modelId="{5227E860-0101-445F-ABED-01945035B17E}" type="presOf" srcId="{7778A6BC-2F70-4EB0-9D9A-661DD025E5D5}" destId="{5572C585-A91A-44F0-8774-B95342D524FC}" srcOrd="0" destOrd="0" presId="urn:microsoft.com/office/officeart/2005/8/layout/cycle1"/>
    <dgm:cxn modelId="{DC7B3A20-E0C7-4495-907A-BF5EBA3339B0}" type="presOf" srcId="{47FCD882-8AAA-45CF-A6B5-C8A296B7038B}" destId="{2EEAEFD9-1A01-4209-98BE-1F2C95F28212}" srcOrd="0" destOrd="1" presId="urn:microsoft.com/office/officeart/2005/8/layout/cycle1"/>
    <dgm:cxn modelId="{08B6541F-9493-42E2-8618-0215EFD6DB86}" srcId="{13AA3920-1325-443B-8F25-FD547C2E1D16}" destId="{CAA255F4-C0B2-4467-94CD-A86D115AF536}" srcOrd="1" destOrd="0" parTransId="{B61F2C54-4569-4203-9808-E4AA5162872F}" sibTransId="{52B1D83F-41CB-47C8-960D-F298913D68C3}"/>
    <dgm:cxn modelId="{4737C08C-6CE4-4073-88DC-82BF605EFF33}" type="presOf" srcId="{13AA3920-1325-443B-8F25-FD547C2E1D16}" destId="{F7E521A7-B5E0-4ED4-BD1A-C88C97C76653}" srcOrd="0" destOrd="0" presId="urn:microsoft.com/office/officeart/2005/8/layout/cycle1"/>
    <dgm:cxn modelId="{2FA3B2B3-12BA-4360-8D3E-0AF457E703D6}" type="presOf" srcId="{0CD4E92F-E73F-408B-A0DC-606EAB3718ED}" destId="{2D69001C-B676-4F7F-8FE0-16772BE68AFA}" srcOrd="0" destOrd="2" presId="urn:microsoft.com/office/officeart/2005/8/layout/cycle1"/>
    <dgm:cxn modelId="{E2F156C2-05D5-4A19-B0F2-3C62FFC16C36}" type="presOf" srcId="{E328A922-BFED-407F-A14C-D94A6CD4005C}" destId="{0E8827CB-4873-4452-91F7-D2F53FB97A47}" srcOrd="0" destOrd="0" presId="urn:microsoft.com/office/officeart/2005/8/layout/cycle1"/>
    <dgm:cxn modelId="{76370BE7-8C56-4438-B189-355976C6DFDF}" srcId="{F2142035-8AE5-4EC7-854C-CD15C30810BA}" destId="{227219E7-BDAF-4508-9E0B-0E53B782ACB8}" srcOrd="1" destOrd="0" parTransId="{CF532435-F247-48AE-9420-B5FD319F417C}" sibTransId="{310C2E1A-5D5B-4B1B-AC37-0504A7F357C7}"/>
    <dgm:cxn modelId="{13C72CDD-AF5A-482B-8652-8D8DA6F89342}" type="presOf" srcId="{9A6FCB0B-546E-4B54-AE73-5EF36CBA8455}" destId="{5572C585-A91A-44F0-8774-B95342D524FC}" srcOrd="0" destOrd="2" presId="urn:microsoft.com/office/officeart/2005/8/layout/cycle1"/>
    <dgm:cxn modelId="{9D5A8598-855E-4EA1-AC39-EF45EB11C6EA}" type="presOf" srcId="{5C2C2F57-0728-49E3-91A8-4B87AD7D49A4}" destId="{DDAAC4D0-1C5F-4F5E-BF58-68F503C86CE8}" srcOrd="0" destOrd="2" presId="urn:microsoft.com/office/officeart/2005/8/layout/cycle1"/>
    <dgm:cxn modelId="{ED272F91-9B53-4E04-9D85-AA5C18343CAA}" type="presOf" srcId="{227219E7-BDAF-4508-9E0B-0E53B782ACB8}" destId="{DDAAC4D0-1C5F-4F5E-BF58-68F503C86CE8}" srcOrd="0" destOrd="0" presId="urn:microsoft.com/office/officeart/2005/8/layout/cycle1"/>
    <dgm:cxn modelId="{A6E3A4E6-1521-4B24-B9BE-EEA297161E8F}" type="presOf" srcId="{8952A478-5126-43C1-A034-10001EF00B30}" destId="{EC0E6FD5-661E-4E28-BEA6-4C5EF6FFFEE9}" srcOrd="0" destOrd="0" presId="urn:microsoft.com/office/officeart/2005/8/layout/cycle1"/>
    <dgm:cxn modelId="{8FCCEABB-9C21-4A93-A242-4E7D7F633F64}" type="presOf" srcId="{4E02CCA4-408F-4526-922A-3ADD262261AC}" destId="{2D69001C-B676-4F7F-8FE0-16772BE68AFA}" srcOrd="0" destOrd="1" presId="urn:microsoft.com/office/officeart/2005/8/layout/cycle1"/>
    <dgm:cxn modelId="{B52C3005-C0B6-4DB6-99E4-DBC4F67F278A}" srcId="{8C6940D6-5A2A-4E14-BB57-2652CED4AA74}" destId="{627B9B5A-8CDF-4A28-B251-93F266035675}" srcOrd="1" destOrd="0" parTransId="{7A23B096-B491-4688-B8FF-3A46605EB441}" sibTransId="{E7A1488F-DD82-4488-AB68-5C1987D4DA48}"/>
    <dgm:cxn modelId="{753809B1-3DAF-447A-8ACC-02ABBCB7EDCA}" type="presOf" srcId="{CAA255F4-C0B2-4467-94CD-A86D115AF536}" destId="{F7E521A7-B5E0-4ED4-BD1A-C88C97C76653}" srcOrd="0" destOrd="2" presId="urn:microsoft.com/office/officeart/2005/8/layout/cycle1"/>
    <dgm:cxn modelId="{60D82809-2C01-46A1-9475-16E135E669DF}" srcId="{F2142035-8AE5-4EC7-854C-CD15C30810BA}" destId="{13AA3920-1325-443B-8F25-FD547C2E1D16}" srcOrd="3" destOrd="0" parTransId="{18676B1E-14C7-448B-A0EA-01685B3A9307}" sibTransId="{0DAE2D11-0CFB-4E39-A7EC-35815C410C77}"/>
    <dgm:cxn modelId="{6BB074CC-0646-45AE-9F32-A4438DE01A67}" type="presOf" srcId="{310C2E1A-5D5B-4B1B-AC37-0504A7F357C7}" destId="{252EBFE6-75A6-47BC-BFE3-E1E61CCFB0CD}" srcOrd="0" destOrd="0" presId="urn:microsoft.com/office/officeart/2005/8/layout/cycle1"/>
    <dgm:cxn modelId="{F14F0F22-A897-461A-B464-759010CEF8A6}" type="presParOf" srcId="{1D667A49-BCAB-415F-B844-89D3F9F9F8A7}" destId="{DB8BBFA4-C23B-418A-AD45-47DE116456CC}" srcOrd="0" destOrd="0" presId="urn:microsoft.com/office/officeart/2005/8/layout/cycle1"/>
    <dgm:cxn modelId="{7548BB4F-D8D0-48AB-9079-8DE7426B1223}" type="presParOf" srcId="{1D667A49-BCAB-415F-B844-89D3F9F9F8A7}" destId="{2D69001C-B676-4F7F-8FE0-16772BE68AFA}" srcOrd="1" destOrd="0" presId="urn:microsoft.com/office/officeart/2005/8/layout/cycle1"/>
    <dgm:cxn modelId="{8E995FBB-AD7B-4EBC-A722-11786CE1CAA2}" type="presParOf" srcId="{1D667A49-BCAB-415F-B844-89D3F9F9F8A7}" destId="{EC0E6FD5-661E-4E28-BEA6-4C5EF6FFFEE9}" srcOrd="2" destOrd="0" presId="urn:microsoft.com/office/officeart/2005/8/layout/cycle1"/>
    <dgm:cxn modelId="{BEA51F55-F632-463D-9855-AA0A95869B8D}" type="presParOf" srcId="{1D667A49-BCAB-415F-B844-89D3F9F9F8A7}" destId="{4FB5D3A8-71A6-4C63-9469-1530D3132621}" srcOrd="3" destOrd="0" presId="urn:microsoft.com/office/officeart/2005/8/layout/cycle1"/>
    <dgm:cxn modelId="{FF3E5DF7-1ECF-494B-8699-58B405BCB143}" type="presParOf" srcId="{1D667A49-BCAB-415F-B844-89D3F9F9F8A7}" destId="{DDAAC4D0-1C5F-4F5E-BF58-68F503C86CE8}" srcOrd="4" destOrd="0" presId="urn:microsoft.com/office/officeart/2005/8/layout/cycle1"/>
    <dgm:cxn modelId="{18D4529C-F8D6-4ACA-9860-D03ED7675965}" type="presParOf" srcId="{1D667A49-BCAB-415F-B844-89D3F9F9F8A7}" destId="{252EBFE6-75A6-47BC-BFE3-E1E61CCFB0CD}" srcOrd="5" destOrd="0" presId="urn:microsoft.com/office/officeart/2005/8/layout/cycle1"/>
    <dgm:cxn modelId="{5839398C-0B24-465C-A5B0-E4B010DA4CC4}" type="presParOf" srcId="{1D667A49-BCAB-415F-B844-89D3F9F9F8A7}" destId="{EB2895EC-F3A1-493F-8062-6754C93E0788}" srcOrd="6" destOrd="0" presId="urn:microsoft.com/office/officeart/2005/8/layout/cycle1"/>
    <dgm:cxn modelId="{050DA677-322B-4F73-9062-7CE8B93141C8}" type="presParOf" srcId="{1D667A49-BCAB-415F-B844-89D3F9F9F8A7}" destId="{5572C585-A91A-44F0-8774-B95342D524FC}" srcOrd="7" destOrd="0" presId="urn:microsoft.com/office/officeart/2005/8/layout/cycle1"/>
    <dgm:cxn modelId="{3FF56268-F8D0-42B9-A388-180E9620471F}" type="presParOf" srcId="{1D667A49-BCAB-415F-B844-89D3F9F9F8A7}" destId="{63415D62-BCF5-4139-96F7-7CC9E34A173D}" srcOrd="8" destOrd="0" presId="urn:microsoft.com/office/officeart/2005/8/layout/cycle1"/>
    <dgm:cxn modelId="{FB87C569-DE1D-421B-99C4-8FEB380352B9}" type="presParOf" srcId="{1D667A49-BCAB-415F-B844-89D3F9F9F8A7}" destId="{DFD3D1E8-C7E2-44D1-921F-0D6D36A415B0}" srcOrd="9" destOrd="0" presId="urn:microsoft.com/office/officeart/2005/8/layout/cycle1"/>
    <dgm:cxn modelId="{9FED453B-4F1F-4C58-9AB3-E8D08DF65CF2}" type="presParOf" srcId="{1D667A49-BCAB-415F-B844-89D3F9F9F8A7}" destId="{F7E521A7-B5E0-4ED4-BD1A-C88C97C76653}" srcOrd="10" destOrd="0" presId="urn:microsoft.com/office/officeart/2005/8/layout/cycle1"/>
    <dgm:cxn modelId="{663A2821-E56E-464D-8343-E271DEB7DCC0}" type="presParOf" srcId="{1D667A49-BCAB-415F-B844-89D3F9F9F8A7}" destId="{CCCAA8A2-4743-48EF-AB90-C376E3E30B08}" srcOrd="11" destOrd="0" presId="urn:microsoft.com/office/officeart/2005/8/layout/cycle1"/>
    <dgm:cxn modelId="{507608F0-0F3E-463A-83B2-8D3FB66BC2AF}" type="presParOf" srcId="{1D667A49-BCAB-415F-B844-89D3F9F9F8A7}" destId="{D58C7F85-CCF3-4A53-AE29-7AF2C7030F34}" srcOrd="12" destOrd="0" presId="urn:microsoft.com/office/officeart/2005/8/layout/cycle1"/>
    <dgm:cxn modelId="{5CA6721E-25E3-4DB3-AA83-A5271B91D247}" type="presParOf" srcId="{1D667A49-BCAB-415F-B844-89D3F9F9F8A7}" destId="{2EEAEFD9-1A01-4209-98BE-1F2C95F28212}" srcOrd="13" destOrd="0" presId="urn:microsoft.com/office/officeart/2005/8/layout/cycle1"/>
    <dgm:cxn modelId="{172B9149-6051-441D-973C-924D66BC5E66}" type="presParOf" srcId="{1D667A49-BCAB-415F-B844-89D3F9F9F8A7}" destId="{0E8827CB-4873-4452-91F7-D2F53FB97A47}" srcOrd="14" destOrd="0" presId="urn:microsoft.com/office/officeart/2005/8/layout/cycle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69001C-B676-4F7F-8FE0-16772BE68AFA}">
      <dsp:nvSpPr>
        <dsp:cNvPr id="0" name=""/>
        <dsp:cNvSpPr/>
      </dsp:nvSpPr>
      <dsp:spPr>
        <a:xfrm>
          <a:off x="4399493" y="36601"/>
          <a:ext cx="1254423" cy="1254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1</a:t>
          </a:r>
          <a:endParaRPr lang="en-US" sz="24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Lorem ipsum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Lorem ipsum</a:t>
          </a:r>
          <a:endParaRPr lang="en-US" sz="1500" kern="1200" dirty="0"/>
        </a:p>
      </dsp:txBody>
      <dsp:txXfrm>
        <a:off x="4399493" y="36601"/>
        <a:ext cx="1254423" cy="1254423"/>
      </dsp:txXfrm>
    </dsp:sp>
    <dsp:sp modelId="{EC0E6FD5-661E-4E28-BEA6-4C5EF6FFFEE9}">
      <dsp:nvSpPr>
        <dsp:cNvPr id="0" name=""/>
        <dsp:cNvSpPr/>
      </dsp:nvSpPr>
      <dsp:spPr>
        <a:xfrm>
          <a:off x="1449047" y="360"/>
          <a:ext cx="4702675" cy="4702675"/>
        </a:xfrm>
        <a:prstGeom prst="circularArrow">
          <a:avLst>
            <a:gd name="adj1" fmla="val 5202"/>
            <a:gd name="adj2" fmla="val 336015"/>
            <a:gd name="adj3" fmla="val 21292825"/>
            <a:gd name="adj4" fmla="val 19766604"/>
            <a:gd name="adj5" fmla="val 6068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AAC4D0-1C5F-4F5E-BF58-68F503C86CE8}">
      <dsp:nvSpPr>
        <dsp:cNvPr id="0" name=""/>
        <dsp:cNvSpPr/>
      </dsp:nvSpPr>
      <dsp:spPr>
        <a:xfrm>
          <a:off x="5157400" y="2369201"/>
          <a:ext cx="1254423" cy="1254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2</a:t>
          </a:r>
          <a:endParaRPr lang="en-US" sz="24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Lorem ipsum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Lorem ipsum</a:t>
          </a:r>
          <a:endParaRPr lang="en-US" sz="1500" kern="1200" dirty="0"/>
        </a:p>
      </dsp:txBody>
      <dsp:txXfrm>
        <a:off x="5157400" y="2369201"/>
        <a:ext cx="1254423" cy="1254423"/>
      </dsp:txXfrm>
    </dsp:sp>
    <dsp:sp modelId="{252EBFE6-75A6-47BC-BFE3-E1E61CCFB0CD}">
      <dsp:nvSpPr>
        <dsp:cNvPr id="0" name=""/>
        <dsp:cNvSpPr/>
      </dsp:nvSpPr>
      <dsp:spPr>
        <a:xfrm>
          <a:off x="1449047" y="360"/>
          <a:ext cx="4702675" cy="4702675"/>
        </a:xfrm>
        <a:prstGeom prst="circularArrow">
          <a:avLst>
            <a:gd name="adj1" fmla="val 5202"/>
            <a:gd name="adj2" fmla="val 336015"/>
            <a:gd name="adj3" fmla="val 4014266"/>
            <a:gd name="adj4" fmla="val 2253829"/>
            <a:gd name="adj5" fmla="val 6068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72C585-A91A-44F0-8774-B95342D524FC}">
      <dsp:nvSpPr>
        <dsp:cNvPr id="0" name=""/>
        <dsp:cNvSpPr/>
      </dsp:nvSpPr>
      <dsp:spPr>
        <a:xfrm>
          <a:off x="3173173" y="3810827"/>
          <a:ext cx="1254423" cy="1254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3</a:t>
          </a:r>
          <a:endParaRPr lang="en-US" sz="24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Lorem ipsum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Lorem ipsum</a:t>
          </a:r>
          <a:endParaRPr lang="en-US" sz="1500" kern="1200" dirty="0"/>
        </a:p>
      </dsp:txBody>
      <dsp:txXfrm>
        <a:off x="3173173" y="3810827"/>
        <a:ext cx="1254423" cy="1254423"/>
      </dsp:txXfrm>
    </dsp:sp>
    <dsp:sp modelId="{63415D62-BCF5-4139-96F7-7CC9E34A173D}">
      <dsp:nvSpPr>
        <dsp:cNvPr id="0" name=""/>
        <dsp:cNvSpPr/>
      </dsp:nvSpPr>
      <dsp:spPr>
        <a:xfrm>
          <a:off x="1449047" y="360"/>
          <a:ext cx="4702675" cy="4702675"/>
        </a:xfrm>
        <a:prstGeom prst="circularArrow">
          <a:avLst>
            <a:gd name="adj1" fmla="val 5202"/>
            <a:gd name="adj2" fmla="val 336015"/>
            <a:gd name="adj3" fmla="val 8210155"/>
            <a:gd name="adj4" fmla="val 6449719"/>
            <a:gd name="adj5" fmla="val 6068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E521A7-B5E0-4ED4-BD1A-C88C97C76653}">
      <dsp:nvSpPr>
        <dsp:cNvPr id="0" name=""/>
        <dsp:cNvSpPr/>
      </dsp:nvSpPr>
      <dsp:spPr>
        <a:xfrm>
          <a:off x="1188945" y="2369201"/>
          <a:ext cx="1254423" cy="1254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4</a:t>
          </a:r>
          <a:endParaRPr lang="en-US" sz="24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Lorem ipsum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Lorem ipsum</a:t>
          </a:r>
          <a:endParaRPr lang="en-US" sz="1500" kern="1200" dirty="0"/>
        </a:p>
      </dsp:txBody>
      <dsp:txXfrm>
        <a:off x="1188945" y="2369201"/>
        <a:ext cx="1254423" cy="1254423"/>
      </dsp:txXfrm>
    </dsp:sp>
    <dsp:sp modelId="{CCCAA8A2-4743-48EF-AB90-C376E3E30B08}">
      <dsp:nvSpPr>
        <dsp:cNvPr id="0" name=""/>
        <dsp:cNvSpPr/>
      </dsp:nvSpPr>
      <dsp:spPr>
        <a:xfrm>
          <a:off x="1449047" y="360"/>
          <a:ext cx="4702675" cy="4702675"/>
        </a:xfrm>
        <a:prstGeom prst="circularArrow">
          <a:avLst>
            <a:gd name="adj1" fmla="val 5202"/>
            <a:gd name="adj2" fmla="val 336015"/>
            <a:gd name="adj3" fmla="val 12297380"/>
            <a:gd name="adj4" fmla="val 10771160"/>
            <a:gd name="adj5" fmla="val 6068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EAEFD9-1A01-4209-98BE-1F2C95F28212}">
      <dsp:nvSpPr>
        <dsp:cNvPr id="0" name=""/>
        <dsp:cNvSpPr/>
      </dsp:nvSpPr>
      <dsp:spPr>
        <a:xfrm>
          <a:off x="1946852" y="36601"/>
          <a:ext cx="1254423" cy="1254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5</a:t>
          </a:r>
          <a:endParaRPr lang="en-US" sz="24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Lorem ipsum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Lorem ipsum</a:t>
          </a:r>
          <a:endParaRPr lang="en-US" sz="1500" kern="1200" dirty="0"/>
        </a:p>
      </dsp:txBody>
      <dsp:txXfrm>
        <a:off x="1946852" y="36601"/>
        <a:ext cx="1254423" cy="1254423"/>
      </dsp:txXfrm>
    </dsp:sp>
    <dsp:sp modelId="{0E8827CB-4873-4452-91F7-D2F53FB97A47}">
      <dsp:nvSpPr>
        <dsp:cNvPr id="0" name=""/>
        <dsp:cNvSpPr/>
      </dsp:nvSpPr>
      <dsp:spPr>
        <a:xfrm>
          <a:off x="1449047" y="360"/>
          <a:ext cx="4702675" cy="4702675"/>
        </a:xfrm>
        <a:prstGeom prst="circularArrow">
          <a:avLst>
            <a:gd name="adj1" fmla="val 5202"/>
            <a:gd name="adj2" fmla="val 336015"/>
            <a:gd name="adj3" fmla="val 16865256"/>
            <a:gd name="adj4" fmla="val 15198729"/>
            <a:gd name="adj5" fmla="val 6068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69001C-B676-4F7F-8FE0-16772BE68AFA}">
      <dsp:nvSpPr>
        <dsp:cNvPr id="0" name=""/>
        <dsp:cNvSpPr/>
      </dsp:nvSpPr>
      <dsp:spPr>
        <a:xfrm>
          <a:off x="4399493" y="36601"/>
          <a:ext cx="1254423" cy="1254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Step 1</a:t>
          </a:r>
          <a:endParaRPr lang="en-US" sz="2400" b="1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solidFill>
                <a:schemeClr val="bg1"/>
              </a:solidFill>
            </a:rPr>
            <a:t>Lorem ipsum</a:t>
          </a:r>
          <a:endParaRPr lang="en-US" sz="1500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solidFill>
                <a:schemeClr val="bg1"/>
              </a:solidFill>
            </a:rPr>
            <a:t>Lorem ipsum</a:t>
          </a:r>
          <a:endParaRPr lang="en-US" sz="1500" kern="1200" dirty="0">
            <a:solidFill>
              <a:schemeClr val="bg1"/>
            </a:solidFill>
          </a:endParaRPr>
        </a:p>
      </dsp:txBody>
      <dsp:txXfrm>
        <a:off x="4399493" y="36601"/>
        <a:ext cx="1254423" cy="1254423"/>
      </dsp:txXfrm>
    </dsp:sp>
    <dsp:sp modelId="{EC0E6FD5-661E-4E28-BEA6-4C5EF6FFFEE9}">
      <dsp:nvSpPr>
        <dsp:cNvPr id="0" name=""/>
        <dsp:cNvSpPr/>
      </dsp:nvSpPr>
      <dsp:spPr>
        <a:xfrm>
          <a:off x="1449047" y="360"/>
          <a:ext cx="4702675" cy="4702675"/>
        </a:xfrm>
        <a:prstGeom prst="circularArrow">
          <a:avLst>
            <a:gd name="adj1" fmla="val 5202"/>
            <a:gd name="adj2" fmla="val 336015"/>
            <a:gd name="adj3" fmla="val 21292825"/>
            <a:gd name="adj4" fmla="val 19766604"/>
            <a:gd name="adj5" fmla="val 6068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AAC4D0-1C5F-4F5E-BF58-68F503C86CE8}">
      <dsp:nvSpPr>
        <dsp:cNvPr id="0" name=""/>
        <dsp:cNvSpPr/>
      </dsp:nvSpPr>
      <dsp:spPr>
        <a:xfrm>
          <a:off x="5157400" y="2369201"/>
          <a:ext cx="1254423" cy="1254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Step 2</a:t>
          </a:r>
          <a:endParaRPr lang="en-US" sz="2400" b="1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solidFill>
                <a:schemeClr val="bg1"/>
              </a:solidFill>
            </a:rPr>
            <a:t>Lorem ipsum</a:t>
          </a:r>
          <a:endParaRPr lang="en-US" sz="1500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solidFill>
                <a:schemeClr val="bg1"/>
              </a:solidFill>
            </a:rPr>
            <a:t>Lorem ipsum</a:t>
          </a:r>
          <a:endParaRPr lang="en-US" sz="1500" kern="1200" dirty="0">
            <a:solidFill>
              <a:schemeClr val="bg1"/>
            </a:solidFill>
          </a:endParaRPr>
        </a:p>
      </dsp:txBody>
      <dsp:txXfrm>
        <a:off x="5157400" y="2369201"/>
        <a:ext cx="1254423" cy="1254423"/>
      </dsp:txXfrm>
    </dsp:sp>
    <dsp:sp modelId="{252EBFE6-75A6-47BC-BFE3-E1E61CCFB0CD}">
      <dsp:nvSpPr>
        <dsp:cNvPr id="0" name=""/>
        <dsp:cNvSpPr/>
      </dsp:nvSpPr>
      <dsp:spPr>
        <a:xfrm>
          <a:off x="1449047" y="360"/>
          <a:ext cx="4702675" cy="4702675"/>
        </a:xfrm>
        <a:prstGeom prst="circularArrow">
          <a:avLst>
            <a:gd name="adj1" fmla="val 5202"/>
            <a:gd name="adj2" fmla="val 336015"/>
            <a:gd name="adj3" fmla="val 4014266"/>
            <a:gd name="adj4" fmla="val 2253829"/>
            <a:gd name="adj5" fmla="val 6068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72C585-A91A-44F0-8774-B95342D524FC}">
      <dsp:nvSpPr>
        <dsp:cNvPr id="0" name=""/>
        <dsp:cNvSpPr/>
      </dsp:nvSpPr>
      <dsp:spPr>
        <a:xfrm>
          <a:off x="3173173" y="3810827"/>
          <a:ext cx="1254423" cy="1254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Step 3</a:t>
          </a:r>
          <a:endParaRPr lang="en-US" sz="2400" b="1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solidFill>
                <a:schemeClr val="bg1"/>
              </a:solidFill>
            </a:rPr>
            <a:t>Lorem ipsum</a:t>
          </a:r>
          <a:endParaRPr lang="en-US" sz="1500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solidFill>
                <a:schemeClr val="bg1"/>
              </a:solidFill>
            </a:rPr>
            <a:t>Lorem ipsum</a:t>
          </a:r>
          <a:endParaRPr lang="en-US" sz="1500" kern="1200" dirty="0">
            <a:solidFill>
              <a:schemeClr val="bg1"/>
            </a:solidFill>
          </a:endParaRPr>
        </a:p>
      </dsp:txBody>
      <dsp:txXfrm>
        <a:off x="3173173" y="3810827"/>
        <a:ext cx="1254423" cy="1254423"/>
      </dsp:txXfrm>
    </dsp:sp>
    <dsp:sp modelId="{63415D62-BCF5-4139-96F7-7CC9E34A173D}">
      <dsp:nvSpPr>
        <dsp:cNvPr id="0" name=""/>
        <dsp:cNvSpPr/>
      </dsp:nvSpPr>
      <dsp:spPr>
        <a:xfrm>
          <a:off x="1449047" y="360"/>
          <a:ext cx="4702675" cy="4702675"/>
        </a:xfrm>
        <a:prstGeom prst="circularArrow">
          <a:avLst>
            <a:gd name="adj1" fmla="val 5202"/>
            <a:gd name="adj2" fmla="val 336015"/>
            <a:gd name="adj3" fmla="val 8210155"/>
            <a:gd name="adj4" fmla="val 6449719"/>
            <a:gd name="adj5" fmla="val 6068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E521A7-B5E0-4ED4-BD1A-C88C97C76653}">
      <dsp:nvSpPr>
        <dsp:cNvPr id="0" name=""/>
        <dsp:cNvSpPr/>
      </dsp:nvSpPr>
      <dsp:spPr>
        <a:xfrm>
          <a:off x="1188945" y="2369201"/>
          <a:ext cx="1254423" cy="1254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Step 4</a:t>
          </a:r>
          <a:endParaRPr lang="en-US" sz="2400" b="1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solidFill>
                <a:schemeClr val="bg1"/>
              </a:solidFill>
            </a:rPr>
            <a:t>Lorem ipsum</a:t>
          </a:r>
          <a:endParaRPr lang="en-US" sz="1500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solidFill>
                <a:schemeClr val="bg1"/>
              </a:solidFill>
            </a:rPr>
            <a:t>Lorem ipsum</a:t>
          </a:r>
          <a:endParaRPr lang="en-US" sz="1500" kern="1200" dirty="0">
            <a:solidFill>
              <a:schemeClr val="bg1"/>
            </a:solidFill>
          </a:endParaRPr>
        </a:p>
      </dsp:txBody>
      <dsp:txXfrm>
        <a:off x="1188945" y="2369201"/>
        <a:ext cx="1254423" cy="1254423"/>
      </dsp:txXfrm>
    </dsp:sp>
    <dsp:sp modelId="{CCCAA8A2-4743-48EF-AB90-C376E3E30B08}">
      <dsp:nvSpPr>
        <dsp:cNvPr id="0" name=""/>
        <dsp:cNvSpPr/>
      </dsp:nvSpPr>
      <dsp:spPr>
        <a:xfrm>
          <a:off x="1449047" y="360"/>
          <a:ext cx="4702675" cy="4702675"/>
        </a:xfrm>
        <a:prstGeom prst="circularArrow">
          <a:avLst>
            <a:gd name="adj1" fmla="val 5202"/>
            <a:gd name="adj2" fmla="val 336015"/>
            <a:gd name="adj3" fmla="val 12297380"/>
            <a:gd name="adj4" fmla="val 10771160"/>
            <a:gd name="adj5" fmla="val 6068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EAEFD9-1A01-4209-98BE-1F2C95F28212}">
      <dsp:nvSpPr>
        <dsp:cNvPr id="0" name=""/>
        <dsp:cNvSpPr/>
      </dsp:nvSpPr>
      <dsp:spPr>
        <a:xfrm>
          <a:off x="1946852" y="36601"/>
          <a:ext cx="1254423" cy="1254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Step 5</a:t>
          </a:r>
          <a:endParaRPr lang="en-US" sz="2400" b="1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solidFill>
                <a:schemeClr val="bg1"/>
              </a:solidFill>
            </a:rPr>
            <a:t>Lorem ipsum</a:t>
          </a:r>
          <a:endParaRPr lang="en-US" sz="1500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solidFill>
                <a:schemeClr val="bg1"/>
              </a:solidFill>
            </a:rPr>
            <a:t>Lorem ipsum</a:t>
          </a:r>
          <a:endParaRPr lang="en-US" sz="1500" kern="1200" dirty="0">
            <a:solidFill>
              <a:schemeClr val="bg1"/>
            </a:solidFill>
          </a:endParaRPr>
        </a:p>
      </dsp:txBody>
      <dsp:txXfrm>
        <a:off x="1946852" y="36601"/>
        <a:ext cx="1254423" cy="1254423"/>
      </dsp:txXfrm>
    </dsp:sp>
    <dsp:sp modelId="{0E8827CB-4873-4452-91F7-D2F53FB97A47}">
      <dsp:nvSpPr>
        <dsp:cNvPr id="0" name=""/>
        <dsp:cNvSpPr/>
      </dsp:nvSpPr>
      <dsp:spPr>
        <a:xfrm>
          <a:off x="1449047" y="360"/>
          <a:ext cx="4702675" cy="4702675"/>
        </a:xfrm>
        <a:prstGeom prst="circularArrow">
          <a:avLst>
            <a:gd name="adj1" fmla="val 5202"/>
            <a:gd name="adj2" fmla="val 336015"/>
            <a:gd name="adj3" fmla="val 16865256"/>
            <a:gd name="adj4" fmla="val 15198729"/>
            <a:gd name="adj5" fmla="val 6068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84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</a:rPr>
              <a:t>T</a:t>
            </a:r>
            <a:r>
              <a:rPr lang="en-US" sz="1800" baseline="0" dirty="0" smtClean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SmartArt Cycle Target Diagram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82801168"/>
              </p:ext>
            </p:extLst>
          </p:nvPr>
        </p:nvGraphicFramePr>
        <p:xfrm>
          <a:off x="2295615" y="1147959"/>
          <a:ext cx="7600770" cy="5067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8" name="Group 57"/>
          <p:cNvGrpSpPr/>
          <p:nvPr/>
        </p:nvGrpSpPr>
        <p:grpSpPr>
          <a:xfrm>
            <a:off x="4945058" y="2530606"/>
            <a:ext cx="2301885" cy="2301885"/>
            <a:chOff x="4865222" y="2198222"/>
            <a:chExt cx="2461556" cy="2461556"/>
          </a:xfrm>
        </p:grpSpPr>
        <p:sp>
          <p:nvSpPr>
            <p:cNvPr id="4" name="Oval 3"/>
            <p:cNvSpPr/>
            <p:nvPr/>
          </p:nvSpPr>
          <p:spPr>
            <a:xfrm>
              <a:off x="4865222" y="2198222"/>
              <a:ext cx="2461556" cy="2461556"/>
            </a:xfrm>
            <a:prstGeom prst="ellipse">
              <a:avLst/>
            </a:prstGeom>
            <a:solidFill>
              <a:srgbClr val="E92926"/>
            </a:solidFill>
            <a:ln>
              <a:noFill/>
            </a:ln>
            <a:effectLst>
              <a:outerShdw blurRad="114300" dist="63500" dir="2700000" algn="tl" rotWithShape="0">
                <a:prstClr val="black">
                  <a:alpha val="5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5131605" y="2464605"/>
              <a:ext cx="1928790" cy="192879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14300" dist="63500" dir="2700000" algn="tl" rotWithShape="0">
                <a:prstClr val="black">
                  <a:alpha val="5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359604" y="2692604"/>
              <a:ext cx="1472792" cy="1472792"/>
            </a:xfrm>
            <a:prstGeom prst="ellipse">
              <a:avLst/>
            </a:prstGeom>
            <a:solidFill>
              <a:srgbClr val="E92926"/>
            </a:solidFill>
            <a:ln>
              <a:noFill/>
            </a:ln>
            <a:effectLst>
              <a:outerShdw blurRad="114300" dist="63500" dir="2700000" algn="tl" rotWithShape="0">
                <a:prstClr val="black">
                  <a:alpha val="5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602986" y="2935986"/>
              <a:ext cx="986028" cy="98602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14300" dist="63500" dir="2700000" algn="tl" rotWithShape="0">
                <a:prstClr val="black">
                  <a:alpha val="5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845898" y="3178898"/>
              <a:ext cx="500204" cy="500204"/>
            </a:xfrm>
            <a:prstGeom prst="ellipse">
              <a:avLst/>
            </a:prstGeom>
            <a:solidFill>
              <a:srgbClr val="E92926"/>
            </a:solidFill>
            <a:ln>
              <a:noFill/>
            </a:ln>
            <a:effectLst>
              <a:outerShdw blurRad="114300" dist="63500" dir="2700000" algn="tl" rotWithShape="0">
                <a:prstClr val="black">
                  <a:alpha val="5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85746" y="2552361"/>
            <a:ext cx="1081283" cy="1143183"/>
            <a:chOff x="5954713" y="4703763"/>
            <a:chExt cx="887412" cy="938213"/>
          </a:xfrm>
        </p:grpSpPr>
        <p:sp>
          <p:nvSpPr>
            <p:cNvPr id="10" name="Freeform 187"/>
            <p:cNvSpPr>
              <a:spLocks/>
            </p:cNvSpPr>
            <p:nvPr/>
          </p:nvSpPr>
          <p:spPr bwMode="auto">
            <a:xfrm>
              <a:off x="5954713" y="5513388"/>
              <a:ext cx="117475" cy="128588"/>
            </a:xfrm>
            <a:custGeom>
              <a:avLst/>
              <a:gdLst>
                <a:gd name="T0" fmla="*/ 48 w 300"/>
                <a:gd name="T1" fmla="*/ 289 h 322"/>
                <a:gd name="T2" fmla="*/ 0 w 300"/>
                <a:gd name="T3" fmla="*/ 322 h 322"/>
                <a:gd name="T4" fmla="*/ 30 w 300"/>
                <a:gd name="T5" fmla="*/ 270 h 322"/>
                <a:gd name="T6" fmla="*/ 280 w 300"/>
                <a:gd name="T7" fmla="*/ 0 h 322"/>
                <a:gd name="T8" fmla="*/ 300 w 300"/>
                <a:gd name="T9" fmla="*/ 18 h 322"/>
                <a:gd name="T10" fmla="*/ 48 w 300"/>
                <a:gd name="T11" fmla="*/ 289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0" h="322">
                  <a:moveTo>
                    <a:pt x="48" y="289"/>
                  </a:moveTo>
                  <a:lnTo>
                    <a:pt x="0" y="322"/>
                  </a:lnTo>
                  <a:lnTo>
                    <a:pt x="30" y="270"/>
                  </a:lnTo>
                  <a:lnTo>
                    <a:pt x="280" y="0"/>
                  </a:lnTo>
                  <a:lnTo>
                    <a:pt x="300" y="18"/>
                  </a:lnTo>
                  <a:lnTo>
                    <a:pt x="48" y="289"/>
                  </a:lnTo>
                  <a:close/>
                </a:path>
              </a:pathLst>
            </a:custGeom>
            <a:solidFill>
              <a:srgbClr val="D5A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8"/>
            <p:cNvSpPr>
              <a:spLocks/>
            </p:cNvSpPr>
            <p:nvPr/>
          </p:nvSpPr>
          <p:spPr bwMode="auto">
            <a:xfrm>
              <a:off x="5954713" y="5557838"/>
              <a:ext cx="82550" cy="84138"/>
            </a:xfrm>
            <a:custGeom>
              <a:avLst/>
              <a:gdLst>
                <a:gd name="T0" fmla="*/ 0 w 209"/>
                <a:gd name="T1" fmla="*/ 209 h 209"/>
                <a:gd name="T2" fmla="*/ 8 w 209"/>
                <a:gd name="T3" fmla="*/ 194 h 209"/>
                <a:gd name="T4" fmla="*/ 43 w 209"/>
                <a:gd name="T5" fmla="*/ 171 h 209"/>
                <a:gd name="T6" fmla="*/ 201 w 209"/>
                <a:gd name="T7" fmla="*/ 0 h 209"/>
                <a:gd name="T8" fmla="*/ 204 w 209"/>
                <a:gd name="T9" fmla="*/ 3 h 209"/>
                <a:gd name="T10" fmla="*/ 209 w 209"/>
                <a:gd name="T11" fmla="*/ 4 h 209"/>
                <a:gd name="T12" fmla="*/ 48 w 209"/>
                <a:gd name="T13" fmla="*/ 176 h 209"/>
                <a:gd name="T14" fmla="*/ 0 w 209"/>
                <a:gd name="T15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9" h="209">
                  <a:moveTo>
                    <a:pt x="0" y="209"/>
                  </a:moveTo>
                  <a:lnTo>
                    <a:pt x="8" y="194"/>
                  </a:lnTo>
                  <a:lnTo>
                    <a:pt x="43" y="171"/>
                  </a:lnTo>
                  <a:lnTo>
                    <a:pt x="201" y="0"/>
                  </a:lnTo>
                  <a:lnTo>
                    <a:pt x="204" y="3"/>
                  </a:lnTo>
                  <a:lnTo>
                    <a:pt x="209" y="4"/>
                  </a:lnTo>
                  <a:lnTo>
                    <a:pt x="48" y="176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BE93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9"/>
            <p:cNvSpPr>
              <a:spLocks/>
            </p:cNvSpPr>
            <p:nvPr/>
          </p:nvSpPr>
          <p:spPr bwMode="auto">
            <a:xfrm>
              <a:off x="6037263" y="5554663"/>
              <a:ext cx="4763" cy="4763"/>
            </a:xfrm>
            <a:custGeom>
              <a:avLst/>
              <a:gdLst>
                <a:gd name="T0" fmla="*/ 0 w 12"/>
                <a:gd name="T1" fmla="*/ 13 h 13"/>
                <a:gd name="T2" fmla="*/ 0 w 12"/>
                <a:gd name="T3" fmla="*/ 13 h 13"/>
                <a:gd name="T4" fmla="*/ 12 w 12"/>
                <a:gd name="T5" fmla="*/ 0 h 13"/>
                <a:gd name="T6" fmla="*/ 12 w 12"/>
                <a:gd name="T7" fmla="*/ 0 h 13"/>
                <a:gd name="T8" fmla="*/ 0 w 12"/>
                <a:gd name="T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3">
                  <a:moveTo>
                    <a:pt x="0" y="13"/>
                  </a:moveTo>
                  <a:lnTo>
                    <a:pt x="0" y="13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CDCC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90"/>
            <p:cNvSpPr>
              <a:spLocks/>
            </p:cNvSpPr>
            <p:nvPr/>
          </p:nvSpPr>
          <p:spPr bwMode="auto">
            <a:xfrm>
              <a:off x="6029325" y="5548313"/>
              <a:ext cx="9525" cy="9525"/>
            </a:xfrm>
            <a:custGeom>
              <a:avLst/>
              <a:gdLst>
                <a:gd name="T0" fmla="*/ 11 w 24"/>
                <a:gd name="T1" fmla="*/ 27 h 27"/>
                <a:gd name="T2" fmla="*/ 2 w 24"/>
                <a:gd name="T3" fmla="*/ 20 h 27"/>
                <a:gd name="T4" fmla="*/ 0 w 24"/>
                <a:gd name="T5" fmla="*/ 11 h 27"/>
                <a:gd name="T6" fmla="*/ 11 w 24"/>
                <a:gd name="T7" fmla="*/ 0 h 27"/>
                <a:gd name="T8" fmla="*/ 15 w 24"/>
                <a:gd name="T9" fmla="*/ 5 h 27"/>
                <a:gd name="T10" fmla="*/ 20 w 24"/>
                <a:gd name="T11" fmla="*/ 9 h 27"/>
                <a:gd name="T12" fmla="*/ 22 w 24"/>
                <a:gd name="T13" fmla="*/ 11 h 27"/>
                <a:gd name="T14" fmla="*/ 24 w 24"/>
                <a:gd name="T15" fmla="*/ 13 h 27"/>
                <a:gd name="T16" fmla="*/ 11 w 24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27">
                  <a:moveTo>
                    <a:pt x="11" y="27"/>
                  </a:moveTo>
                  <a:lnTo>
                    <a:pt x="2" y="20"/>
                  </a:lnTo>
                  <a:lnTo>
                    <a:pt x="0" y="11"/>
                  </a:lnTo>
                  <a:lnTo>
                    <a:pt x="11" y="0"/>
                  </a:lnTo>
                  <a:lnTo>
                    <a:pt x="15" y="5"/>
                  </a:lnTo>
                  <a:lnTo>
                    <a:pt x="20" y="9"/>
                  </a:lnTo>
                  <a:lnTo>
                    <a:pt x="22" y="11"/>
                  </a:lnTo>
                  <a:lnTo>
                    <a:pt x="24" y="13"/>
                  </a:lnTo>
                  <a:lnTo>
                    <a:pt x="11" y="27"/>
                  </a:lnTo>
                  <a:close/>
                </a:path>
              </a:pathLst>
            </a:custGeom>
            <a:solidFill>
              <a:srgbClr val="A88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91"/>
            <p:cNvSpPr>
              <a:spLocks/>
            </p:cNvSpPr>
            <p:nvPr/>
          </p:nvSpPr>
          <p:spPr bwMode="auto">
            <a:xfrm>
              <a:off x="6034088" y="5553075"/>
              <a:ext cx="7938" cy="6350"/>
            </a:xfrm>
            <a:custGeom>
              <a:avLst/>
              <a:gdLst>
                <a:gd name="T0" fmla="*/ 8 w 20"/>
                <a:gd name="T1" fmla="*/ 18 h 18"/>
                <a:gd name="T2" fmla="*/ 3 w 20"/>
                <a:gd name="T3" fmla="*/ 17 h 18"/>
                <a:gd name="T4" fmla="*/ 0 w 20"/>
                <a:gd name="T5" fmla="*/ 14 h 18"/>
                <a:gd name="T6" fmla="*/ 13 w 20"/>
                <a:gd name="T7" fmla="*/ 0 h 18"/>
                <a:gd name="T8" fmla="*/ 17 w 20"/>
                <a:gd name="T9" fmla="*/ 2 h 18"/>
                <a:gd name="T10" fmla="*/ 20 w 20"/>
                <a:gd name="T11" fmla="*/ 5 h 18"/>
                <a:gd name="T12" fmla="*/ 8 w 20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8">
                  <a:moveTo>
                    <a:pt x="8" y="18"/>
                  </a:moveTo>
                  <a:lnTo>
                    <a:pt x="3" y="17"/>
                  </a:lnTo>
                  <a:lnTo>
                    <a:pt x="0" y="14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5"/>
                  </a:lnTo>
                  <a:lnTo>
                    <a:pt x="8" y="18"/>
                  </a:lnTo>
                  <a:close/>
                </a:path>
              </a:pathLst>
            </a:custGeom>
            <a:solidFill>
              <a:srgbClr val="957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92"/>
            <p:cNvSpPr>
              <a:spLocks/>
            </p:cNvSpPr>
            <p:nvPr/>
          </p:nvSpPr>
          <p:spPr bwMode="auto">
            <a:xfrm>
              <a:off x="6486525" y="4799013"/>
              <a:ext cx="355600" cy="274638"/>
            </a:xfrm>
            <a:custGeom>
              <a:avLst/>
              <a:gdLst>
                <a:gd name="T0" fmla="*/ 591 w 893"/>
                <a:gd name="T1" fmla="*/ 59 h 692"/>
                <a:gd name="T2" fmla="*/ 616 w 893"/>
                <a:gd name="T3" fmla="*/ 38 h 692"/>
                <a:gd name="T4" fmla="*/ 665 w 893"/>
                <a:gd name="T5" fmla="*/ 11 h 692"/>
                <a:gd name="T6" fmla="*/ 713 w 893"/>
                <a:gd name="T7" fmla="*/ 0 h 692"/>
                <a:gd name="T8" fmla="*/ 757 w 893"/>
                <a:gd name="T9" fmla="*/ 4 h 692"/>
                <a:gd name="T10" fmla="*/ 796 w 893"/>
                <a:gd name="T11" fmla="*/ 18 h 692"/>
                <a:gd name="T12" fmla="*/ 831 w 893"/>
                <a:gd name="T13" fmla="*/ 40 h 692"/>
                <a:gd name="T14" fmla="*/ 858 w 893"/>
                <a:gd name="T15" fmla="*/ 68 h 692"/>
                <a:gd name="T16" fmla="*/ 878 w 893"/>
                <a:gd name="T17" fmla="*/ 98 h 692"/>
                <a:gd name="T18" fmla="*/ 884 w 893"/>
                <a:gd name="T19" fmla="*/ 113 h 692"/>
                <a:gd name="T20" fmla="*/ 893 w 893"/>
                <a:gd name="T21" fmla="*/ 143 h 692"/>
                <a:gd name="T22" fmla="*/ 893 w 893"/>
                <a:gd name="T23" fmla="*/ 202 h 692"/>
                <a:gd name="T24" fmla="*/ 876 w 893"/>
                <a:gd name="T25" fmla="*/ 258 h 692"/>
                <a:gd name="T26" fmla="*/ 852 w 893"/>
                <a:gd name="T27" fmla="*/ 310 h 692"/>
                <a:gd name="T28" fmla="*/ 839 w 893"/>
                <a:gd name="T29" fmla="*/ 333 h 692"/>
                <a:gd name="T30" fmla="*/ 819 w 893"/>
                <a:gd name="T31" fmla="*/ 361 h 692"/>
                <a:gd name="T32" fmla="*/ 774 w 893"/>
                <a:gd name="T33" fmla="*/ 409 h 692"/>
                <a:gd name="T34" fmla="*/ 692 w 893"/>
                <a:gd name="T35" fmla="*/ 466 h 692"/>
                <a:gd name="T36" fmla="*/ 635 w 893"/>
                <a:gd name="T37" fmla="*/ 493 h 692"/>
                <a:gd name="T38" fmla="*/ 579 w 893"/>
                <a:gd name="T39" fmla="*/ 517 h 692"/>
                <a:gd name="T40" fmla="*/ 420 w 893"/>
                <a:gd name="T41" fmla="*/ 573 h 692"/>
                <a:gd name="T42" fmla="*/ 143 w 893"/>
                <a:gd name="T43" fmla="*/ 655 h 692"/>
                <a:gd name="T44" fmla="*/ 0 w 893"/>
                <a:gd name="T45" fmla="*/ 692 h 692"/>
                <a:gd name="T46" fmla="*/ 591 w 893"/>
                <a:gd name="T47" fmla="*/ 59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3" h="692">
                  <a:moveTo>
                    <a:pt x="591" y="59"/>
                  </a:moveTo>
                  <a:lnTo>
                    <a:pt x="616" y="38"/>
                  </a:lnTo>
                  <a:lnTo>
                    <a:pt x="665" y="11"/>
                  </a:lnTo>
                  <a:lnTo>
                    <a:pt x="713" y="0"/>
                  </a:lnTo>
                  <a:lnTo>
                    <a:pt x="757" y="4"/>
                  </a:lnTo>
                  <a:lnTo>
                    <a:pt x="796" y="18"/>
                  </a:lnTo>
                  <a:lnTo>
                    <a:pt x="831" y="40"/>
                  </a:lnTo>
                  <a:lnTo>
                    <a:pt x="858" y="68"/>
                  </a:lnTo>
                  <a:lnTo>
                    <a:pt x="878" y="98"/>
                  </a:lnTo>
                  <a:lnTo>
                    <a:pt x="884" y="113"/>
                  </a:lnTo>
                  <a:lnTo>
                    <a:pt x="893" y="143"/>
                  </a:lnTo>
                  <a:lnTo>
                    <a:pt x="893" y="202"/>
                  </a:lnTo>
                  <a:lnTo>
                    <a:pt x="876" y="258"/>
                  </a:lnTo>
                  <a:lnTo>
                    <a:pt x="852" y="310"/>
                  </a:lnTo>
                  <a:lnTo>
                    <a:pt x="839" y="333"/>
                  </a:lnTo>
                  <a:lnTo>
                    <a:pt x="819" y="361"/>
                  </a:lnTo>
                  <a:lnTo>
                    <a:pt x="774" y="409"/>
                  </a:lnTo>
                  <a:lnTo>
                    <a:pt x="692" y="466"/>
                  </a:lnTo>
                  <a:lnTo>
                    <a:pt x="635" y="493"/>
                  </a:lnTo>
                  <a:lnTo>
                    <a:pt x="579" y="517"/>
                  </a:lnTo>
                  <a:lnTo>
                    <a:pt x="420" y="573"/>
                  </a:lnTo>
                  <a:lnTo>
                    <a:pt x="143" y="655"/>
                  </a:lnTo>
                  <a:lnTo>
                    <a:pt x="0" y="692"/>
                  </a:lnTo>
                  <a:lnTo>
                    <a:pt x="591" y="59"/>
                  </a:lnTo>
                  <a:close/>
                </a:path>
              </a:pathLst>
            </a:custGeom>
            <a:solidFill>
              <a:srgbClr val="283F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93"/>
            <p:cNvSpPr>
              <a:spLocks/>
            </p:cNvSpPr>
            <p:nvPr/>
          </p:nvSpPr>
          <p:spPr bwMode="auto">
            <a:xfrm>
              <a:off x="6486525" y="4789488"/>
              <a:ext cx="320675" cy="284163"/>
            </a:xfrm>
            <a:custGeom>
              <a:avLst/>
              <a:gdLst>
                <a:gd name="T0" fmla="*/ 591 w 809"/>
                <a:gd name="T1" fmla="*/ 79 h 712"/>
                <a:gd name="T2" fmla="*/ 614 w 809"/>
                <a:gd name="T3" fmla="*/ 57 h 712"/>
                <a:gd name="T4" fmla="*/ 658 w 809"/>
                <a:gd name="T5" fmla="*/ 24 h 712"/>
                <a:gd name="T6" fmla="*/ 697 w 809"/>
                <a:gd name="T7" fmla="*/ 6 h 712"/>
                <a:gd name="T8" fmla="*/ 731 w 809"/>
                <a:gd name="T9" fmla="*/ 0 h 712"/>
                <a:gd name="T10" fmla="*/ 760 w 809"/>
                <a:gd name="T11" fmla="*/ 3 h 712"/>
                <a:gd name="T12" fmla="*/ 782 w 809"/>
                <a:gd name="T13" fmla="*/ 14 h 712"/>
                <a:gd name="T14" fmla="*/ 797 w 809"/>
                <a:gd name="T15" fmla="*/ 31 h 712"/>
                <a:gd name="T16" fmla="*/ 806 w 809"/>
                <a:gd name="T17" fmla="*/ 50 h 712"/>
                <a:gd name="T18" fmla="*/ 808 w 809"/>
                <a:gd name="T19" fmla="*/ 62 h 712"/>
                <a:gd name="T20" fmla="*/ 809 w 809"/>
                <a:gd name="T21" fmla="*/ 84 h 712"/>
                <a:gd name="T22" fmla="*/ 796 w 809"/>
                <a:gd name="T23" fmla="*/ 132 h 712"/>
                <a:gd name="T24" fmla="*/ 758 w 809"/>
                <a:gd name="T25" fmla="*/ 206 h 712"/>
                <a:gd name="T26" fmla="*/ 727 w 809"/>
                <a:gd name="T27" fmla="*/ 250 h 712"/>
                <a:gd name="T28" fmla="*/ 706 w 809"/>
                <a:gd name="T29" fmla="*/ 276 h 712"/>
                <a:gd name="T30" fmla="*/ 661 w 809"/>
                <a:gd name="T31" fmla="*/ 324 h 712"/>
                <a:gd name="T32" fmla="*/ 586 w 809"/>
                <a:gd name="T33" fmla="*/ 386 h 712"/>
                <a:gd name="T34" fmla="*/ 535 w 809"/>
                <a:gd name="T35" fmla="*/ 421 h 712"/>
                <a:gd name="T36" fmla="*/ 487 w 809"/>
                <a:gd name="T37" fmla="*/ 452 h 712"/>
                <a:gd name="T38" fmla="*/ 353 w 809"/>
                <a:gd name="T39" fmla="*/ 530 h 712"/>
                <a:gd name="T40" fmla="*/ 119 w 809"/>
                <a:gd name="T41" fmla="*/ 653 h 712"/>
                <a:gd name="T42" fmla="*/ 0 w 809"/>
                <a:gd name="T43" fmla="*/ 712 h 712"/>
                <a:gd name="T44" fmla="*/ 591 w 809"/>
                <a:gd name="T45" fmla="*/ 79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09" h="712">
                  <a:moveTo>
                    <a:pt x="591" y="79"/>
                  </a:moveTo>
                  <a:lnTo>
                    <a:pt x="614" y="57"/>
                  </a:lnTo>
                  <a:lnTo>
                    <a:pt x="658" y="24"/>
                  </a:lnTo>
                  <a:lnTo>
                    <a:pt x="697" y="6"/>
                  </a:lnTo>
                  <a:lnTo>
                    <a:pt x="731" y="0"/>
                  </a:lnTo>
                  <a:lnTo>
                    <a:pt x="760" y="3"/>
                  </a:lnTo>
                  <a:lnTo>
                    <a:pt x="782" y="14"/>
                  </a:lnTo>
                  <a:lnTo>
                    <a:pt x="797" y="31"/>
                  </a:lnTo>
                  <a:lnTo>
                    <a:pt x="806" y="50"/>
                  </a:lnTo>
                  <a:lnTo>
                    <a:pt x="808" y="62"/>
                  </a:lnTo>
                  <a:lnTo>
                    <a:pt x="809" y="84"/>
                  </a:lnTo>
                  <a:lnTo>
                    <a:pt x="796" y="132"/>
                  </a:lnTo>
                  <a:lnTo>
                    <a:pt x="758" y="206"/>
                  </a:lnTo>
                  <a:lnTo>
                    <a:pt x="727" y="250"/>
                  </a:lnTo>
                  <a:lnTo>
                    <a:pt x="706" y="276"/>
                  </a:lnTo>
                  <a:lnTo>
                    <a:pt x="661" y="324"/>
                  </a:lnTo>
                  <a:lnTo>
                    <a:pt x="586" y="386"/>
                  </a:lnTo>
                  <a:lnTo>
                    <a:pt x="535" y="421"/>
                  </a:lnTo>
                  <a:lnTo>
                    <a:pt x="487" y="452"/>
                  </a:lnTo>
                  <a:lnTo>
                    <a:pt x="353" y="530"/>
                  </a:lnTo>
                  <a:lnTo>
                    <a:pt x="119" y="653"/>
                  </a:lnTo>
                  <a:lnTo>
                    <a:pt x="0" y="712"/>
                  </a:lnTo>
                  <a:lnTo>
                    <a:pt x="591" y="79"/>
                  </a:lnTo>
                  <a:close/>
                </a:path>
              </a:pathLst>
            </a:custGeom>
            <a:solidFill>
              <a:srgbClr val="2430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94"/>
            <p:cNvSpPr>
              <a:spLocks/>
            </p:cNvSpPr>
            <p:nvPr/>
          </p:nvSpPr>
          <p:spPr bwMode="auto">
            <a:xfrm>
              <a:off x="6486525" y="4797425"/>
              <a:ext cx="320675" cy="276225"/>
            </a:xfrm>
            <a:custGeom>
              <a:avLst/>
              <a:gdLst>
                <a:gd name="T0" fmla="*/ 727 w 809"/>
                <a:gd name="T1" fmla="*/ 234 h 696"/>
                <a:gd name="T2" fmla="*/ 758 w 809"/>
                <a:gd name="T3" fmla="*/ 190 h 696"/>
                <a:gd name="T4" fmla="*/ 796 w 809"/>
                <a:gd name="T5" fmla="*/ 116 h 696"/>
                <a:gd name="T6" fmla="*/ 809 w 809"/>
                <a:gd name="T7" fmla="*/ 68 h 696"/>
                <a:gd name="T8" fmla="*/ 808 w 809"/>
                <a:gd name="T9" fmla="*/ 46 h 696"/>
                <a:gd name="T10" fmla="*/ 805 w 809"/>
                <a:gd name="T11" fmla="*/ 33 h 696"/>
                <a:gd name="T12" fmla="*/ 793 w 809"/>
                <a:gd name="T13" fmla="*/ 9 h 696"/>
                <a:gd name="T14" fmla="*/ 783 w 809"/>
                <a:gd name="T15" fmla="*/ 0 h 696"/>
                <a:gd name="T16" fmla="*/ 791 w 809"/>
                <a:gd name="T17" fmla="*/ 9 h 696"/>
                <a:gd name="T18" fmla="*/ 800 w 809"/>
                <a:gd name="T19" fmla="*/ 29 h 696"/>
                <a:gd name="T20" fmla="*/ 801 w 809"/>
                <a:gd name="T21" fmla="*/ 39 h 696"/>
                <a:gd name="T22" fmla="*/ 802 w 809"/>
                <a:gd name="T23" fmla="*/ 61 h 696"/>
                <a:gd name="T24" fmla="*/ 789 w 809"/>
                <a:gd name="T25" fmla="*/ 109 h 696"/>
                <a:gd name="T26" fmla="*/ 752 w 809"/>
                <a:gd name="T27" fmla="*/ 183 h 696"/>
                <a:gd name="T28" fmla="*/ 719 w 809"/>
                <a:gd name="T29" fmla="*/ 227 h 696"/>
                <a:gd name="T30" fmla="*/ 700 w 809"/>
                <a:gd name="T31" fmla="*/ 253 h 696"/>
                <a:gd name="T32" fmla="*/ 655 w 809"/>
                <a:gd name="T33" fmla="*/ 301 h 696"/>
                <a:gd name="T34" fmla="*/ 579 w 809"/>
                <a:gd name="T35" fmla="*/ 363 h 696"/>
                <a:gd name="T36" fmla="*/ 529 w 809"/>
                <a:gd name="T37" fmla="*/ 398 h 696"/>
                <a:gd name="T38" fmla="*/ 429 w 809"/>
                <a:gd name="T39" fmla="*/ 461 h 696"/>
                <a:gd name="T40" fmla="*/ 139 w 809"/>
                <a:gd name="T41" fmla="*/ 617 h 696"/>
                <a:gd name="T42" fmla="*/ 17 w 809"/>
                <a:gd name="T43" fmla="*/ 678 h 696"/>
                <a:gd name="T44" fmla="*/ 0 w 809"/>
                <a:gd name="T45" fmla="*/ 696 h 696"/>
                <a:gd name="T46" fmla="*/ 119 w 809"/>
                <a:gd name="T47" fmla="*/ 637 h 696"/>
                <a:gd name="T48" fmla="*/ 351 w 809"/>
                <a:gd name="T49" fmla="*/ 514 h 696"/>
                <a:gd name="T50" fmla="*/ 487 w 809"/>
                <a:gd name="T51" fmla="*/ 436 h 696"/>
                <a:gd name="T52" fmla="*/ 535 w 809"/>
                <a:gd name="T53" fmla="*/ 405 h 696"/>
                <a:gd name="T54" fmla="*/ 586 w 809"/>
                <a:gd name="T55" fmla="*/ 370 h 696"/>
                <a:gd name="T56" fmla="*/ 661 w 809"/>
                <a:gd name="T57" fmla="*/ 308 h 696"/>
                <a:gd name="T58" fmla="*/ 706 w 809"/>
                <a:gd name="T59" fmla="*/ 260 h 696"/>
                <a:gd name="T60" fmla="*/ 727 w 809"/>
                <a:gd name="T61" fmla="*/ 234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09" h="696">
                  <a:moveTo>
                    <a:pt x="727" y="234"/>
                  </a:moveTo>
                  <a:lnTo>
                    <a:pt x="758" y="190"/>
                  </a:lnTo>
                  <a:lnTo>
                    <a:pt x="796" y="116"/>
                  </a:lnTo>
                  <a:lnTo>
                    <a:pt x="809" y="68"/>
                  </a:lnTo>
                  <a:lnTo>
                    <a:pt x="808" y="46"/>
                  </a:lnTo>
                  <a:lnTo>
                    <a:pt x="805" y="33"/>
                  </a:lnTo>
                  <a:lnTo>
                    <a:pt x="793" y="9"/>
                  </a:lnTo>
                  <a:lnTo>
                    <a:pt x="783" y="0"/>
                  </a:lnTo>
                  <a:lnTo>
                    <a:pt x="791" y="9"/>
                  </a:lnTo>
                  <a:lnTo>
                    <a:pt x="800" y="29"/>
                  </a:lnTo>
                  <a:lnTo>
                    <a:pt x="801" y="39"/>
                  </a:lnTo>
                  <a:lnTo>
                    <a:pt x="802" y="61"/>
                  </a:lnTo>
                  <a:lnTo>
                    <a:pt x="789" y="109"/>
                  </a:lnTo>
                  <a:lnTo>
                    <a:pt x="752" y="183"/>
                  </a:lnTo>
                  <a:lnTo>
                    <a:pt x="719" y="227"/>
                  </a:lnTo>
                  <a:lnTo>
                    <a:pt x="700" y="253"/>
                  </a:lnTo>
                  <a:lnTo>
                    <a:pt x="655" y="301"/>
                  </a:lnTo>
                  <a:lnTo>
                    <a:pt x="579" y="363"/>
                  </a:lnTo>
                  <a:lnTo>
                    <a:pt x="529" y="398"/>
                  </a:lnTo>
                  <a:lnTo>
                    <a:pt x="429" y="461"/>
                  </a:lnTo>
                  <a:lnTo>
                    <a:pt x="139" y="617"/>
                  </a:lnTo>
                  <a:lnTo>
                    <a:pt x="17" y="678"/>
                  </a:lnTo>
                  <a:lnTo>
                    <a:pt x="0" y="696"/>
                  </a:lnTo>
                  <a:lnTo>
                    <a:pt x="119" y="637"/>
                  </a:lnTo>
                  <a:lnTo>
                    <a:pt x="351" y="514"/>
                  </a:lnTo>
                  <a:lnTo>
                    <a:pt x="487" y="436"/>
                  </a:lnTo>
                  <a:lnTo>
                    <a:pt x="535" y="405"/>
                  </a:lnTo>
                  <a:lnTo>
                    <a:pt x="586" y="370"/>
                  </a:lnTo>
                  <a:lnTo>
                    <a:pt x="661" y="308"/>
                  </a:lnTo>
                  <a:lnTo>
                    <a:pt x="706" y="260"/>
                  </a:lnTo>
                  <a:lnTo>
                    <a:pt x="727" y="234"/>
                  </a:lnTo>
                  <a:close/>
                </a:path>
              </a:pathLst>
            </a:custGeom>
            <a:solidFill>
              <a:srgbClr val="304B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95"/>
            <p:cNvSpPr>
              <a:spLocks/>
            </p:cNvSpPr>
            <p:nvPr/>
          </p:nvSpPr>
          <p:spPr bwMode="auto">
            <a:xfrm>
              <a:off x="6486525" y="4727575"/>
              <a:ext cx="269875" cy="346075"/>
            </a:xfrm>
            <a:custGeom>
              <a:avLst/>
              <a:gdLst>
                <a:gd name="T0" fmla="*/ 608 w 681"/>
                <a:gd name="T1" fmla="*/ 219 h 872"/>
                <a:gd name="T2" fmla="*/ 630 w 681"/>
                <a:gd name="T3" fmla="*/ 193 h 872"/>
                <a:gd name="T4" fmla="*/ 660 w 681"/>
                <a:gd name="T5" fmla="*/ 145 h 872"/>
                <a:gd name="T6" fmla="*/ 675 w 681"/>
                <a:gd name="T7" fmla="*/ 105 h 872"/>
                <a:gd name="T8" fmla="*/ 681 w 681"/>
                <a:gd name="T9" fmla="*/ 71 h 872"/>
                <a:gd name="T10" fmla="*/ 675 w 681"/>
                <a:gd name="T11" fmla="*/ 43 h 872"/>
                <a:gd name="T12" fmla="*/ 664 w 681"/>
                <a:gd name="T13" fmla="*/ 22 h 872"/>
                <a:gd name="T14" fmla="*/ 647 w 681"/>
                <a:gd name="T15" fmla="*/ 8 h 872"/>
                <a:gd name="T16" fmla="*/ 626 w 681"/>
                <a:gd name="T17" fmla="*/ 1 h 872"/>
                <a:gd name="T18" fmla="*/ 616 w 681"/>
                <a:gd name="T19" fmla="*/ 0 h 872"/>
                <a:gd name="T20" fmla="*/ 594 w 681"/>
                <a:gd name="T21" fmla="*/ 1 h 872"/>
                <a:gd name="T22" fmla="*/ 546 w 681"/>
                <a:gd name="T23" fmla="*/ 20 h 872"/>
                <a:gd name="T24" fmla="*/ 473 w 681"/>
                <a:gd name="T25" fmla="*/ 65 h 872"/>
                <a:gd name="T26" fmla="*/ 432 w 681"/>
                <a:gd name="T27" fmla="*/ 100 h 872"/>
                <a:gd name="T28" fmla="*/ 406 w 681"/>
                <a:gd name="T29" fmla="*/ 123 h 872"/>
                <a:gd name="T30" fmla="*/ 360 w 681"/>
                <a:gd name="T31" fmla="*/ 173 h 872"/>
                <a:gd name="T32" fmla="*/ 301 w 681"/>
                <a:gd name="T33" fmla="*/ 254 h 872"/>
                <a:gd name="T34" fmla="*/ 268 w 681"/>
                <a:gd name="T35" fmla="*/ 307 h 872"/>
                <a:gd name="T36" fmla="*/ 240 w 681"/>
                <a:gd name="T37" fmla="*/ 359 h 872"/>
                <a:gd name="T38" fmla="*/ 169 w 681"/>
                <a:gd name="T39" fmla="*/ 503 h 872"/>
                <a:gd name="T40" fmla="*/ 54 w 681"/>
                <a:gd name="T41" fmla="*/ 748 h 872"/>
                <a:gd name="T42" fmla="*/ 0 w 681"/>
                <a:gd name="T43" fmla="*/ 872 h 872"/>
                <a:gd name="T44" fmla="*/ 608 w 681"/>
                <a:gd name="T45" fmla="*/ 219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81" h="872">
                  <a:moveTo>
                    <a:pt x="608" y="219"/>
                  </a:moveTo>
                  <a:lnTo>
                    <a:pt x="630" y="193"/>
                  </a:lnTo>
                  <a:lnTo>
                    <a:pt x="660" y="145"/>
                  </a:lnTo>
                  <a:lnTo>
                    <a:pt x="675" y="105"/>
                  </a:lnTo>
                  <a:lnTo>
                    <a:pt x="681" y="71"/>
                  </a:lnTo>
                  <a:lnTo>
                    <a:pt x="675" y="43"/>
                  </a:lnTo>
                  <a:lnTo>
                    <a:pt x="664" y="22"/>
                  </a:lnTo>
                  <a:lnTo>
                    <a:pt x="647" y="8"/>
                  </a:lnTo>
                  <a:lnTo>
                    <a:pt x="626" y="1"/>
                  </a:lnTo>
                  <a:lnTo>
                    <a:pt x="616" y="0"/>
                  </a:lnTo>
                  <a:lnTo>
                    <a:pt x="594" y="1"/>
                  </a:lnTo>
                  <a:lnTo>
                    <a:pt x="546" y="20"/>
                  </a:lnTo>
                  <a:lnTo>
                    <a:pt x="473" y="65"/>
                  </a:lnTo>
                  <a:lnTo>
                    <a:pt x="432" y="100"/>
                  </a:lnTo>
                  <a:lnTo>
                    <a:pt x="406" y="123"/>
                  </a:lnTo>
                  <a:lnTo>
                    <a:pt x="360" y="173"/>
                  </a:lnTo>
                  <a:lnTo>
                    <a:pt x="301" y="254"/>
                  </a:lnTo>
                  <a:lnTo>
                    <a:pt x="268" y="307"/>
                  </a:lnTo>
                  <a:lnTo>
                    <a:pt x="240" y="359"/>
                  </a:lnTo>
                  <a:lnTo>
                    <a:pt x="169" y="503"/>
                  </a:lnTo>
                  <a:lnTo>
                    <a:pt x="54" y="748"/>
                  </a:lnTo>
                  <a:lnTo>
                    <a:pt x="0" y="872"/>
                  </a:lnTo>
                  <a:lnTo>
                    <a:pt x="608" y="219"/>
                  </a:lnTo>
                  <a:close/>
                </a:path>
              </a:pathLst>
            </a:custGeom>
            <a:solidFill>
              <a:srgbClr val="455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96"/>
            <p:cNvSpPr>
              <a:spLocks/>
            </p:cNvSpPr>
            <p:nvPr/>
          </p:nvSpPr>
          <p:spPr bwMode="auto">
            <a:xfrm>
              <a:off x="6486525" y="4703763"/>
              <a:ext cx="254000" cy="369888"/>
            </a:xfrm>
            <a:custGeom>
              <a:avLst/>
              <a:gdLst>
                <a:gd name="T0" fmla="*/ 591 w 639"/>
                <a:gd name="T1" fmla="*/ 296 h 929"/>
                <a:gd name="T2" fmla="*/ 609 w 639"/>
                <a:gd name="T3" fmla="*/ 268 h 929"/>
                <a:gd name="T4" fmla="*/ 633 w 639"/>
                <a:gd name="T5" fmla="*/ 218 h 929"/>
                <a:gd name="T6" fmla="*/ 639 w 639"/>
                <a:gd name="T7" fmla="*/ 170 h 929"/>
                <a:gd name="T8" fmla="*/ 633 w 639"/>
                <a:gd name="T9" fmla="*/ 126 h 929"/>
                <a:gd name="T10" fmla="*/ 616 w 639"/>
                <a:gd name="T11" fmla="*/ 87 h 929"/>
                <a:gd name="T12" fmla="*/ 591 w 639"/>
                <a:gd name="T13" fmla="*/ 55 h 929"/>
                <a:gd name="T14" fmla="*/ 563 w 639"/>
                <a:gd name="T15" fmla="*/ 30 h 929"/>
                <a:gd name="T16" fmla="*/ 531 w 639"/>
                <a:gd name="T17" fmla="*/ 12 h 929"/>
                <a:gd name="T18" fmla="*/ 516 w 639"/>
                <a:gd name="T19" fmla="*/ 7 h 929"/>
                <a:gd name="T20" fmla="*/ 485 w 639"/>
                <a:gd name="T21" fmla="*/ 0 h 929"/>
                <a:gd name="T22" fmla="*/ 426 w 639"/>
                <a:gd name="T23" fmla="*/ 4 h 929"/>
                <a:gd name="T24" fmla="*/ 371 w 639"/>
                <a:gd name="T25" fmla="*/ 25 h 929"/>
                <a:gd name="T26" fmla="*/ 320 w 639"/>
                <a:gd name="T27" fmla="*/ 53 h 929"/>
                <a:gd name="T28" fmla="*/ 298 w 639"/>
                <a:gd name="T29" fmla="*/ 69 h 929"/>
                <a:gd name="T30" fmla="*/ 272 w 639"/>
                <a:gd name="T31" fmla="*/ 88 h 929"/>
                <a:gd name="T32" fmla="*/ 228 w 639"/>
                <a:gd name="T33" fmla="*/ 137 h 929"/>
                <a:gd name="T34" fmla="*/ 178 w 639"/>
                <a:gd name="T35" fmla="*/ 223 h 929"/>
                <a:gd name="T36" fmla="*/ 154 w 639"/>
                <a:gd name="T37" fmla="*/ 281 h 929"/>
                <a:gd name="T38" fmla="*/ 134 w 639"/>
                <a:gd name="T39" fmla="*/ 340 h 929"/>
                <a:gd name="T40" fmla="*/ 89 w 639"/>
                <a:gd name="T41" fmla="*/ 502 h 929"/>
                <a:gd name="T42" fmla="*/ 27 w 639"/>
                <a:gd name="T43" fmla="*/ 784 h 929"/>
                <a:gd name="T44" fmla="*/ 0 w 639"/>
                <a:gd name="T45" fmla="*/ 929 h 929"/>
                <a:gd name="T46" fmla="*/ 591 w 639"/>
                <a:gd name="T47" fmla="*/ 296 h 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39" h="929">
                  <a:moveTo>
                    <a:pt x="591" y="296"/>
                  </a:moveTo>
                  <a:lnTo>
                    <a:pt x="609" y="268"/>
                  </a:lnTo>
                  <a:lnTo>
                    <a:pt x="633" y="218"/>
                  </a:lnTo>
                  <a:lnTo>
                    <a:pt x="639" y="170"/>
                  </a:lnTo>
                  <a:lnTo>
                    <a:pt x="633" y="126"/>
                  </a:lnTo>
                  <a:lnTo>
                    <a:pt x="616" y="87"/>
                  </a:lnTo>
                  <a:lnTo>
                    <a:pt x="591" y="55"/>
                  </a:lnTo>
                  <a:lnTo>
                    <a:pt x="563" y="30"/>
                  </a:lnTo>
                  <a:lnTo>
                    <a:pt x="531" y="12"/>
                  </a:lnTo>
                  <a:lnTo>
                    <a:pt x="516" y="7"/>
                  </a:lnTo>
                  <a:lnTo>
                    <a:pt x="485" y="0"/>
                  </a:lnTo>
                  <a:lnTo>
                    <a:pt x="426" y="4"/>
                  </a:lnTo>
                  <a:lnTo>
                    <a:pt x="371" y="25"/>
                  </a:lnTo>
                  <a:lnTo>
                    <a:pt x="320" y="53"/>
                  </a:lnTo>
                  <a:lnTo>
                    <a:pt x="298" y="69"/>
                  </a:lnTo>
                  <a:lnTo>
                    <a:pt x="272" y="88"/>
                  </a:lnTo>
                  <a:lnTo>
                    <a:pt x="228" y="137"/>
                  </a:lnTo>
                  <a:lnTo>
                    <a:pt x="178" y="223"/>
                  </a:lnTo>
                  <a:lnTo>
                    <a:pt x="154" y="281"/>
                  </a:lnTo>
                  <a:lnTo>
                    <a:pt x="134" y="340"/>
                  </a:lnTo>
                  <a:lnTo>
                    <a:pt x="89" y="502"/>
                  </a:lnTo>
                  <a:lnTo>
                    <a:pt x="27" y="784"/>
                  </a:lnTo>
                  <a:lnTo>
                    <a:pt x="0" y="929"/>
                  </a:lnTo>
                  <a:lnTo>
                    <a:pt x="591" y="296"/>
                  </a:lnTo>
                  <a:close/>
                </a:path>
              </a:pathLst>
            </a:custGeom>
            <a:solidFill>
              <a:srgbClr val="283F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7"/>
            <p:cNvSpPr>
              <a:spLocks/>
            </p:cNvSpPr>
            <p:nvPr/>
          </p:nvSpPr>
          <p:spPr bwMode="auto">
            <a:xfrm>
              <a:off x="6043613" y="4816475"/>
              <a:ext cx="682625" cy="723900"/>
            </a:xfrm>
            <a:custGeom>
              <a:avLst/>
              <a:gdLst>
                <a:gd name="T0" fmla="*/ 127 w 1717"/>
                <a:gd name="T1" fmla="*/ 1825 h 1825"/>
                <a:gd name="T2" fmla="*/ 0 w 1717"/>
                <a:gd name="T3" fmla="*/ 1706 h 1825"/>
                <a:gd name="T4" fmla="*/ 1717 w 1717"/>
                <a:gd name="T5" fmla="*/ 0 h 1825"/>
                <a:gd name="T6" fmla="*/ 127 w 1717"/>
                <a:gd name="T7" fmla="*/ 1825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7" h="1825">
                  <a:moveTo>
                    <a:pt x="127" y="1825"/>
                  </a:moveTo>
                  <a:lnTo>
                    <a:pt x="0" y="1706"/>
                  </a:lnTo>
                  <a:lnTo>
                    <a:pt x="1717" y="0"/>
                  </a:lnTo>
                  <a:lnTo>
                    <a:pt x="127" y="1825"/>
                  </a:lnTo>
                  <a:close/>
                </a:path>
              </a:pathLst>
            </a:custGeom>
            <a:solidFill>
              <a:srgbClr val="2945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8"/>
            <p:cNvSpPr>
              <a:spLocks/>
            </p:cNvSpPr>
            <p:nvPr/>
          </p:nvSpPr>
          <p:spPr bwMode="auto">
            <a:xfrm>
              <a:off x="6030913" y="5473700"/>
              <a:ext cx="80963" cy="82550"/>
            </a:xfrm>
            <a:custGeom>
              <a:avLst/>
              <a:gdLst>
                <a:gd name="T0" fmla="*/ 165 w 204"/>
                <a:gd name="T1" fmla="*/ 162 h 208"/>
                <a:gd name="T2" fmla="*/ 148 w 204"/>
                <a:gd name="T3" fmla="*/ 179 h 208"/>
                <a:gd name="T4" fmla="*/ 111 w 204"/>
                <a:gd name="T5" fmla="*/ 201 h 208"/>
                <a:gd name="T6" fmla="*/ 72 w 204"/>
                <a:gd name="T7" fmla="*/ 208 h 208"/>
                <a:gd name="T8" fmla="*/ 38 w 204"/>
                <a:gd name="T9" fmla="*/ 200 h 208"/>
                <a:gd name="T10" fmla="*/ 24 w 204"/>
                <a:gd name="T11" fmla="*/ 188 h 208"/>
                <a:gd name="T12" fmla="*/ 12 w 204"/>
                <a:gd name="T13" fmla="*/ 175 h 208"/>
                <a:gd name="T14" fmla="*/ 0 w 204"/>
                <a:gd name="T15" fmla="*/ 142 h 208"/>
                <a:gd name="T16" fmla="*/ 4 w 204"/>
                <a:gd name="T17" fmla="*/ 103 h 208"/>
                <a:gd name="T18" fmla="*/ 24 w 204"/>
                <a:gd name="T19" fmla="*/ 63 h 208"/>
                <a:gd name="T20" fmla="*/ 38 w 204"/>
                <a:gd name="T21" fmla="*/ 44 h 208"/>
                <a:gd name="T22" fmla="*/ 56 w 204"/>
                <a:gd name="T23" fmla="*/ 29 h 208"/>
                <a:gd name="T24" fmla="*/ 94 w 204"/>
                <a:gd name="T25" fmla="*/ 7 h 208"/>
                <a:gd name="T26" fmla="*/ 133 w 204"/>
                <a:gd name="T27" fmla="*/ 0 h 208"/>
                <a:gd name="T28" fmla="*/ 166 w 204"/>
                <a:gd name="T29" fmla="*/ 8 h 208"/>
                <a:gd name="T30" fmla="*/ 181 w 204"/>
                <a:gd name="T31" fmla="*/ 20 h 208"/>
                <a:gd name="T32" fmla="*/ 192 w 204"/>
                <a:gd name="T33" fmla="*/ 33 h 208"/>
                <a:gd name="T34" fmla="*/ 204 w 204"/>
                <a:gd name="T35" fmla="*/ 67 h 208"/>
                <a:gd name="T36" fmla="*/ 199 w 204"/>
                <a:gd name="T37" fmla="*/ 105 h 208"/>
                <a:gd name="T38" fmla="*/ 181 w 204"/>
                <a:gd name="T39" fmla="*/ 146 h 208"/>
                <a:gd name="T40" fmla="*/ 165 w 204"/>
                <a:gd name="T41" fmla="*/ 162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4" h="208">
                  <a:moveTo>
                    <a:pt x="165" y="162"/>
                  </a:moveTo>
                  <a:lnTo>
                    <a:pt x="148" y="179"/>
                  </a:lnTo>
                  <a:lnTo>
                    <a:pt x="111" y="201"/>
                  </a:lnTo>
                  <a:lnTo>
                    <a:pt x="72" y="208"/>
                  </a:lnTo>
                  <a:lnTo>
                    <a:pt x="38" y="200"/>
                  </a:lnTo>
                  <a:lnTo>
                    <a:pt x="24" y="188"/>
                  </a:lnTo>
                  <a:lnTo>
                    <a:pt x="12" y="175"/>
                  </a:lnTo>
                  <a:lnTo>
                    <a:pt x="0" y="142"/>
                  </a:lnTo>
                  <a:lnTo>
                    <a:pt x="4" y="103"/>
                  </a:lnTo>
                  <a:lnTo>
                    <a:pt x="24" y="63"/>
                  </a:lnTo>
                  <a:lnTo>
                    <a:pt x="38" y="44"/>
                  </a:lnTo>
                  <a:lnTo>
                    <a:pt x="56" y="29"/>
                  </a:lnTo>
                  <a:lnTo>
                    <a:pt x="94" y="7"/>
                  </a:lnTo>
                  <a:lnTo>
                    <a:pt x="133" y="0"/>
                  </a:lnTo>
                  <a:lnTo>
                    <a:pt x="166" y="8"/>
                  </a:lnTo>
                  <a:lnTo>
                    <a:pt x="181" y="20"/>
                  </a:lnTo>
                  <a:lnTo>
                    <a:pt x="192" y="33"/>
                  </a:lnTo>
                  <a:lnTo>
                    <a:pt x="204" y="67"/>
                  </a:lnTo>
                  <a:lnTo>
                    <a:pt x="199" y="105"/>
                  </a:lnTo>
                  <a:lnTo>
                    <a:pt x="181" y="146"/>
                  </a:lnTo>
                  <a:lnTo>
                    <a:pt x="165" y="162"/>
                  </a:lnTo>
                  <a:close/>
                </a:path>
              </a:pathLst>
            </a:custGeom>
            <a:solidFill>
              <a:srgbClr val="283F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9"/>
            <p:cNvSpPr>
              <a:spLocks/>
            </p:cNvSpPr>
            <p:nvPr/>
          </p:nvSpPr>
          <p:spPr bwMode="auto">
            <a:xfrm>
              <a:off x="6027738" y="5337175"/>
              <a:ext cx="214313" cy="222250"/>
            </a:xfrm>
            <a:custGeom>
              <a:avLst/>
              <a:gdLst>
                <a:gd name="T0" fmla="*/ 461 w 540"/>
                <a:gd name="T1" fmla="*/ 68 h 560"/>
                <a:gd name="T2" fmla="*/ 448 w 540"/>
                <a:gd name="T3" fmla="*/ 54 h 560"/>
                <a:gd name="T4" fmla="*/ 434 w 540"/>
                <a:gd name="T5" fmla="*/ 20 h 560"/>
                <a:gd name="T6" fmla="*/ 434 w 540"/>
                <a:gd name="T7" fmla="*/ 0 h 560"/>
                <a:gd name="T8" fmla="*/ 48 w 540"/>
                <a:gd name="T9" fmla="*/ 385 h 560"/>
                <a:gd name="T10" fmla="*/ 43 w 540"/>
                <a:gd name="T11" fmla="*/ 390 h 560"/>
                <a:gd name="T12" fmla="*/ 39 w 540"/>
                <a:gd name="T13" fmla="*/ 395 h 560"/>
                <a:gd name="T14" fmla="*/ 36 w 540"/>
                <a:gd name="T15" fmla="*/ 398 h 560"/>
                <a:gd name="T16" fmla="*/ 34 w 540"/>
                <a:gd name="T17" fmla="*/ 400 h 560"/>
                <a:gd name="T18" fmla="*/ 34 w 540"/>
                <a:gd name="T19" fmla="*/ 400 h 560"/>
                <a:gd name="T20" fmla="*/ 19 w 540"/>
                <a:gd name="T21" fmla="*/ 418 h 560"/>
                <a:gd name="T22" fmla="*/ 4 w 540"/>
                <a:gd name="T23" fmla="*/ 456 h 560"/>
                <a:gd name="T24" fmla="*/ 0 w 540"/>
                <a:gd name="T25" fmla="*/ 493 h 560"/>
                <a:gd name="T26" fmla="*/ 12 w 540"/>
                <a:gd name="T27" fmla="*/ 526 h 560"/>
                <a:gd name="T28" fmla="*/ 23 w 540"/>
                <a:gd name="T29" fmla="*/ 539 h 560"/>
                <a:gd name="T30" fmla="*/ 36 w 540"/>
                <a:gd name="T31" fmla="*/ 550 h 560"/>
                <a:gd name="T32" fmla="*/ 69 w 540"/>
                <a:gd name="T33" fmla="*/ 560 h 560"/>
                <a:gd name="T34" fmla="*/ 105 w 540"/>
                <a:gd name="T35" fmla="*/ 556 h 560"/>
                <a:gd name="T36" fmla="*/ 141 w 540"/>
                <a:gd name="T37" fmla="*/ 538 h 560"/>
                <a:gd name="T38" fmla="*/ 158 w 540"/>
                <a:gd name="T39" fmla="*/ 523 h 560"/>
                <a:gd name="T40" fmla="*/ 162 w 540"/>
                <a:gd name="T41" fmla="*/ 519 h 560"/>
                <a:gd name="T42" fmla="*/ 540 w 540"/>
                <a:gd name="T43" fmla="*/ 88 h 560"/>
                <a:gd name="T44" fmla="*/ 529 w 540"/>
                <a:gd name="T45" fmla="*/ 90 h 560"/>
                <a:gd name="T46" fmla="*/ 508 w 540"/>
                <a:gd name="T47" fmla="*/ 92 h 560"/>
                <a:gd name="T48" fmla="*/ 478 w 540"/>
                <a:gd name="T49" fmla="*/ 81 h 560"/>
                <a:gd name="T50" fmla="*/ 461 w 540"/>
                <a:gd name="T51" fmla="*/ 68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0" h="560">
                  <a:moveTo>
                    <a:pt x="461" y="68"/>
                  </a:moveTo>
                  <a:lnTo>
                    <a:pt x="448" y="54"/>
                  </a:lnTo>
                  <a:lnTo>
                    <a:pt x="434" y="20"/>
                  </a:lnTo>
                  <a:lnTo>
                    <a:pt x="434" y="0"/>
                  </a:lnTo>
                  <a:lnTo>
                    <a:pt x="48" y="385"/>
                  </a:lnTo>
                  <a:lnTo>
                    <a:pt x="43" y="390"/>
                  </a:lnTo>
                  <a:lnTo>
                    <a:pt x="39" y="395"/>
                  </a:lnTo>
                  <a:lnTo>
                    <a:pt x="36" y="398"/>
                  </a:lnTo>
                  <a:lnTo>
                    <a:pt x="34" y="400"/>
                  </a:lnTo>
                  <a:lnTo>
                    <a:pt x="34" y="400"/>
                  </a:lnTo>
                  <a:lnTo>
                    <a:pt x="19" y="418"/>
                  </a:lnTo>
                  <a:lnTo>
                    <a:pt x="4" y="456"/>
                  </a:lnTo>
                  <a:lnTo>
                    <a:pt x="0" y="493"/>
                  </a:lnTo>
                  <a:lnTo>
                    <a:pt x="12" y="526"/>
                  </a:lnTo>
                  <a:lnTo>
                    <a:pt x="23" y="539"/>
                  </a:lnTo>
                  <a:lnTo>
                    <a:pt x="36" y="550"/>
                  </a:lnTo>
                  <a:lnTo>
                    <a:pt x="69" y="560"/>
                  </a:lnTo>
                  <a:lnTo>
                    <a:pt x="105" y="556"/>
                  </a:lnTo>
                  <a:lnTo>
                    <a:pt x="141" y="538"/>
                  </a:lnTo>
                  <a:lnTo>
                    <a:pt x="158" y="523"/>
                  </a:lnTo>
                  <a:lnTo>
                    <a:pt x="162" y="519"/>
                  </a:lnTo>
                  <a:lnTo>
                    <a:pt x="540" y="88"/>
                  </a:lnTo>
                  <a:lnTo>
                    <a:pt x="529" y="90"/>
                  </a:lnTo>
                  <a:lnTo>
                    <a:pt x="508" y="92"/>
                  </a:lnTo>
                  <a:lnTo>
                    <a:pt x="478" y="81"/>
                  </a:lnTo>
                  <a:lnTo>
                    <a:pt x="461" y="68"/>
                  </a:lnTo>
                  <a:close/>
                </a:path>
              </a:pathLst>
            </a:custGeom>
            <a:solidFill>
              <a:srgbClr val="E4AE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00"/>
            <p:cNvSpPr>
              <a:spLocks/>
            </p:cNvSpPr>
            <p:nvPr/>
          </p:nvSpPr>
          <p:spPr bwMode="auto">
            <a:xfrm>
              <a:off x="6200775" y="4826000"/>
              <a:ext cx="514350" cy="533400"/>
            </a:xfrm>
            <a:custGeom>
              <a:avLst/>
              <a:gdLst>
                <a:gd name="T0" fmla="*/ 15 w 1298"/>
                <a:gd name="T1" fmla="*/ 1342 h 1342"/>
                <a:gd name="T2" fmla="*/ 6 w 1298"/>
                <a:gd name="T3" fmla="*/ 1328 h 1342"/>
                <a:gd name="T4" fmla="*/ 0 w 1298"/>
                <a:gd name="T5" fmla="*/ 1310 h 1342"/>
                <a:gd name="T6" fmla="*/ 1298 w 1298"/>
                <a:gd name="T7" fmla="*/ 0 h 1342"/>
                <a:gd name="T8" fmla="*/ 15 w 1298"/>
                <a:gd name="T9" fmla="*/ 1342 h 1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8" h="1342">
                  <a:moveTo>
                    <a:pt x="15" y="1342"/>
                  </a:moveTo>
                  <a:lnTo>
                    <a:pt x="6" y="1328"/>
                  </a:lnTo>
                  <a:lnTo>
                    <a:pt x="0" y="1310"/>
                  </a:lnTo>
                  <a:lnTo>
                    <a:pt x="1298" y="0"/>
                  </a:lnTo>
                  <a:lnTo>
                    <a:pt x="15" y="1342"/>
                  </a:lnTo>
                  <a:close/>
                </a:path>
              </a:pathLst>
            </a:custGeom>
            <a:solidFill>
              <a:srgbClr val="4B65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01"/>
            <p:cNvSpPr>
              <a:spLocks/>
            </p:cNvSpPr>
            <p:nvPr/>
          </p:nvSpPr>
          <p:spPr bwMode="auto">
            <a:xfrm>
              <a:off x="6035675" y="5494338"/>
              <a:ext cx="26988" cy="42863"/>
            </a:xfrm>
            <a:custGeom>
              <a:avLst/>
              <a:gdLst>
                <a:gd name="T0" fmla="*/ 2 w 67"/>
                <a:gd name="T1" fmla="*/ 108 h 108"/>
                <a:gd name="T2" fmla="*/ 0 w 67"/>
                <a:gd name="T3" fmla="*/ 91 h 108"/>
                <a:gd name="T4" fmla="*/ 2 w 67"/>
                <a:gd name="T5" fmla="*/ 62 h 108"/>
                <a:gd name="T6" fmla="*/ 15 w 67"/>
                <a:gd name="T7" fmla="*/ 31 h 108"/>
                <a:gd name="T8" fmla="*/ 18 w 67"/>
                <a:gd name="T9" fmla="*/ 27 h 108"/>
                <a:gd name="T10" fmla="*/ 46 w 67"/>
                <a:gd name="T11" fmla="*/ 0 h 108"/>
                <a:gd name="T12" fmla="*/ 53 w 67"/>
                <a:gd name="T13" fmla="*/ 21 h 108"/>
                <a:gd name="T14" fmla="*/ 67 w 67"/>
                <a:gd name="T15" fmla="*/ 40 h 108"/>
                <a:gd name="T16" fmla="*/ 2 w 67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108">
                  <a:moveTo>
                    <a:pt x="2" y="108"/>
                  </a:moveTo>
                  <a:lnTo>
                    <a:pt x="0" y="91"/>
                  </a:lnTo>
                  <a:lnTo>
                    <a:pt x="2" y="62"/>
                  </a:lnTo>
                  <a:lnTo>
                    <a:pt x="15" y="31"/>
                  </a:lnTo>
                  <a:lnTo>
                    <a:pt x="18" y="27"/>
                  </a:lnTo>
                  <a:lnTo>
                    <a:pt x="46" y="0"/>
                  </a:lnTo>
                  <a:lnTo>
                    <a:pt x="53" y="21"/>
                  </a:lnTo>
                  <a:lnTo>
                    <a:pt x="67" y="40"/>
                  </a:lnTo>
                  <a:lnTo>
                    <a:pt x="2" y="108"/>
                  </a:lnTo>
                  <a:close/>
                </a:path>
              </a:pathLst>
            </a:custGeom>
            <a:solidFill>
              <a:srgbClr val="E9B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02"/>
            <p:cNvSpPr>
              <a:spLocks/>
            </p:cNvSpPr>
            <p:nvPr/>
          </p:nvSpPr>
          <p:spPr bwMode="auto">
            <a:xfrm>
              <a:off x="6056313" y="5484813"/>
              <a:ext cx="15875" cy="23813"/>
            </a:xfrm>
            <a:custGeom>
              <a:avLst/>
              <a:gdLst>
                <a:gd name="T0" fmla="*/ 20 w 38"/>
                <a:gd name="T1" fmla="*/ 58 h 58"/>
                <a:gd name="T2" fmla="*/ 7 w 38"/>
                <a:gd name="T3" fmla="*/ 39 h 58"/>
                <a:gd name="T4" fmla="*/ 0 w 38"/>
                <a:gd name="T5" fmla="*/ 16 h 58"/>
                <a:gd name="T6" fmla="*/ 17 w 38"/>
                <a:gd name="T7" fmla="*/ 0 h 58"/>
                <a:gd name="T8" fmla="*/ 25 w 38"/>
                <a:gd name="T9" fmla="*/ 20 h 58"/>
                <a:gd name="T10" fmla="*/ 38 w 38"/>
                <a:gd name="T11" fmla="*/ 39 h 58"/>
                <a:gd name="T12" fmla="*/ 20 w 38"/>
                <a:gd name="T13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58">
                  <a:moveTo>
                    <a:pt x="20" y="58"/>
                  </a:moveTo>
                  <a:lnTo>
                    <a:pt x="7" y="39"/>
                  </a:lnTo>
                  <a:lnTo>
                    <a:pt x="0" y="16"/>
                  </a:lnTo>
                  <a:lnTo>
                    <a:pt x="17" y="0"/>
                  </a:lnTo>
                  <a:lnTo>
                    <a:pt x="25" y="20"/>
                  </a:lnTo>
                  <a:lnTo>
                    <a:pt x="38" y="39"/>
                  </a:lnTo>
                  <a:lnTo>
                    <a:pt x="20" y="5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03"/>
            <p:cNvSpPr>
              <a:spLocks/>
            </p:cNvSpPr>
            <p:nvPr/>
          </p:nvSpPr>
          <p:spPr bwMode="auto">
            <a:xfrm>
              <a:off x="6065838" y="5475288"/>
              <a:ext cx="15875" cy="23813"/>
            </a:xfrm>
            <a:custGeom>
              <a:avLst/>
              <a:gdLst>
                <a:gd name="T0" fmla="*/ 19 w 39"/>
                <a:gd name="T1" fmla="*/ 60 h 60"/>
                <a:gd name="T2" fmla="*/ 6 w 39"/>
                <a:gd name="T3" fmla="*/ 40 h 60"/>
                <a:gd name="T4" fmla="*/ 0 w 39"/>
                <a:gd name="T5" fmla="*/ 18 h 60"/>
                <a:gd name="T6" fmla="*/ 17 w 39"/>
                <a:gd name="T7" fmla="*/ 0 h 60"/>
                <a:gd name="T8" fmla="*/ 26 w 39"/>
                <a:gd name="T9" fmla="*/ 21 h 60"/>
                <a:gd name="T10" fmla="*/ 39 w 39"/>
                <a:gd name="T11" fmla="*/ 39 h 60"/>
                <a:gd name="T12" fmla="*/ 19 w 39"/>
                <a:gd name="T13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60">
                  <a:moveTo>
                    <a:pt x="19" y="60"/>
                  </a:moveTo>
                  <a:lnTo>
                    <a:pt x="6" y="40"/>
                  </a:lnTo>
                  <a:lnTo>
                    <a:pt x="0" y="18"/>
                  </a:lnTo>
                  <a:lnTo>
                    <a:pt x="17" y="0"/>
                  </a:lnTo>
                  <a:lnTo>
                    <a:pt x="26" y="21"/>
                  </a:lnTo>
                  <a:lnTo>
                    <a:pt x="39" y="39"/>
                  </a:lnTo>
                  <a:lnTo>
                    <a:pt x="19" y="60"/>
                  </a:lnTo>
                  <a:close/>
                </a:path>
              </a:pathLst>
            </a:custGeom>
            <a:solidFill>
              <a:srgbClr val="E9B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4"/>
            <p:cNvSpPr>
              <a:spLocks/>
            </p:cNvSpPr>
            <p:nvPr/>
          </p:nvSpPr>
          <p:spPr bwMode="auto">
            <a:xfrm>
              <a:off x="6075363" y="5465763"/>
              <a:ext cx="15875" cy="22225"/>
            </a:xfrm>
            <a:custGeom>
              <a:avLst/>
              <a:gdLst>
                <a:gd name="T0" fmla="*/ 21 w 39"/>
                <a:gd name="T1" fmla="*/ 57 h 57"/>
                <a:gd name="T2" fmla="*/ 8 w 39"/>
                <a:gd name="T3" fmla="*/ 39 h 57"/>
                <a:gd name="T4" fmla="*/ 0 w 39"/>
                <a:gd name="T5" fmla="*/ 18 h 57"/>
                <a:gd name="T6" fmla="*/ 17 w 39"/>
                <a:gd name="T7" fmla="*/ 0 h 57"/>
                <a:gd name="T8" fmla="*/ 26 w 39"/>
                <a:gd name="T9" fmla="*/ 19 h 57"/>
                <a:gd name="T10" fmla="*/ 39 w 39"/>
                <a:gd name="T11" fmla="*/ 37 h 57"/>
                <a:gd name="T12" fmla="*/ 21 w 39"/>
                <a:gd name="T1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57">
                  <a:moveTo>
                    <a:pt x="21" y="57"/>
                  </a:moveTo>
                  <a:lnTo>
                    <a:pt x="8" y="39"/>
                  </a:lnTo>
                  <a:lnTo>
                    <a:pt x="0" y="18"/>
                  </a:lnTo>
                  <a:lnTo>
                    <a:pt x="17" y="0"/>
                  </a:lnTo>
                  <a:lnTo>
                    <a:pt x="26" y="19"/>
                  </a:lnTo>
                  <a:lnTo>
                    <a:pt x="39" y="37"/>
                  </a:lnTo>
                  <a:lnTo>
                    <a:pt x="21" y="57"/>
                  </a:lnTo>
                  <a:close/>
                </a:path>
              </a:pathLst>
            </a:custGeom>
            <a:solidFill>
              <a:srgbClr val="E9B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6"/>
            <p:cNvSpPr>
              <a:spLocks/>
            </p:cNvSpPr>
            <p:nvPr/>
          </p:nvSpPr>
          <p:spPr bwMode="auto">
            <a:xfrm>
              <a:off x="6084888" y="5391150"/>
              <a:ext cx="79375" cy="87313"/>
            </a:xfrm>
            <a:custGeom>
              <a:avLst/>
              <a:gdLst>
                <a:gd name="T0" fmla="*/ 21 w 200"/>
                <a:gd name="T1" fmla="*/ 220 h 220"/>
                <a:gd name="T2" fmla="*/ 8 w 200"/>
                <a:gd name="T3" fmla="*/ 202 h 220"/>
                <a:gd name="T4" fmla="*/ 0 w 200"/>
                <a:gd name="T5" fmla="*/ 182 h 220"/>
                <a:gd name="T6" fmla="*/ 182 w 200"/>
                <a:gd name="T7" fmla="*/ 0 h 220"/>
                <a:gd name="T8" fmla="*/ 188 w 200"/>
                <a:gd name="T9" fmla="*/ 17 h 220"/>
                <a:gd name="T10" fmla="*/ 200 w 200"/>
                <a:gd name="T11" fmla="*/ 32 h 220"/>
                <a:gd name="T12" fmla="*/ 21 w 200"/>
                <a:gd name="T13" fmla="*/ 22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220">
                  <a:moveTo>
                    <a:pt x="21" y="220"/>
                  </a:moveTo>
                  <a:lnTo>
                    <a:pt x="8" y="202"/>
                  </a:lnTo>
                  <a:lnTo>
                    <a:pt x="0" y="182"/>
                  </a:lnTo>
                  <a:lnTo>
                    <a:pt x="182" y="0"/>
                  </a:lnTo>
                  <a:lnTo>
                    <a:pt x="188" y="17"/>
                  </a:lnTo>
                  <a:lnTo>
                    <a:pt x="200" y="32"/>
                  </a:lnTo>
                  <a:lnTo>
                    <a:pt x="21" y="220"/>
                  </a:lnTo>
                  <a:close/>
                </a:path>
              </a:pathLst>
            </a:custGeom>
            <a:solidFill>
              <a:srgbClr val="E9B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07"/>
            <p:cNvSpPr>
              <a:spLocks/>
            </p:cNvSpPr>
            <p:nvPr/>
          </p:nvSpPr>
          <p:spPr bwMode="auto">
            <a:xfrm>
              <a:off x="6159500" y="5381625"/>
              <a:ext cx="14288" cy="20638"/>
            </a:xfrm>
            <a:custGeom>
              <a:avLst/>
              <a:gdLst>
                <a:gd name="T0" fmla="*/ 18 w 38"/>
                <a:gd name="T1" fmla="*/ 52 h 52"/>
                <a:gd name="T2" fmla="*/ 7 w 38"/>
                <a:gd name="T3" fmla="*/ 36 h 52"/>
                <a:gd name="T4" fmla="*/ 0 w 38"/>
                <a:gd name="T5" fmla="*/ 18 h 52"/>
                <a:gd name="T6" fmla="*/ 18 w 38"/>
                <a:gd name="T7" fmla="*/ 0 h 52"/>
                <a:gd name="T8" fmla="*/ 26 w 38"/>
                <a:gd name="T9" fmla="*/ 17 h 52"/>
                <a:gd name="T10" fmla="*/ 38 w 38"/>
                <a:gd name="T11" fmla="*/ 33 h 52"/>
                <a:gd name="T12" fmla="*/ 18 w 38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52">
                  <a:moveTo>
                    <a:pt x="18" y="52"/>
                  </a:moveTo>
                  <a:lnTo>
                    <a:pt x="7" y="36"/>
                  </a:lnTo>
                  <a:lnTo>
                    <a:pt x="0" y="18"/>
                  </a:lnTo>
                  <a:lnTo>
                    <a:pt x="18" y="0"/>
                  </a:lnTo>
                  <a:lnTo>
                    <a:pt x="26" y="17"/>
                  </a:lnTo>
                  <a:lnTo>
                    <a:pt x="38" y="33"/>
                  </a:lnTo>
                  <a:lnTo>
                    <a:pt x="18" y="52"/>
                  </a:lnTo>
                  <a:close/>
                </a:path>
              </a:pathLst>
            </a:custGeom>
            <a:solidFill>
              <a:srgbClr val="E9B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08"/>
            <p:cNvSpPr>
              <a:spLocks/>
            </p:cNvSpPr>
            <p:nvPr/>
          </p:nvSpPr>
          <p:spPr bwMode="auto">
            <a:xfrm>
              <a:off x="6167438" y="5373688"/>
              <a:ext cx="14288" cy="19050"/>
            </a:xfrm>
            <a:custGeom>
              <a:avLst/>
              <a:gdLst>
                <a:gd name="T0" fmla="*/ 19 w 35"/>
                <a:gd name="T1" fmla="*/ 49 h 49"/>
                <a:gd name="T2" fmla="*/ 7 w 35"/>
                <a:gd name="T3" fmla="*/ 34 h 49"/>
                <a:gd name="T4" fmla="*/ 0 w 35"/>
                <a:gd name="T5" fmla="*/ 17 h 49"/>
                <a:gd name="T6" fmla="*/ 17 w 35"/>
                <a:gd name="T7" fmla="*/ 0 h 49"/>
                <a:gd name="T8" fmla="*/ 24 w 35"/>
                <a:gd name="T9" fmla="*/ 17 h 49"/>
                <a:gd name="T10" fmla="*/ 35 w 35"/>
                <a:gd name="T11" fmla="*/ 32 h 49"/>
                <a:gd name="T12" fmla="*/ 19 w 35"/>
                <a:gd name="T13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49">
                  <a:moveTo>
                    <a:pt x="19" y="49"/>
                  </a:moveTo>
                  <a:lnTo>
                    <a:pt x="7" y="34"/>
                  </a:lnTo>
                  <a:lnTo>
                    <a:pt x="0" y="17"/>
                  </a:lnTo>
                  <a:lnTo>
                    <a:pt x="17" y="0"/>
                  </a:lnTo>
                  <a:lnTo>
                    <a:pt x="24" y="17"/>
                  </a:lnTo>
                  <a:lnTo>
                    <a:pt x="35" y="32"/>
                  </a:lnTo>
                  <a:lnTo>
                    <a:pt x="19" y="49"/>
                  </a:lnTo>
                  <a:close/>
                </a:path>
              </a:pathLst>
            </a:custGeom>
            <a:solidFill>
              <a:srgbClr val="E9B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09"/>
            <p:cNvSpPr>
              <a:spLocks/>
            </p:cNvSpPr>
            <p:nvPr/>
          </p:nvSpPr>
          <p:spPr bwMode="auto">
            <a:xfrm>
              <a:off x="6176963" y="5346700"/>
              <a:ext cx="30163" cy="36513"/>
            </a:xfrm>
            <a:custGeom>
              <a:avLst/>
              <a:gdLst>
                <a:gd name="T0" fmla="*/ 19 w 76"/>
                <a:gd name="T1" fmla="*/ 93 h 93"/>
                <a:gd name="T2" fmla="*/ 7 w 76"/>
                <a:gd name="T3" fmla="*/ 78 h 93"/>
                <a:gd name="T4" fmla="*/ 0 w 76"/>
                <a:gd name="T5" fmla="*/ 61 h 93"/>
                <a:gd name="T6" fmla="*/ 61 w 76"/>
                <a:gd name="T7" fmla="*/ 0 h 93"/>
                <a:gd name="T8" fmla="*/ 67 w 76"/>
                <a:gd name="T9" fmla="*/ 18 h 93"/>
                <a:gd name="T10" fmla="*/ 76 w 76"/>
                <a:gd name="T11" fmla="*/ 32 h 93"/>
                <a:gd name="T12" fmla="*/ 19 w 76"/>
                <a:gd name="T13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93">
                  <a:moveTo>
                    <a:pt x="19" y="93"/>
                  </a:moveTo>
                  <a:lnTo>
                    <a:pt x="7" y="78"/>
                  </a:lnTo>
                  <a:lnTo>
                    <a:pt x="0" y="61"/>
                  </a:lnTo>
                  <a:lnTo>
                    <a:pt x="61" y="0"/>
                  </a:lnTo>
                  <a:lnTo>
                    <a:pt x="67" y="18"/>
                  </a:lnTo>
                  <a:lnTo>
                    <a:pt x="76" y="32"/>
                  </a:lnTo>
                  <a:lnTo>
                    <a:pt x="19" y="93"/>
                  </a:lnTo>
                  <a:close/>
                </a:path>
              </a:pathLst>
            </a:custGeom>
            <a:solidFill>
              <a:srgbClr val="E9B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10"/>
            <p:cNvSpPr>
              <a:spLocks/>
            </p:cNvSpPr>
            <p:nvPr/>
          </p:nvSpPr>
          <p:spPr bwMode="auto">
            <a:xfrm>
              <a:off x="6172200" y="5359400"/>
              <a:ext cx="50800" cy="42863"/>
            </a:xfrm>
            <a:custGeom>
              <a:avLst/>
              <a:gdLst>
                <a:gd name="T0" fmla="*/ 1 w 128"/>
                <a:gd name="T1" fmla="*/ 3 h 108"/>
                <a:gd name="T2" fmla="*/ 0 w 128"/>
                <a:gd name="T3" fmla="*/ 13 h 108"/>
                <a:gd name="T4" fmla="*/ 4 w 128"/>
                <a:gd name="T5" fmla="*/ 35 h 108"/>
                <a:gd name="T6" fmla="*/ 22 w 128"/>
                <a:gd name="T7" fmla="*/ 65 h 108"/>
                <a:gd name="T8" fmla="*/ 61 w 128"/>
                <a:gd name="T9" fmla="*/ 98 h 108"/>
                <a:gd name="T10" fmla="*/ 93 w 128"/>
                <a:gd name="T11" fmla="*/ 108 h 108"/>
                <a:gd name="T12" fmla="*/ 115 w 128"/>
                <a:gd name="T13" fmla="*/ 107 h 108"/>
                <a:gd name="T14" fmla="*/ 126 w 128"/>
                <a:gd name="T15" fmla="*/ 104 h 108"/>
                <a:gd name="T16" fmla="*/ 128 w 128"/>
                <a:gd name="T17" fmla="*/ 101 h 108"/>
                <a:gd name="T18" fmla="*/ 127 w 128"/>
                <a:gd name="T19" fmla="*/ 96 h 108"/>
                <a:gd name="T20" fmla="*/ 123 w 128"/>
                <a:gd name="T21" fmla="*/ 96 h 108"/>
                <a:gd name="T22" fmla="*/ 114 w 128"/>
                <a:gd name="T23" fmla="*/ 100 h 108"/>
                <a:gd name="T24" fmla="*/ 95 w 128"/>
                <a:gd name="T25" fmla="*/ 100 h 108"/>
                <a:gd name="T26" fmla="*/ 64 w 128"/>
                <a:gd name="T27" fmla="*/ 91 h 108"/>
                <a:gd name="T28" fmla="*/ 27 w 128"/>
                <a:gd name="T29" fmla="*/ 61 h 108"/>
                <a:gd name="T30" fmla="*/ 12 w 128"/>
                <a:gd name="T31" fmla="*/ 34 h 108"/>
                <a:gd name="T32" fmla="*/ 8 w 128"/>
                <a:gd name="T33" fmla="*/ 15 h 108"/>
                <a:gd name="T34" fmla="*/ 8 w 128"/>
                <a:gd name="T35" fmla="*/ 4 h 108"/>
                <a:gd name="T36" fmla="*/ 8 w 128"/>
                <a:gd name="T37" fmla="*/ 2 h 108"/>
                <a:gd name="T38" fmla="*/ 3 w 128"/>
                <a:gd name="T39" fmla="*/ 0 h 108"/>
                <a:gd name="T40" fmla="*/ 1 w 128"/>
                <a:gd name="T41" fmla="*/ 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08">
                  <a:moveTo>
                    <a:pt x="1" y="3"/>
                  </a:moveTo>
                  <a:lnTo>
                    <a:pt x="0" y="13"/>
                  </a:lnTo>
                  <a:lnTo>
                    <a:pt x="4" y="35"/>
                  </a:lnTo>
                  <a:lnTo>
                    <a:pt x="22" y="65"/>
                  </a:lnTo>
                  <a:lnTo>
                    <a:pt x="61" y="98"/>
                  </a:lnTo>
                  <a:lnTo>
                    <a:pt x="93" y="108"/>
                  </a:lnTo>
                  <a:lnTo>
                    <a:pt x="115" y="107"/>
                  </a:lnTo>
                  <a:lnTo>
                    <a:pt x="126" y="104"/>
                  </a:lnTo>
                  <a:lnTo>
                    <a:pt x="128" y="101"/>
                  </a:lnTo>
                  <a:lnTo>
                    <a:pt x="127" y="96"/>
                  </a:lnTo>
                  <a:lnTo>
                    <a:pt x="123" y="96"/>
                  </a:lnTo>
                  <a:lnTo>
                    <a:pt x="114" y="100"/>
                  </a:lnTo>
                  <a:lnTo>
                    <a:pt x="95" y="100"/>
                  </a:lnTo>
                  <a:lnTo>
                    <a:pt x="64" y="91"/>
                  </a:lnTo>
                  <a:lnTo>
                    <a:pt x="27" y="61"/>
                  </a:lnTo>
                  <a:lnTo>
                    <a:pt x="12" y="34"/>
                  </a:lnTo>
                  <a:lnTo>
                    <a:pt x="8" y="15"/>
                  </a:lnTo>
                  <a:lnTo>
                    <a:pt x="8" y="4"/>
                  </a:lnTo>
                  <a:lnTo>
                    <a:pt x="8" y="2"/>
                  </a:lnTo>
                  <a:lnTo>
                    <a:pt x="3" y="0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987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11"/>
            <p:cNvSpPr>
              <a:spLocks/>
            </p:cNvSpPr>
            <p:nvPr/>
          </p:nvSpPr>
          <p:spPr bwMode="auto">
            <a:xfrm>
              <a:off x="6164263" y="5368925"/>
              <a:ext cx="50800" cy="41275"/>
            </a:xfrm>
            <a:custGeom>
              <a:avLst/>
              <a:gdLst>
                <a:gd name="T0" fmla="*/ 2 w 127"/>
                <a:gd name="T1" fmla="*/ 3 h 108"/>
                <a:gd name="T2" fmla="*/ 0 w 127"/>
                <a:gd name="T3" fmla="*/ 15 h 108"/>
                <a:gd name="T4" fmla="*/ 4 w 127"/>
                <a:gd name="T5" fmla="*/ 35 h 108"/>
                <a:gd name="T6" fmla="*/ 22 w 127"/>
                <a:gd name="T7" fmla="*/ 67 h 108"/>
                <a:gd name="T8" fmla="*/ 60 w 127"/>
                <a:gd name="T9" fmla="*/ 98 h 108"/>
                <a:gd name="T10" fmla="*/ 94 w 127"/>
                <a:gd name="T11" fmla="*/ 108 h 108"/>
                <a:gd name="T12" fmla="*/ 116 w 127"/>
                <a:gd name="T13" fmla="*/ 108 h 108"/>
                <a:gd name="T14" fmla="*/ 126 w 127"/>
                <a:gd name="T15" fmla="*/ 104 h 108"/>
                <a:gd name="T16" fmla="*/ 127 w 127"/>
                <a:gd name="T17" fmla="*/ 103 h 108"/>
                <a:gd name="T18" fmla="*/ 126 w 127"/>
                <a:gd name="T19" fmla="*/ 98 h 108"/>
                <a:gd name="T20" fmla="*/ 124 w 127"/>
                <a:gd name="T21" fmla="*/ 98 h 108"/>
                <a:gd name="T22" fmla="*/ 114 w 127"/>
                <a:gd name="T23" fmla="*/ 100 h 108"/>
                <a:gd name="T24" fmla="*/ 95 w 127"/>
                <a:gd name="T25" fmla="*/ 102 h 108"/>
                <a:gd name="T26" fmla="*/ 64 w 127"/>
                <a:gd name="T27" fmla="*/ 91 h 108"/>
                <a:gd name="T28" fmla="*/ 28 w 127"/>
                <a:gd name="T29" fmla="*/ 63 h 108"/>
                <a:gd name="T30" fmla="*/ 11 w 127"/>
                <a:gd name="T31" fmla="*/ 34 h 108"/>
                <a:gd name="T32" fmla="*/ 7 w 127"/>
                <a:gd name="T33" fmla="*/ 15 h 108"/>
                <a:gd name="T34" fmla="*/ 8 w 127"/>
                <a:gd name="T35" fmla="*/ 6 h 108"/>
                <a:gd name="T36" fmla="*/ 8 w 127"/>
                <a:gd name="T37" fmla="*/ 2 h 108"/>
                <a:gd name="T38" fmla="*/ 3 w 127"/>
                <a:gd name="T39" fmla="*/ 0 h 108"/>
                <a:gd name="T40" fmla="*/ 2 w 127"/>
                <a:gd name="T41" fmla="*/ 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7" h="108">
                  <a:moveTo>
                    <a:pt x="2" y="3"/>
                  </a:moveTo>
                  <a:lnTo>
                    <a:pt x="0" y="15"/>
                  </a:lnTo>
                  <a:lnTo>
                    <a:pt x="4" y="35"/>
                  </a:lnTo>
                  <a:lnTo>
                    <a:pt x="22" y="67"/>
                  </a:lnTo>
                  <a:lnTo>
                    <a:pt x="60" y="98"/>
                  </a:lnTo>
                  <a:lnTo>
                    <a:pt x="94" y="108"/>
                  </a:lnTo>
                  <a:lnTo>
                    <a:pt x="116" y="108"/>
                  </a:lnTo>
                  <a:lnTo>
                    <a:pt x="126" y="104"/>
                  </a:lnTo>
                  <a:lnTo>
                    <a:pt x="127" y="103"/>
                  </a:lnTo>
                  <a:lnTo>
                    <a:pt x="126" y="98"/>
                  </a:lnTo>
                  <a:lnTo>
                    <a:pt x="124" y="98"/>
                  </a:lnTo>
                  <a:lnTo>
                    <a:pt x="114" y="100"/>
                  </a:lnTo>
                  <a:lnTo>
                    <a:pt x="95" y="102"/>
                  </a:lnTo>
                  <a:lnTo>
                    <a:pt x="64" y="91"/>
                  </a:lnTo>
                  <a:lnTo>
                    <a:pt x="28" y="63"/>
                  </a:lnTo>
                  <a:lnTo>
                    <a:pt x="11" y="34"/>
                  </a:lnTo>
                  <a:lnTo>
                    <a:pt x="7" y="15"/>
                  </a:lnTo>
                  <a:lnTo>
                    <a:pt x="8" y="6"/>
                  </a:lnTo>
                  <a:lnTo>
                    <a:pt x="8" y="2"/>
                  </a:lnTo>
                  <a:lnTo>
                    <a:pt x="3" y="0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987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12"/>
            <p:cNvSpPr>
              <a:spLocks/>
            </p:cNvSpPr>
            <p:nvPr/>
          </p:nvSpPr>
          <p:spPr bwMode="auto">
            <a:xfrm>
              <a:off x="6154738" y="5378450"/>
              <a:ext cx="50800" cy="42863"/>
            </a:xfrm>
            <a:custGeom>
              <a:avLst/>
              <a:gdLst>
                <a:gd name="T0" fmla="*/ 1 w 128"/>
                <a:gd name="T1" fmla="*/ 2 h 106"/>
                <a:gd name="T2" fmla="*/ 0 w 128"/>
                <a:gd name="T3" fmla="*/ 11 h 106"/>
                <a:gd name="T4" fmla="*/ 5 w 128"/>
                <a:gd name="T5" fmla="*/ 33 h 106"/>
                <a:gd name="T6" fmla="*/ 23 w 128"/>
                <a:gd name="T7" fmla="*/ 63 h 106"/>
                <a:gd name="T8" fmla="*/ 61 w 128"/>
                <a:gd name="T9" fmla="*/ 96 h 106"/>
                <a:gd name="T10" fmla="*/ 94 w 128"/>
                <a:gd name="T11" fmla="*/ 106 h 106"/>
                <a:gd name="T12" fmla="*/ 115 w 128"/>
                <a:gd name="T13" fmla="*/ 106 h 106"/>
                <a:gd name="T14" fmla="*/ 125 w 128"/>
                <a:gd name="T15" fmla="*/ 102 h 106"/>
                <a:gd name="T16" fmla="*/ 128 w 128"/>
                <a:gd name="T17" fmla="*/ 101 h 106"/>
                <a:gd name="T18" fmla="*/ 127 w 128"/>
                <a:gd name="T19" fmla="*/ 96 h 106"/>
                <a:gd name="T20" fmla="*/ 123 w 128"/>
                <a:gd name="T21" fmla="*/ 96 h 106"/>
                <a:gd name="T22" fmla="*/ 115 w 128"/>
                <a:gd name="T23" fmla="*/ 98 h 106"/>
                <a:gd name="T24" fmla="*/ 96 w 128"/>
                <a:gd name="T25" fmla="*/ 99 h 106"/>
                <a:gd name="T26" fmla="*/ 65 w 128"/>
                <a:gd name="T27" fmla="*/ 89 h 106"/>
                <a:gd name="T28" fmla="*/ 28 w 128"/>
                <a:gd name="T29" fmla="*/ 59 h 106"/>
                <a:gd name="T30" fmla="*/ 11 w 128"/>
                <a:gd name="T31" fmla="*/ 32 h 106"/>
                <a:gd name="T32" fmla="*/ 8 w 128"/>
                <a:gd name="T33" fmla="*/ 13 h 106"/>
                <a:gd name="T34" fmla="*/ 8 w 128"/>
                <a:gd name="T35" fmla="*/ 4 h 106"/>
                <a:gd name="T36" fmla="*/ 8 w 128"/>
                <a:gd name="T37" fmla="*/ 0 h 106"/>
                <a:gd name="T38" fmla="*/ 2 w 128"/>
                <a:gd name="T39" fmla="*/ 0 h 106"/>
                <a:gd name="T40" fmla="*/ 1 w 128"/>
                <a:gd name="T41" fmla="*/ 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06">
                  <a:moveTo>
                    <a:pt x="1" y="2"/>
                  </a:moveTo>
                  <a:lnTo>
                    <a:pt x="0" y="11"/>
                  </a:lnTo>
                  <a:lnTo>
                    <a:pt x="5" y="33"/>
                  </a:lnTo>
                  <a:lnTo>
                    <a:pt x="23" y="63"/>
                  </a:lnTo>
                  <a:lnTo>
                    <a:pt x="61" y="96"/>
                  </a:lnTo>
                  <a:lnTo>
                    <a:pt x="94" y="106"/>
                  </a:lnTo>
                  <a:lnTo>
                    <a:pt x="115" y="106"/>
                  </a:lnTo>
                  <a:lnTo>
                    <a:pt x="125" y="102"/>
                  </a:lnTo>
                  <a:lnTo>
                    <a:pt x="128" y="101"/>
                  </a:lnTo>
                  <a:lnTo>
                    <a:pt x="127" y="96"/>
                  </a:lnTo>
                  <a:lnTo>
                    <a:pt x="123" y="96"/>
                  </a:lnTo>
                  <a:lnTo>
                    <a:pt x="115" y="98"/>
                  </a:lnTo>
                  <a:lnTo>
                    <a:pt x="96" y="99"/>
                  </a:lnTo>
                  <a:lnTo>
                    <a:pt x="65" y="89"/>
                  </a:lnTo>
                  <a:lnTo>
                    <a:pt x="28" y="59"/>
                  </a:lnTo>
                  <a:lnTo>
                    <a:pt x="11" y="32"/>
                  </a:lnTo>
                  <a:lnTo>
                    <a:pt x="8" y="13"/>
                  </a:lnTo>
                  <a:lnTo>
                    <a:pt x="8" y="4"/>
                  </a:lnTo>
                  <a:lnTo>
                    <a:pt x="8" y="0"/>
                  </a:lnTo>
                  <a:lnTo>
                    <a:pt x="2" y="0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987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13"/>
            <p:cNvSpPr>
              <a:spLocks/>
            </p:cNvSpPr>
            <p:nvPr/>
          </p:nvSpPr>
          <p:spPr bwMode="auto">
            <a:xfrm>
              <a:off x="6080125" y="5446713"/>
              <a:ext cx="61913" cy="53975"/>
            </a:xfrm>
            <a:custGeom>
              <a:avLst/>
              <a:gdLst>
                <a:gd name="T0" fmla="*/ 2 w 154"/>
                <a:gd name="T1" fmla="*/ 3 h 137"/>
                <a:gd name="T2" fmla="*/ 0 w 154"/>
                <a:gd name="T3" fmla="*/ 16 h 137"/>
                <a:gd name="T4" fmla="*/ 4 w 154"/>
                <a:gd name="T5" fmla="*/ 43 h 137"/>
                <a:gd name="T6" fmla="*/ 15 w 154"/>
                <a:gd name="T7" fmla="*/ 70 h 137"/>
                <a:gd name="T8" fmla="*/ 34 w 154"/>
                <a:gd name="T9" fmla="*/ 94 h 137"/>
                <a:gd name="T10" fmla="*/ 57 w 154"/>
                <a:gd name="T11" fmla="*/ 114 h 137"/>
                <a:gd name="T12" fmla="*/ 83 w 154"/>
                <a:gd name="T13" fmla="*/ 129 h 137"/>
                <a:gd name="T14" fmla="*/ 111 w 154"/>
                <a:gd name="T15" fmla="*/ 137 h 137"/>
                <a:gd name="T16" fmla="*/ 139 w 154"/>
                <a:gd name="T17" fmla="*/ 135 h 137"/>
                <a:gd name="T18" fmla="*/ 151 w 154"/>
                <a:gd name="T19" fmla="*/ 131 h 137"/>
                <a:gd name="T20" fmla="*/ 154 w 154"/>
                <a:gd name="T21" fmla="*/ 129 h 137"/>
                <a:gd name="T22" fmla="*/ 153 w 154"/>
                <a:gd name="T23" fmla="*/ 124 h 137"/>
                <a:gd name="T24" fmla="*/ 149 w 154"/>
                <a:gd name="T25" fmla="*/ 125 h 137"/>
                <a:gd name="T26" fmla="*/ 137 w 154"/>
                <a:gd name="T27" fmla="*/ 129 h 137"/>
                <a:gd name="T28" fmla="*/ 111 w 154"/>
                <a:gd name="T29" fmla="*/ 129 h 137"/>
                <a:gd name="T30" fmla="*/ 85 w 154"/>
                <a:gd name="T31" fmla="*/ 122 h 137"/>
                <a:gd name="T32" fmla="*/ 61 w 154"/>
                <a:gd name="T33" fmla="*/ 108 h 137"/>
                <a:gd name="T34" fmla="*/ 39 w 154"/>
                <a:gd name="T35" fmla="*/ 90 h 137"/>
                <a:gd name="T36" fmla="*/ 21 w 154"/>
                <a:gd name="T37" fmla="*/ 67 h 137"/>
                <a:gd name="T38" fmla="*/ 10 w 154"/>
                <a:gd name="T39" fmla="*/ 42 h 137"/>
                <a:gd name="T40" fmla="*/ 8 w 154"/>
                <a:gd name="T41" fmla="*/ 17 h 137"/>
                <a:gd name="T42" fmla="*/ 10 w 154"/>
                <a:gd name="T43" fmla="*/ 4 h 137"/>
                <a:gd name="T44" fmla="*/ 9 w 154"/>
                <a:gd name="T45" fmla="*/ 2 h 137"/>
                <a:gd name="T46" fmla="*/ 4 w 154"/>
                <a:gd name="T47" fmla="*/ 0 h 137"/>
                <a:gd name="T48" fmla="*/ 2 w 154"/>
                <a:gd name="T49" fmla="*/ 3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4" h="137">
                  <a:moveTo>
                    <a:pt x="2" y="3"/>
                  </a:moveTo>
                  <a:lnTo>
                    <a:pt x="0" y="16"/>
                  </a:lnTo>
                  <a:lnTo>
                    <a:pt x="4" y="43"/>
                  </a:lnTo>
                  <a:lnTo>
                    <a:pt x="15" y="70"/>
                  </a:lnTo>
                  <a:lnTo>
                    <a:pt x="34" y="94"/>
                  </a:lnTo>
                  <a:lnTo>
                    <a:pt x="57" y="114"/>
                  </a:lnTo>
                  <a:lnTo>
                    <a:pt x="83" y="129"/>
                  </a:lnTo>
                  <a:lnTo>
                    <a:pt x="111" y="137"/>
                  </a:lnTo>
                  <a:lnTo>
                    <a:pt x="139" y="135"/>
                  </a:lnTo>
                  <a:lnTo>
                    <a:pt x="151" y="131"/>
                  </a:lnTo>
                  <a:lnTo>
                    <a:pt x="154" y="129"/>
                  </a:lnTo>
                  <a:lnTo>
                    <a:pt x="153" y="124"/>
                  </a:lnTo>
                  <a:lnTo>
                    <a:pt x="149" y="125"/>
                  </a:lnTo>
                  <a:lnTo>
                    <a:pt x="137" y="129"/>
                  </a:lnTo>
                  <a:lnTo>
                    <a:pt x="111" y="129"/>
                  </a:lnTo>
                  <a:lnTo>
                    <a:pt x="85" y="122"/>
                  </a:lnTo>
                  <a:lnTo>
                    <a:pt x="61" y="108"/>
                  </a:lnTo>
                  <a:lnTo>
                    <a:pt x="39" y="90"/>
                  </a:lnTo>
                  <a:lnTo>
                    <a:pt x="21" y="67"/>
                  </a:lnTo>
                  <a:lnTo>
                    <a:pt x="10" y="42"/>
                  </a:lnTo>
                  <a:lnTo>
                    <a:pt x="8" y="17"/>
                  </a:lnTo>
                  <a:lnTo>
                    <a:pt x="10" y="4"/>
                  </a:lnTo>
                  <a:lnTo>
                    <a:pt x="9" y="2"/>
                  </a:lnTo>
                  <a:lnTo>
                    <a:pt x="4" y="0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987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14"/>
            <p:cNvSpPr>
              <a:spLocks/>
            </p:cNvSpPr>
            <p:nvPr/>
          </p:nvSpPr>
          <p:spPr bwMode="auto">
            <a:xfrm>
              <a:off x="6070600" y="5456238"/>
              <a:ext cx="61913" cy="53975"/>
            </a:xfrm>
            <a:custGeom>
              <a:avLst/>
              <a:gdLst>
                <a:gd name="T0" fmla="*/ 2 w 153"/>
                <a:gd name="T1" fmla="*/ 2 h 137"/>
                <a:gd name="T2" fmla="*/ 0 w 153"/>
                <a:gd name="T3" fmla="*/ 17 h 137"/>
                <a:gd name="T4" fmla="*/ 2 w 153"/>
                <a:gd name="T5" fmla="*/ 44 h 137"/>
                <a:gd name="T6" fmla="*/ 14 w 153"/>
                <a:gd name="T7" fmla="*/ 71 h 137"/>
                <a:gd name="T8" fmla="*/ 32 w 153"/>
                <a:gd name="T9" fmla="*/ 96 h 137"/>
                <a:gd name="T10" fmla="*/ 56 w 153"/>
                <a:gd name="T11" fmla="*/ 115 h 137"/>
                <a:gd name="T12" fmla="*/ 81 w 153"/>
                <a:gd name="T13" fmla="*/ 129 h 137"/>
                <a:gd name="T14" fmla="*/ 110 w 153"/>
                <a:gd name="T15" fmla="*/ 137 h 137"/>
                <a:gd name="T16" fmla="*/ 137 w 153"/>
                <a:gd name="T17" fmla="*/ 136 h 137"/>
                <a:gd name="T18" fmla="*/ 151 w 153"/>
                <a:gd name="T19" fmla="*/ 131 h 137"/>
                <a:gd name="T20" fmla="*/ 153 w 153"/>
                <a:gd name="T21" fmla="*/ 129 h 137"/>
                <a:gd name="T22" fmla="*/ 151 w 153"/>
                <a:gd name="T23" fmla="*/ 124 h 137"/>
                <a:gd name="T24" fmla="*/ 149 w 153"/>
                <a:gd name="T25" fmla="*/ 124 h 137"/>
                <a:gd name="T26" fmla="*/ 137 w 153"/>
                <a:gd name="T27" fmla="*/ 129 h 137"/>
                <a:gd name="T28" fmla="*/ 110 w 153"/>
                <a:gd name="T29" fmla="*/ 129 h 137"/>
                <a:gd name="T30" fmla="*/ 84 w 153"/>
                <a:gd name="T31" fmla="*/ 123 h 137"/>
                <a:gd name="T32" fmla="*/ 59 w 153"/>
                <a:gd name="T33" fmla="*/ 110 h 137"/>
                <a:gd name="T34" fmla="*/ 37 w 153"/>
                <a:gd name="T35" fmla="*/ 90 h 137"/>
                <a:gd name="T36" fmla="*/ 21 w 153"/>
                <a:gd name="T37" fmla="*/ 68 h 137"/>
                <a:gd name="T38" fmla="*/ 9 w 153"/>
                <a:gd name="T39" fmla="*/ 43 h 137"/>
                <a:gd name="T40" fmla="*/ 6 w 153"/>
                <a:gd name="T41" fmla="*/ 17 h 137"/>
                <a:gd name="T42" fmla="*/ 9 w 153"/>
                <a:gd name="T43" fmla="*/ 4 h 137"/>
                <a:gd name="T44" fmla="*/ 9 w 153"/>
                <a:gd name="T45" fmla="*/ 1 h 137"/>
                <a:gd name="T46" fmla="*/ 4 w 153"/>
                <a:gd name="T47" fmla="*/ 0 h 137"/>
                <a:gd name="T48" fmla="*/ 2 w 153"/>
                <a:gd name="T49" fmla="*/ 2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3" h="137">
                  <a:moveTo>
                    <a:pt x="2" y="2"/>
                  </a:moveTo>
                  <a:lnTo>
                    <a:pt x="0" y="17"/>
                  </a:lnTo>
                  <a:lnTo>
                    <a:pt x="2" y="44"/>
                  </a:lnTo>
                  <a:lnTo>
                    <a:pt x="14" y="71"/>
                  </a:lnTo>
                  <a:lnTo>
                    <a:pt x="32" y="96"/>
                  </a:lnTo>
                  <a:lnTo>
                    <a:pt x="56" y="115"/>
                  </a:lnTo>
                  <a:lnTo>
                    <a:pt x="81" y="129"/>
                  </a:lnTo>
                  <a:lnTo>
                    <a:pt x="110" y="137"/>
                  </a:lnTo>
                  <a:lnTo>
                    <a:pt x="137" y="136"/>
                  </a:lnTo>
                  <a:lnTo>
                    <a:pt x="151" y="131"/>
                  </a:lnTo>
                  <a:lnTo>
                    <a:pt x="153" y="129"/>
                  </a:lnTo>
                  <a:lnTo>
                    <a:pt x="151" y="124"/>
                  </a:lnTo>
                  <a:lnTo>
                    <a:pt x="149" y="124"/>
                  </a:lnTo>
                  <a:lnTo>
                    <a:pt x="137" y="129"/>
                  </a:lnTo>
                  <a:lnTo>
                    <a:pt x="110" y="129"/>
                  </a:lnTo>
                  <a:lnTo>
                    <a:pt x="84" y="123"/>
                  </a:lnTo>
                  <a:lnTo>
                    <a:pt x="59" y="110"/>
                  </a:lnTo>
                  <a:lnTo>
                    <a:pt x="37" y="90"/>
                  </a:lnTo>
                  <a:lnTo>
                    <a:pt x="21" y="68"/>
                  </a:lnTo>
                  <a:lnTo>
                    <a:pt x="9" y="43"/>
                  </a:lnTo>
                  <a:lnTo>
                    <a:pt x="6" y="17"/>
                  </a:lnTo>
                  <a:lnTo>
                    <a:pt x="9" y="4"/>
                  </a:lnTo>
                  <a:lnTo>
                    <a:pt x="9" y="1"/>
                  </a:lnTo>
                  <a:lnTo>
                    <a:pt x="4" y="0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987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15"/>
            <p:cNvSpPr>
              <a:spLocks/>
            </p:cNvSpPr>
            <p:nvPr/>
          </p:nvSpPr>
          <p:spPr bwMode="auto">
            <a:xfrm>
              <a:off x="6062663" y="5465763"/>
              <a:ext cx="60325" cy="53975"/>
            </a:xfrm>
            <a:custGeom>
              <a:avLst/>
              <a:gdLst>
                <a:gd name="T0" fmla="*/ 4 w 155"/>
                <a:gd name="T1" fmla="*/ 3 h 138"/>
                <a:gd name="T2" fmla="*/ 0 w 155"/>
                <a:gd name="T3" fmla="*/ 17 h 138"/>
                <a:gd name="T4" fmla="*/ 3 w 155"/>
                <a:gd name="T5" fmla="*/ 46 h 138"/>
                <a:gd name="T6" fmla="*/ 15 w 155"/>
                <a:gd name="T7" fmla="*/ 73 h 138"/>
                <a:gd name="T8" fmla="*/ 33 w 155"/>
                <a:gd name="T9" fmla="*/ 98 h 138"/>
                <a:gd name="T10" fmla="*/ 55 w 155"/>
                <a:gd name="T11" fmla="*/ 117 h 138"/>
                <a:gd name="T12" fmla="*/ 82 w 155"/>
                <a:gd name="T13" fmla="*/ 131 h 138"/>
                <a:gd name="T14" fmla="*/ 111 w 155"/>
                <a:gd name="T15" fmla="*/ 138 h 138"/>
                <a:gd name="T16" fmla="*/ 139 w 155"/>
                <a:gd name="T17" fmla="*/ 136 h 138"/>
                <a:gd name="T18" fmla="*/ 152 w 155"/>
                <a:gd name="T19" fmla="*/ 131 h 138"/>
                <a:gd name="T20" fmla="*/ 155 w 155"/>
                <a:gd name="T21" fmla="*/ 129 h 138"/>
                <a:gd name="T22" fmla="*/ 153 w 155"/>
                <a:gd name="T23" fmla="*/ 124 h 138"/>
                <a:gd name="T24" fmla="*/ 151 w 155"/>
                <a:gd name="T25" fmla="*/ 125 h 138"/>
                <a:gd name="T26" fmla="*/ 138 w 155"/>
                <a:gd name="T27" fmla="*/ 129 h 138"/>
                <a:gd name="T28" fmla="*/ 111 w 155"/>
                <a:gd name="T29" fmla="*/ 131 h 138"/>
                <a:gd name="T30" fmla="*/ 85 w 155"/>
                <a:gd name="T31" fmla="*/ 125 h 138"/>
                <a:gd name="T32" fmla="*/ 60 w 155"/>
                <a:gd name="T33" fmla="*/ 112 h 138"/>
                <a:gd name="T34" fmla="*/ 38 w 155"/>
                <a:gd name="T35" fmla="*/ 92 h 138"/>
                <a:gd name="T36" fmla="*/ 21 w 155"/>
                <a:gd name="T37" fmla="*/ 70 h 138"/>
                <a:gd name="T38" fmla="*/ 11 w 155"/>
                <a:gd name="T39" fmla="*/ 44 h 138"/>
                <a:gd name="T40" fmla="*/ 8 w 155"/>
                <a:gd name="T41" fmla="*/ 17 h 138"/>
                <a:gd name="T42" fmla="*/ 11 w 155"/>
                <a:gd name="T43" fmla="*/ 4 h 138"/>
                <a:gd name="T44" fmla="*/ 11 w 155"/>
                <a:gd name="T45" fmla="*/ 2 h 138"/>
                <a:gd name="T46" fmla="*/ 6 w 155"/>
                <a:gd name="T47" fmla="*/ 0 h 138"/>
                <a:gd name="T48" fmla="*/ 4 w 155"/>
                <a:gd name="T49" fmla="*/ 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5" h="138">
                  <a:moveTo>
                    <a:pt x="4" y="3"/>
                  </a:moveTo>
                  <a:lnTo>
                    <a:pt x="0" y="17"/>
                  </a:lnTo>
                  <a:lnTo>
                    <a:pt x="3" y="46"/>
                  </a:lnTo>
                  <a:lnTo>
                    <a:pt x="15" y="73"/>
                  </a:lnTo>
                  <a:lnTo>
                    <a:pt x="33" y="98"/>
                  </a:lnTo>
                  <a:lnTo>
                    <a:pt x="55" y="117"/>
                  </a:lnTo>
                  <a:lnTo>
                    <a:pt x="82" y="131"/>
                  </a:lnTo>
                  <a:lnTo>
                    <a:pt x="111" y="138"/>
                  </a:lnTo>
                  <a:lnTo>
                    <a:pt x="139" y="136"/>
                  </a:lnTo>
                  <a:lnTo>
                    <a:pt x="152" y="131"/>
                  </a:lnTo>
                  <a:lnTo>
                    <a:pt x="155" y="129"/>
                  </a:lnTo>
                  <a:lnTo>
                    <a:pt x="153" y="124"/>
                  </a:lnTo>
                  <a:lnTo>
                    <a:pt x="151" y="125"/>
                  </a:lnTo>
                  <a:lnTo>
                    <a:pt x="138" y="129"/>
                  </a:lnTo>
                  <a:lnTo>
                    <a:pt x="111" y="131"/>
                  </a:lnTo>
                  <a:lnTo>
                    <a:pt x="85" y="125"/>
                  </a:lnTo>
                  <a:lnTo>
                    <a:pt x="60" y="112"/>
                  </a:lnTo>
                  <a:lnTo>
                    <a:pt x="38" y="92"/>
                  </a:lnTo>
                  <a:lnTo>
                    <a:pt x="21" y="70"/>
                  </a:lnTo>
                  <a:lnTo>
                    <a:pt x="11" y="44"/>
                  </a:lnTo>
                  <a:lnTo>
                    <a:pt x="8" y="17"/>
                  </a:lnTo>
                  <a:lnTo>
                    <a:pt x="11" y="4"/>
                  </a:lnTo>
                  <a:lnTo>
                    <a:pt x="11" y="2"/>
                  </a:lnTo>
                  <a:lnTo>
                    <a:pt x="6" y="0"/>
                  </a:lnTo>
                  <a:lnTo>
                    <a:pt x="4" y="3"/>
                  </a:lnTo>
                  <a:close/>
                </a:path>
              </a:pathLst>
            </a:custGeom>
            <a:solidFill>
              <a:srgbClr val="987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16"/>
            <p:cNvSpPr>
              <a:spLocks/>
            </p:cNvSpPr>
            <p:nvPr/>
          </p:nvSpPr>
          <p:spPr bwMode="auto">
            <a:xfrm>
              <a:off x="6053138" y="5475288"/>
              <a:ext cx="61913" cy="53975"/>
            </a:xfrm>
            <a:custGeom>
              <a:avLst/>
              <a:gdLst>
                <a:gd name="T0" fmla="*/ 4 w 155"/>
                <a:gd name="T1" fmla="*/ 2 h 138"/>
                <a:gd name="T2" fmla="*/ 0 w 155"/>
                <a:gd name="T3" fmla="*/ 17 h 138"/>
                <a:gd name="T4" fmla="*/ 3 w 155"/>
                <a:gd name="T5" fmla="*/ 46 h 138"/>
                <a:gd name="T6" fmla="*/ 13 w 155"/>
                <a:gd name="T7" fmla="*/ 74 h 138"/>
                <a:gd name="T8" fmla="*/ 32 w 155"/>
                <a:gd name="T9" fmla="*/ 98 h 138"/>
                <a:gd name="T10" fmla="*/ 54 w 155"/>
                <a:gd name="T11" fmla="*/ 118 h 138"/>
                <a:gd name="T12" fmla="*/ 81 w 155"/>
                <a:gd name="T13" fmla="*/ 132 h 138"/>
                <a:gd name="T14" fmla="*/ 109 w 155"/>
                <a:gd name="T15" fmla="*/ 138 h 138"/>
                <a:gd name="T16" fmla="*/ 138 w 155"/>
                <a:gd name="T17" fmla="*/ 137 h 138"/>
                <a:gd name="T18" fmla="*/ 152 w 155"/>
                <a:gd name="T19" fmla="*/ 132 h 138"/>
                <a:gd name="T20" fmla="*/ 155 w 155"/>
                <a:gd name="T21" fmla="*/ 129 h 138"/>
                <a:gd name="T22" fmla="*/ 153 w 155"/>
                <a:gd name="T23" fmla="*/ 124 h 138"/>
                <a:gd name="T24" fmla="*/ 149 w 155"/>
                <a:gd name="T25" fmla="*/ 124 h 138"/>
                <a:gd name="T26" fmla="*/ 137 w 155"/>
                <a:gd name="T27" fmla="*/ 129 h 138"/>
                <a:gd name="T28" fmla="*/ 109 w 155"/>
                <a:gd name="T29" fmla="*/ 131 h 138"/>
                <a:gd name="T30" fmla="*/ 83 w 155"/>
                <a:gd name="T31" fmla="*/ 125 h 138"/>
                <a:gd name="T32" fmla="*/ 57 w 155"/>
                <a:gd name="T33" fmla="*/ 111 h 138"/>
                <a:gd name="T34" fmla="*/ 37 w 155"/>
                <a:gd name="T35" fmla="*/ 93 h 138"/>
                <a:gd name="T36" fmla="*/ 20 w 155"/>
                <a:gd name="T37" fmla="*/ 70 h 138"/>
                <a:gd name="T38" fmla="*/ 9 w 155"/>
                <a:gd name="T39" fmla="*/ 45 h 138"/>
                <a:gd name="T40" fmla="*/ 8 w 155"/>
                <a:gd name="T41" fmla="*/ 18 h 138"/>
                <a:gd name="T42" fmla="*/ 11 w 155"/>
                <a:gd name="T43" fmla="*/ 4 h 138"/>
                <a:gd name="T44" fmla="*/ 11 w 155"/>
                <a:gd name="T45" fmla="*/ 1 h 138"/>
                <a:gd name="T46" fmla="*/ 6 w 155"/>
                <a:gd name="T47" fmla="*/ 0 h 138"/>
                <a:gd name="T48" fmla="*/ 4 w 155"/>
                <a:gd name="T49" fmla="*/ 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5" h="138">
                  <a:moveTo>
                    <a:pt x="4" y="2"/>
                  </a:moveTo>
                  <a:lnTo>
                    <a:pt x="0" y="17"/>
                  </a:lnTo>
                  <a:lnTo>
                    <a:pt x="3" y="46"/>
                  </a:lnTo>
                  <a:lnTo>
                    <a:pt x="13" y="74"/>
                  </a:lnTo>
                  <a:lnTo>
                    <a:pt x="32" y="98"/>
                  </a:lnTo>
                  <a:lnTo>
                    <a:pt x="54" y="118"/>
                  </a:lnTo>
                  <a:lnTo>
                    <a:pt x="81" y="132"/>
                  </a:lnTo>
                  <a:lnTo>
                    <a:pt x="109" y="138"/>
                  </a:lnTo>
                  <a:lnTo>
                    <a:pt x="138" y="137"/>
                  </a:lnTo>
                  <a:lnTo>
                    <a:pt x="152" y="132"/>
                  </a:lnTo>
                  <a:lnTo>
                    <a:pt x="155" y="129"/>
                  </a:lnTo>
                  <a:lnTo>
                    <a:pt x="153" y="124"/>
                  </a:lnTo>
                  <a:lnTo>
                    <a:pt x="149" y="124"/>
                  </a:lnTo>
                  <a:lnTo>
                    <a:pt x="137" y="129"/>
                  </a:lnTo>
                  <a:lnTo>
                    <a:pt x="109" y="131"/>
                  </a:lnTo>
                  <a:lnTo>
                    <a:pt x="83" y="125"/>
                  </a:lnTo>
                  <a:lnTo>
                    <a:pt x="57" y="111"/>
                  </a:lnTo>
                  <a:lnTo>
                    <a:pt x="37" y="93"/>
                  </a:lnTo>
                  <a:lnTo>
                    <a:pt x="20" y="70"/>
                  </a:lnTo>
                  <a:lnTo>
                    <a:pt x="9" y="45"/>
                  </a:lnTo>
                  <a:lnTo>
                    <a:pt x="8" y="18"/>
                  </a:lnTo>
                  <a:lnTo>
                    <a:pt x="11" y="4"/>
                  </a:lnTo>
                  <a:lnTo>
                    <a:pt x="11" y="1"/>
                  </a:lnTo>
                  <a:lnTo>
                    <a:pt x="6" y="0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987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17"/>
            <p:cNvSpPr>
              <a:spLocks/>
            </p:cNvSpPr>
            <p:nvPr/>
          </p:nvSpPr>
          <p:spPr bwMode="auto">
            <a:xfrm>
              <a:off x="6213475" y="4822825"/>
              <a:ext cx="506413" cy="550863"/>
            </a:xfrm>
            <a:custGeom>
              <a:avLst/>
              <a:gdLst>
                <a:gd name="T0" fmla="*/ 45 w 1274"/>
                <a:gd name="T1" fmla="*/ 1387 h 1387"/>
                <a:gd name="T2" fmla="*/ 34 w 1274"/>
                <a:gd name="T3" fmla="*/ 1385 h 1387"/>
                <a:gd name="T4" fmla="*/ 10 w 1274"/>
                <a:gd name="T5" fmla="*/ 1376 h 1387"/>
                <a:gd name="T6" fmla="*/ 0 w 1274"/>
                <a:gd name="T7" fmla="*/ 1369 h 1387"/>
                <a:gd name="T8" fmla="*/ 1274 w 1274"/>
                <a:gd name="T9" fmla="*/ 0 h 1387"/>
                <a:gd name="T10" fmla="*/ 901 w 1274"/>
                <a:gd name="T11" fmla="*/ 424 h 1387"/>
                <a:gd name="T12" fmla="*/ 45 w 1274"/>
                <a:gd name="T13" fmla="*/ 1387 h 1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4" h="1387">
                  <a:moveTo>
                    <a:pt x="45" y="1387"/>
                  </a:moveTo>
                  <a:lnTo>
                    <a:pt x="34" y="1385"/>
                  </a:lnTo>
                  <a:lnTo>
                    <a:pt x="10" y="1376"/>
                  </a:lnTo>
                  <a:lnTo>
                    <a:pt x="0" y="1369"/>
                  </a:lnTo>
                  <a:lnTo>
                    <a:pt x="1274" y="0"/>
                  </a:lnTo>
                  <a:lnTo>
                    <a:pt x="901" y="424"/>
                  </a:lnTo>
                  <a:lnTo>
                    <a:pt x="45" y="1387"/>
                  </a:lnTo>
                  <a:close/>
                </a:path>
              </a:pathLst>
            </a:custGeom>
            <a:solidFill>
              <a:srgbClr val="273A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18"/>
            <p:cNvSpPr>
              <a:spLocks/>
            </p:cNvSpPr>
            <p:nvPr/>
          </p:nvSpPr>
          <p:spPr bwMode="auto">
            <a:xfrm>
              <a:off x="6045200" y="5519738"/>
              <a:ext cx="47625" cy="33338"/>
            </a:xfrm>
            <a:custGeom>
              <a:avLst/>
              <a:gdLst>
                <a:gd name="T0" fmla="*/ 35 w 118"/>
                <a:gd name="T1" fmla="*/ 87 h 87"/>
                <a:gd name="T2" fmla="*/ 19 w 118"/>
                <a:gd name="T3" fmla="*/ 86 h 87"/>
                <a:gd name="T4" fmla="*/ 1 w 118"/>
                <a:gd name="T5" fmla="*/ 74 h 87"/>
                <a:gd name="T6" fmla="*/ 0 w 118"/>
                <a:gd name="T7" fmla="*/ 71 h 87"/>
                <a:gd name="T8" fmla="*/ 66 w 118"/>
                <a:gd name="T9" fmla="*/ 0 h 87"/>
                <a:gd name="T10" fmla="*/ 78 w 118"/>
                <a:gd name="T11" fmla="*/ 9 h 87"/>
                <a:gd name="T12" fmla="*/ 104 w 118"/>
                <a:gd name="T13" fmla="*/ 22 h 87"/>
                <a:gd name="T14" fmla="*/ 118 w 118"/>
                <a:gd name="T15" fmla="*/ 26 h 87"/>
                <a:gd name="T16" fmla="*/ 86 w 118"/>
                <a:gd name="T17" fmla="*/ 60 h 87"/>
                <a:gd name="T18" fmla="*/ 74 w 118"/>
                <a:gd name="T19" fmla="*/ 71 h 87"/>
                <a:gd name="T20" fmla="*/ 63 w 118"/>
                <a:gd name="T21" fmla="*/ 79 h 87"/>
                <a:gd name="T22" fmla="*/ 43 w 118"/>
                <a:gd name="T23" fmla="*/ 87 h 87"/>
                <a:gd name="T24" fmla="*/ 35 w 118"/>
                <a:gd name="T2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87">
                  <a:moveTo>
                    <a:pt x="35" y="87"/>
                  </a:moveTo>
                  <a:lnTo>
                    <a:pt x="19" y="86"/>
                  </a:lnTo>
                  <a:lnTo>
                    <a:pt x="1" y="74"/>
                  </a:lnTo>
                  <a:lnTo>
                    <a:pt x="0" y="71"/>
                  </a:lnTo>
                  <a:lnTo>
                    <a:pt x="66" y="0"/>
                  </a:lnTo>
                  <a:lnTo>
                    <a:pt x="78" y="9"/>
                  </a:lnTo>
                  <a:lnTo>
                    <a:pt x="104" y="22"/>
                  </a:lnTo>
                  <a:lnTo>
                    <a:pt x="118" y="26"/>
                  </a:lnTo>
                  <a:lnTo>
                    <a:pt x="86" y="60"/>
                  </a:lnTo>
                  <a:lnTo>
                    <a:pt x="74" y="71"/>
                  </a:lnTo>
                  <a:lnTo>
                    <a:pt x="63" y="79"/>
                  </a:lnTo>
                  <a:lnTo>
                    <a:pt x="43" y="87"/>
                  </a:lnTo>
                  <a:lnTo>
                    <a:pt x="35" y="87"/>
                  </a:lnTo>
                  <a:close/>
                </a:path>
              </a:pathLst>
            </a:custGeom>
            <a:solidFill>
              <a:srgbClr val="B48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19"/>
            <p:cNvSpPr>
              <a:spLocks/>
            </p:cNvSpPr>
            <p:nvPr/>
          </p:nvSpPr>
          <p:spPr bwMode="auto">
            <a:xfrm>
              <a:off x="6073775" y="5508625"/>
              <a:ext cx="26988" cy="17463"/>
            </a:xfrm>
            <a:custGeom>
              <a:avLst/>
              <a:gdLst>
                <a:gd name="T0" fmla="*/ 53 w 70"/>
                <a:gd name="T1" fmla="*/ 44 h 44"/>
                <a:gd name="T2" fmla="*/ 39 w 70"/>
                <a:gd name="T3" fmla="*/ 41 h 44"/>
                <a:gd name="T4" fmla="*/ 13 w 70"/>
                <a:gd name="T5" fmla="*/ 28 h 44"/>
                <a:gd name="T6" fmla="*/ 0 w 70"/>
                <a:gd name="T7" fmla="*/ 20 h 44"/>
                <a:gd name="T8" fmla="*/ 18 w 70"/>
                <a:gd name="T9" fmla="*/ 0 h 44"/>
                <a:gd name="T10" fmla="*/ 31 w 70"/>
                <a:gd name="T11" fmla="*/ 9 h 44"/>
                <a:gd name="T12" fmla="*/ 57 w 70"/>
                <a:gd name="T13" fmla="*/ 22 h 44"/>
                <a:gd name="T14" fmla="*/ 70 w 70"/>
                <a:gd name="T15" fmla="*/ 25 h 44"/>
                <a:gd name="T16" fmla="*/ 62 w 70"/>
                <a:gd name="T17" fmla="*/ 35 h 44"/>
                <a:gd name="T18" fmla="*/ 53 w 70"/>
                <a:gd name="T1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44">
                  <a:moveTo>
                    <a:pt x="53" y="44"/>
                  </a:moveTo>
                  <a:lnTo>
                    <a:pt x="39" y="41"/>
                  </a:lnTo>
                  <a:lnTo>
                    <a:pt x="13" y="28"/>
                  </a:lnTo>
                  <a:lnTo>
                    <a:pt x="0" y="20"/>
                  </a:lnTo>
                  <a:lnTo>
                    <a:pt x="18" y="0"/>
                  </a:lnTo>
                  <a:lnTo>
                    <a:pt x="31" y="9"/>
                  </a:lnTo>
                  <a:lnTo>
                    <a:pt x="57" y="22"/>
                  </a:lnTo>
                  <a:lnTo>
                    <a:pt x="70" y="25"/>
                  </a:lnTo>
                  <a:lnTo>
                    <a:pt x="62" y="35"/>
                  </a:lnTo>
                  <a:lnTo>
                    <a:pt x="53" y="44"/>
                  </a:lnTo>
                  <a:close/>
                </a:path>
              </a:pathLst>
            </a:custGeom>
            <a:solidFill>
              <a:srgbClr val="B48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20"/>
            <p:cNvSpPr>
              <a:spLocks/>
            </p:cNvSpPr>
            <p:nvPr/>
          </p:nvSpPr>
          <p:spPr bwMode="auto">
            <a:xfrm>
              <a:off x="6083300" y="5499100"/>
              <a:ext cx="26988" cy="17463"/>
            </a:xfrm>
            <a:custGeom>
              <a:avLst/>
              <a:gdLst>
                <a:gd name="T0" fmla="*/ 53 w 70"/>
                <a:gd name="T1" fmla="*/ 44 h 44"/>
                <a:gd name="T2" fmla="*/ 39 w 70"/>
                <a:gd name="T3" fmla="*/ 40 h 44"/>
                <a:gd name="T4" fmla="*/ 13 w 70"/>
                <a:gd name="T5" fmla="*/ 28 h 44"/>
                <a:gd name="T6" fmla="*/ 0 w 70"/>
                <a:gd name="T7" fmla="*/ 19 h 44"/>
                <a:gd name="T8" fmla="*/ 20 w 70"/>
                <a:gd name="T9" fmla="*/ 0 h 44"/>
                <a:gd name="T10" fmla="*/ 31 w 70"/>
                <a:gd name="T11" fmla="*/ 8 h 44"/>
                <a:gd name="T12" fmla="*/ 57 w 70"/>
                <a:gd name="T13" fmla="*/ 21 h 44"/>
                <a:gd name="T14" fmla="*/ 70 w 70"/>
                <a:gd name="T15" fmla="*/ 25 h 44"/>
                <a:gd name="T16" fmla="*/ 61 w 70"/>
                <a:gd name="T17" fmla="*/ 35 h 44"/>
                <a:gd name="T18" fmla="*/ 53 w 70"/>
                <a:gd name="T1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44">
                  <a:moveTo>
                    <a:pt x="53" y="44"/>
                  </a:moveTo>
                  <a:lnTo>
                    <a:pt x="39" y="40"/>
                  </a:lnTo>
                  <a:lnTo>
                    <a:pt x="13" y="28"/>
                  </a:lnTo>
                  <a:lnTo>
                    <a:pt x="0" y="19"/>
                  </a:lnTo>
                  <a:lnTo>
                    <a:pt x="20" y="0"/>
                  </a:lnTo>
                  <a:lnTo>
                    <a:pt x="31" y="8"/>
                  </a:lnTo>
                  <a:lnTo>
                    <a:pt x="57" y="21"/>
                  </a:lnTo>
                  <a:lnTo>
                    <a:pt x="70" y="25"/>
                  </a:lnTo>
                  <a:lnTo>
                    <a:pt x="61" y="35"/>
                  </a:lnTo>
                  <a:lnTo>
                    <a:pt x="53" y="44"/>
                  </a:lnTo>
                  <a:close/>
                </a:path>
              </a:pathLst>
            </a:custGeom>
            <a:solidFill>
              <a:srgbClr val="B48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221"/>
            <p:cNvSpPr>
              <a:spLocks/>
            </p:cNvSpPr>
            <p:nvPr/>
          </p:nvSpPr>
          <p:spPr bwMode="auto">
            <a:xfrm>
              <a:off x="6092825" y="5489575"/>
              <a:ext cx="26988" cy="17463"/>
            </a:xfrm>
            <a:custGeom>
              <a:avLst/>
              <a:gdLst>
                <a:gd name="T0" fmla="*/ 50 w 69"/>
                <a:gd name="T1" fmla="*/ 44 h 44"/>
                <a:gd name="T2" fmla="*/ 38 w 69"/>
                <a:gd name="T3" fmla="*/ 41 h 44"/>
                <a:gd name="T4" fmla="*/ 12 w 69"/>
                <a:gd name="T5" fmla="*/ 29 h 44"/>
                <a:gd name="T6" fmla="*/ 0 w 69"/>
                <a:gd name="T7" fmla="*/ 21 h 44"/>
                <a:gd name="T8" fmla="*/ 18 w 69"/>
                <a:gd name="T9" fmla="*/ 0 h 44"/>
                <a:gd name="T10" fmla="*/ 41 w 69"/>
                <a:gd name="T11" fmla="*/ 17 h 44"/>
                <a:gd name="T12" fmla="*/ 69 w 69"/>
                <a:gd name="T13" fmla="*/ 26 h 44"/>
                <a:gd name="T14" fmla="*/ 60 w 69"/>
                <a:gd name="T15" fmla="*/ 35 h 44"/>
                <a:gd name="T16" fmla="*/ 50 w 69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44">
                  <a:moveTo>
                    <a:pt x="50" y="44"/>
                  </a:moveTo>
                  <a:lnTo>
                    <a:pt x="38" y="41"/>
                  </a:lnTo>
                  <a:lnTo>
                    <a:pt x="12" y="29"/>
                  </a:lnTo>
                  <a:lnTo>
                    <a:pt x="0" y="21"/>
                  </a:lnTo>
                  <a:lnTo>
                    <a:pt x="18" y="0"/>
                  </a:lnTo>
                  <a:lnTo>
                    <a:pt x="41" y="17"/>
                  </a:lnTo>
                  <a:lnTo>
                    <a:pt x="69" y="26"/>
                  </a:lnTo>
                  <a:lnTo>
                    <a:pt x="60" y="35"/>
                  </a:lnTo>
                  <a:lnTo>
                    <a:pt x="50" y="4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22"/>
            <p:cNvSpPr>
              <a:spLocks/>
            </p:cNvSpPr>
            <p:nvPr/>
          </p:nvSpPr>
          <p:spPr bwMode="auto">
            <a:xfrm>
              <a:off x="6102350" y="5411788"/>
              <a:ext cx="87313" cy="85725"/>
            </a:xfrm>
            <a:custGeom>
              <a:avLst/>
              <a:gdLst>
                <a:gd name="T0" fmla="*/ 51 w 223"/>
                <a:gd name="T1" fmla="*/ 215 h 215"/>
                <a:gd name="T2" fmla="*/ 38 w 223"/>
                <a:gd name="T3" fmla="*/ 213 h 215"/>
                <a:gd name="T4" fmla="*/ 12 w 223"/>
                <a:gd name="T5" fmla="*/ 200 h 215"/>
                <a:gd name="T6" fmla="*/ 0 w 223"/>
                <a:gd name="T7" fmla="*/ 191 h 215"/>
                <a:gd name="T8" fmla="*/ 177 w 223"/>
                <a:gd name="T9" fmla="*/ 0 h 215"/>
                <a:gd name="T10" fmla="*/ 199 w 223"/>
                <a:gd name="T11" fmla="*/ 16 h 215"/>
                <a:gd name="T12" fmla="*/ 223 w 223"/>
                <a:gd name="T13" fmla="*/ 24 h 215"/>
                <a:gd name="T14" fmla="*/ 127 w 223"/>
                <a:gd name="T15" fmla="*/ 131 h 215"/>
                <a:gd name="T16" fmla="*/ 51 w 223"/>
                <a:gd name="T17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" h="215">
                  <a:moveTo>
                    <a:pt x="51" y="215"/>
                  </a:moveTo>
                  <a:lnTo>
                    <a:pt x="38" y="213"/>
                  </a:lnTo>
                  <a:lnTo>
                    <a:pt x="12" y="200"/>
                  </a:lnTo>
                  <a:lnTo>
                    <a:pt x="0" y="191"/>
                  </a:lnTo>
                  <a:lnTo>
                    <a:pt x="177" y="0"/>
                  </a:lnTo>
                  <a:lnTo>
                    <a:pt x="199" y="16"/>
                  </a:lnTo>
                  <a:lnTo>
                    <a:pt x="223" y="24"/>
                  </a:lnTo>
                  <a:lnTo>
                    <a:pt x="127" y="131"/>
                  </a:lnTo>
                  <a:lnTo>
                    <a:pt x="51" y="215"/>
                  </a:lnTo>
                  <a:close/>
                </a:path>
              </a:pathLst>
            </a:custGeom>
            <a:solidFill>
              <a:srgbClr val="B48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23"/>
            <p:cNvSpPr>
              <a:spLocks/>
            </p:cNvSpPr>
            <p:nvPr/>
          </p:nvSpPr>
          <p:spPr bwMode="auto">
            <a:xfrm>
              <a:off x="6173788" y="5402263"/>
              <a:ext cx="25400" cy="15875"/>
            </a:xfrm>
            <a:custGeom>
              <a:avLst/>
              <a:gdLst>
                <a:gd name="T0" fmla="*/ 46 w 65"/>
                <a:gd name="T1" fmla="*/ 41 h 41"/>
                <a:gd name="T2" fmla="*/ 35 w 65"/>
                <a:gd name="T3" fmla="*/ 39 h 41"/>
                <a:gd name="T4" fmla="*/ 11 w 65"/>
                <a:gd name="T5" fmla="*/ 28 h 41"/>
                <a:gd name="T6" fmla="*/ 0 w 65"/>
                <a:gd name="T7" fmla="*/ 19 h 41"/>
                <a:gd name="T8" fmla="*/ 18 w 65"/>
                <a:gd name="T9" fmla="*/ 0 h 41"/>
                <a:gd name="T10" fmla="*/ 40 w 65"/>
                <a:gd name="T11" fmla="*/ 15 h 41"/>
                <a:gd name="T12" fmla="*/ 65 w 65"/>
                <a:gd name="T13" fmla="*/ 22 h 41"/>
                <a:gd name="T14" fmla="*/ 55 w 65"/>
                <a:gd name="T15" fmla="*/ 32 h 41"/>
                <a:gd name="T16" fmla="*/ 46 w 65"/>
                <a:gd name="T17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" h="41">
                  <a:moveTo>
                    <a:pt x="46" y="41"/>
                  </a:moveTo>
                  <a:lnTo>
                    <a:pt x="35" y="39"/>
                  </a:lnTo>
                  <a:lnTo>
                    <a:pt x="11" y="28"/>
                  </a:lnTo>
                  <a:lnTo>
                    <a:pt x="0" y="19"/>
                  </a:lnTo>
                  <a:lnTo>
                    <a:pt x="18" y="0"/>
                  </a:lnTo>
                  <a:lnTo>
                    <a:pt x="40" y="15"/>
                  </a:lnTo>
                  <a:lnTo>
                    <a:pt x="65" y="22"/>
                  </a:lnTo>
                  <a:lnTo>
                    <a:pt x="55" y="32"/>
                  </a:lnTo>
                  <a:lnTo>
                    <a:pt x="46" y="41"/>
                  </a:lnTo>
                  <a:close/>
                </a:path>
              </a:pathLst>
            </a:custGeom>
            <a:solidFill>
              <a:srgbClr val="B48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24"/>
            <p:cNvSpPr>
              <a:spLocks/>
            </p:cNvSpPr>
            <p:nvPr/>
          </p:nvSpPr>
          <p:spPr bwMode="auto">
            <a:xfrm>
              <a:off x="6183313" y="5392738"/>
              <a:ext cx="23813" cy="15875"/>
            </a:xfrm>
            <a:custGeom>
              <a:avLst/>
              <a:gdLst>
                <a:gd name="T0" fmla="*/ 47 w 61"/>
                <a:gd name="T1" fmla="*/ 37 h 37"/>
                <a:gd name="T2" fmla="*/ 35 w 61"/>
                <a:gd name="T3" fmla="*/ 36 h 37"/>
                <a:gd name="T4" fmla="*/ 10 w 61"/>
                <a:gd name="T5" fmla="*/ 24 h 37"/>
                <a:gd name="T6" fmla="*/ 0 w 61"/>
                <a:gd name="T7" fmla="*/ 16 h 37"/>
                <a:gd name="T8" fmla="*/ 17 w 61"/>
                <a:gd name="T9" fmla="*/ 0 h 37"/>
                <a:gd name="T10" fmla="*/ 38 w 61"/>
                <a:gd name="T11" fmla="*/ 14 h 37"/>
                <a:gd name="T12" fmla="*/ 61 w 61"/>
                <a:gd name="T13" fmla="*/ 22 h 37"/>
                <a:gd name="T14" fmla="*/ 54 w 61"/>
                <a:gd name="T15" fmla="*/ 29 h 37"/>
                <a:gd name="T16" fmla="*/ 47 w 61"/>
                <a:gd name="T1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37">
                  <a:moveTo>
                    <a:pt x="47" y="37"/>
                  </a:moveTo>
                  <a:lnTo>
                    <a:pt x="35" y="36"/>
                  </a:lnTo>
                  <a:lnTo>
                    <a:pt x="10" y="24"/>
                  </a:lnTo>
                  <a:lnTo>
                    <a:pt x="0" y="16"/>
                  </a:lnTo>
                  <a:lnTo>
                    <a:pt x="17" y="0"/>
                  </a:lnTo>
                  <a:lnTo>
                    <a:pt x="38" y="14"/>
                  </a:lnTo>
                  <a:lnTo>
                    <a:pt x="61" y="22"/>
                  </a:lnTo>
                  <a:lnTo>
                    <a:pt x="54" y="29"/>
                  </a:lnTo>
                  <a:lnTo>
                    <a:pt x="47" y="37"/>
                  </a:lnTo>
                  <a:close/>
                </a:path>
              </a:pathLst>
            </a:custGeom>
            <a:solidFill>
              <a:srgbClr val="B48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25"/>
            <p:cNvSpPr>
              <a:spLocks/>
            </p:cNvSpPr>
            <p:nvPr/>
          </p:nvSpPr>
          <p:spPr bwMode="auto">
            <a:xfrm>
              <a:off x="6191250" y="5367338"/>
              <a:ext cx="41275" cy="31750"/>
            </a:xfrm>
            <a:custGeom>
              <a:avLst/>
              <a:gdLst>
                <a:gd name="T0" fmla="*/ 46 w 102"/>
                <a:gd name="T1" fmla="*/ 81 h 81"/>
                <a:gd name="T2" fmla="*/ 35 w 102"/>
                <a:gd name="T3" fmla="*/ 79 h 81"/>
                <a:gd name="T4" fmla="*/ 11 w 102"/>
                <a:gd name="T5" fmla="*/ 68 h 81"/>
                <a:gd name="T6" fmla="*/ 0 w 102"/>
                <a:gd name="T7" fmla="*/ 60 h 81"/>
                <a:gd name="T8" fmla="*/ 57 w 102"/>
                <a:gd name="T9" fmla="*/ 0 h 81"/>
                <a:gd name="T10" fmla="*/ 67 w 102"/>
                <a:gd name="T11" fmla="*/ 7 h 81"/>
                <a:gd name="T12" fmla="*/ 91 w 102"/>
                <a:gd name="T13" fmla="*/ 16 h 81"/>
                <a:gd name="T14" fmla="*/ 102 w 102"/>
                <a:gd name="T15" fmla="*/ 18 h 81"/>
                <a:gd name="T16" fmla="*/ 74 w 102"/>
                <a:gd name="T17" fmla="*/ 50 h 81"/>
                <a:gd name="T18" fmla="*/ 46 w 102"/>
                <a:gd name="T1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" h="81">
                  <a:moveTo>
                    <a:pt x="46" y="81"/>
                  </a:moveTo>
                  <a:lnTo>
                    <a:pt x="35" y="79"/>
                  </a:lnTo>
                  <a:lnTo>
                    <a:pt x="11" y="68"/>
                  </a:lnTo>
                  <a:lnTo>
                    <a:pt x="0" y="60"/>
                  </a:lnTo>
                  <a:lnTo>
                    <a:pt x="57" y="0"/>
                  </a:lnTo>
                  <a:lnTo>
                    <a:pt x="67" y="7"/>
                  </a:lnTo>
                  <a:lnTo>
                    <a:pt x="91" y="16"/>
                  </a:lnTo>
                  <a:lnTo>
                    <a:pt x="102" y="18"/>
                  </a:lnTo>
                  <a:lnTo>
                    <a:pt x="74" y="50"/>
                  </a:lnTo>
                  <a:lnTo>
                    <a:pt x="46" y="81"/>
                  </a:lnTo>
                  <a:close/>
                </a:path>
              </a:pathLst>
            </a:custGeom>
            <a:solidFill>
              <a:srgbClr val="B48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26"/>
            <p:cNvSpPr>
              <a:spLocks/>
            </p:cNvSpPr>
            <p:nvPr/>
          </p:nvSpPr>
          <p:spPr bwMode="auto">
            <a:xfrm>
              <a:off x="6189663" y="5391150"/>
              <a:ext cx="20638" cy="11113"/>
            </a:xfrm>
            <a:custGeom>
              <a:avLst/>
              <a:gdLst>
                <a:gd name="T0" fmla="*/ 44 w 50"/>
                <a:gd name="T1" fmla="*/ 28 h 28"/>
                <a:gd name="T2" fmla="*/ 21 w 50"/>
                <a:gd name="T3" fmla="*/ 20 h 28"/>
                <a:gd name="T4" fmla="*/ 0 w 50"/>
                <a:gd name="T5" fmla="*/ 6 h 28"/>
                <a:gd name="T6" fmla="*/ 4 w 50"/>
                <a:gd name="T7" fmla="*/ 0 h 28"/>
                <a:gd name="T8" fmla="*/ 15 w 50"/>
                <a:gd name="T9" fmla="*/ 8 h 28"/>
                <a:gd name="T10" fmla="*/ 39 w 50"/>
                <a:gd name="T11" fmla="*/ 19 h 28"/>
                <a:gd name="T12" fmla="*/ 50 w 50"/>
                <a:gd name="T13" fmla="*/ 21 h 28"/>
                <a:gd name="T14" fmla="*/ 48 w 50"/>
                <a:gd name="T15" fmla="*/ 24 h 28"/>
                <a:gd name="T16" fmla="*/ 44 w 50"/>
                <a:gd name="T1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28">
                  <a:moveTo>
                    <a:pt x="44" y="28"/>
                  </a:moveTo>
                  <a:lnTo>
                    <a:pt x="21" y="20"/>
                  </a:lnTo>
                  <a:lnTo>
                    <a:pt x="0" y="6"/>
                  </a:lnTo>
                  <a:lnTo>
                    <a:pt x="4" y="0"/>
                  </a:lnTo>
                  <a:lnTo>
                    <a:pt x="15" y="8"/>
                  </a:lnTo>
                  <a:lnTo>
                    <a:pt x="39" y="19"/>
                  </a:lnTo>
                  <a:lnTo>
                    <a:pt x="50" y="21"/>
                  </a:lnTo>
                  <a:lnTo>
                    <a:pt x="48" y="24"/>
                  </a:lnTo>
                  <a:lnTo>
                    <a:pt x="44" y="28"/>
                  </a:lnTo>
                  <a:close/>
                </a:path>
              </a:pathLst>
            </a:custGeom>
            <a:solidFill>
              <a:srgbClr val="775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27"/>
            <p:cNvSpPr>
              <a:spLocks/>
            </p:cNvSpPr>
            <p:nvPr/>
          </p:nvSpPr>
          <p:spPr bwMode="auto">
            <a:xfrm>
              <a:off x="6180138" y="5399088"/>
              <a:ext cx="20638" cy="11113"/>
            </a:xfrm>
            <a:custGeom>
              <a:avLst/>
              <a:gdLst>
                <a:gd name="T0" fmla="*/ 47 w 52"/>
                <a:gd name="T1" fmla="*/ 28 h 28"/>
                <a:gd name="T2" fmla="*/ 22 w 52"/>
                <a:gd name="T3" fmla="*/ 21 h 28"/>
                <a:gd name="T4" fmla="*/ 0 w 52"/>
                <a:gd name="T5" fmla="*/ 6 h 28"/>
                <a:gd name="T6" fmla="*/ 5 w 52"/>
                <a:gd name="T7" fmla="*/ 0 h 28"/>
                <a:gd name="T8" fmla="*/ 15 w 52"/>
                <a:gd name="T9" fmla="*/ 8 h 28"/>
                <a:gd name="T10" fmla="*/ 40 w 52"/>
                <a:gd name="T11" fmla="*/ 20 h 28"/>
                <a:gd name="T12" fmla="*/ 52 w 52"/>
                <a:gd name="T13" fmla="*/ 21 h 28"/>
                <a:gd name="T14" fmla="*/ 49 w 52"/>
                <a:gd name="T15" fmla="*/ 25 h 28"/>
                <a:gd name="T16" fmla="*/ 47 w 52"/>
                <a:gd name="T1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28">
                  <a:moveTo>
                    <a:pt x="47" y="28"/>
                  </a:moveTo>
                  <a:lnTo>
                    <a:pt x="22" y="21"/>
                  </a:lnTo>
                  <a:lnTo>
                    <a:pt x="0" y="6"/>
                  </a:lnTo>
                  <a:lnTo>
                    <a:pt x="5" y="0"/>
                  </a:lnTo>
                  <a:lnTo>
                    <a:pt x="15" y="8"/>
                  </a:lnTo>
                  <a:lnTo>
                    <a:pt x="40" y="20"/>
                  </a:lnTo>
                  <a:lnTo>
                    <a:pt x="52" y="21"/>
                  </a:lnTo>
                  <a:lnTo>
                    <a:pt x="49" y="25"/>
                  </a:lnTo>
                  <a:lnTo>
                    <a:pt x="47" y="28"/>
                  </a:lnTo>
                  <a:close/>
                </a:path>
              </a:pathLst>
            </a:custGeom>
            <a:solidFill>
              <a:srgbClr val="775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228"/>
            <p:cNvSpPr>
              <a:spLocks/>
            </p:cNvSpPr>
            <p:nvPr/>
          </p:nvSpPr>
          <p:spPr bwMode="auto">
            <a:xfrm>
              <a:off x="6172200" y="5410200"/>
              <a:ext cx="20638" cy="11113"/>
            </a:xfrm>
            <a:custGeom>
              <a:avLst/>
              <a:gdLst>
                <a:gd name="T0" fmla="*/ 46 w 51"/>
                <a:gd name="T1" fmla="*/ 29 h 29"/>
                <a:gd name="T2" fmla="*/ 22 w 51"/>
                <a:gd name="T3" fmla="*/ 21 h 29"/>
                <a:gd name="T4" fmla="*/ 0 w 51"/>
                <a:gd name="T5" fmla="*/ 5 h 29"/>
                <a:gd name="T6" fmla="*/ 5 w 51"/>
                <a:gd name="T7" fmla="*/ 0 h 29"/>
                <a:gd name="T8" fmla="*/ 16 w 51"/>
                <a:gd name="T9" fmla="*/ 9 h 29"/>
                <a:gd name="T10" fmla="*/ 40 w 51"/>
                <a:gd name="T11" fmla="*/ 20 h 29"/>
                <a:gd name="T12" fmla="*/ 51 w 51"/>
                <a:gd name="T13" fmla="*/ 22 h 29"/>
                <a:gd name="T14" fmla="*/ 49 w 51"/>
                <a:gd name="T15" fmla="*/ 26 h 29"/>
                <a:gd name="T16" fmla="*/ 46 w 51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29">
                  <a:moveTo>
                    <a:pt x="46" y="29"/>
                  </a:moveTo>
                  <a:lnTo>
                    <a:pt x="22" y="21"/>
                  </a:lnTo>
                  <a:lnTo>
                    <a:pt x="0" y="5"/>
                  </a:lnTo>
                  <a:lnTo>
                    <a:pt x="5" y="0"/>
                  </a:lnTo>
                  <a:lnTo>
                    <a:pt x="16" y="9"/>
                  </a:lnTo>
                  <a:lnTo>
                    <a:pt x="40" y="20"/>
                  </a:lnTo>
                  <a:lnTo>
                    <a:pt x="51" y="22"/>
                  </a:lnTo>
                  <a:lnTo>
                    <a:pt x="49" y="26"/>
                  </a:lnTo>
                  <a:lnTo>
                    <a:pt x="46" y="29"/>
                  </a:lnTo>
                  <a:close/>
                </a:path>
              </a:pathLst>
            </a:custGeom>
            <a:solidFill>
              <a:srgbClr val="775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29"/>
            <p:cNvSpPr>
              <a:spLocks/>
            </p:cNvSpPr>
            <p:nvPr/>
          </p:nvSpPr>
          <p:spPr bwMode="auto">
            <a:xfrm>
              <a:off x="6099175" y="5486400"/>
              <a:ext cx="22225" cy="12700"/>
            </a:xfrm>
            <a:custGeom>
              <a:avLst/>
              <a:gdLst>
                <a:gd name="T0" fmla="*/ 51 w 56"/>
                <a:gd name="T1" fmla="*/ 31 h 31"/>
                <a:gd name="T2" fmla="*/ 23 w 56"/>
                <a:gd name="T3" fmla="*/ 22 h 31"/>
                <a:gd name="T4" fmla="*/ 0 w 56"/>
                <a:gd name="T5" fmla="*/ 5 h 31"/>
                <a:gd name="T6" fmla="*/ 5 w 56"/>
                <a:gd name="T7" fmla="*/ 0 h 31"/>
                <a:gd name="T8" fmla="*/ 17 w 56"/>
                <a:gd name="T9" fmla="*/ 9 h 31"/>
                <a:gd name="T10" fmla="*/ 43 w 56"/>
                <a:gd name="T11" fmla="*/ 22 h 31"/>
                <a:gd name="T12" fmla="*/ 56 w 56"/>
                <a:gd name="T13" fmla="*/ 24 h 31"/>
                <a:gd name="T14" fmla="*/ 53 w 56"/>
                <a:gd name="T15" fmla="*/ 28 h 31"/>
                <a:gd name="T16" fmla="*/ 51 w 56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31">
                  <a:moveTo>
                    <a:pt x="51" y="31"/>
                  </a:moveTo>
                  <a:lnTo>
                    <a:pt x="23" y="22"/>
                  </a:lnTo>
                  <a:lnTo>
                    <a:pt x="0" y="5"/>
                  </a:lnTo>
                  <a:lnTo>
                    <a:pt x="5" y="0"/>
                  </a:lnTo>
                  <a:lnTo>
                    <a:pt x="17" y="9"/>
                  </a:lnTo>
                  <a:lnTo>
                    <a:pt x="43" y="22"/>
                  </a:lnTo>
                  <a:lnTo>
                    <a:pt x="56" y="24"/>
                  </a:lnTo>
                  <a:lnTo>
                    <a:pt x="53" y="28"/>
                  </a:lnTo>
                  <a:lnTo>
                    <a:pt x="51" y="31"/>
                  </a:lnTo>
                  <a:close/>
                </a:path>
              </a:pathLst>
            </a:custGeom>
            <a:solidFill>
              <a:srgbClr val="775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30"/>
            <p:cNvSpPr>
              <a:spLocks/>
            </p:cNvSpPr>
            <p:nvPr/>
          </p:nvSpPr>
          <p:spPr bwMode="auto">
            <a:xfrm>
              <a:off x="6089650" y="5497513"/>
              <a:ext cx="22225" cy="11113"/>
            </a:xfrm>
            <a:custGeom>
              <a:avLst/>
              <a:gdLst>
                <a:gd name="T0" fmla="*/ 50 w 55"/>
                <a:gd name="T1" fmla="*/ 30 h 30"/>
                <a:gd name="T2" fmla="*/ 37 w 55"/>
                <a:gd name="T3" fmla="*/ 26 h 30"/>
                <a:gd name="T4" fmla="*/ 11 w 55"/>
                <a:gd name="T5" fmla="*/ 13 h 30"/>
                <a:gd name="T6" fmla="*/ 0 w 55"/>
                <a:gd name="T7" fmla="*/ 5 h 30"/>
                <a:gd name="T8" fmla="*/ 5 w 55"/>
                <a:gd name="T9" fmla="*/ 0 h 30"/>
                <a:gd name="T10" fmla="*/ 17 w 55"/>
                <a:gd name="T11" fmla="*/ 8 h 30"/>
                <a:gd name="T12" fmla="*/ 43 w 55"/>
                <a:gd name="T13" fmla="*/ 20 h 30"/>
                <a:gd name="T14" fmla="*/ 55 w 55"/>
                <a:gd name="T15" fmla="*/ 23 h 30"/>
                <a:gd name="T16" fmla="*/ 53 w 55"/>
                <a:gd name="T17" fmla="*/ 27 h 30"/>
                <a:gd name="T18" fmla="*/ 50 w 55"/>
                <a:gd name="T1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30">
                  <a:moveTo>
                    <a:pt x="50" y="30"/>
                  </a:moveTo>
                  <a:lnTo>
                    <a:pt x="37" y="26"/>
                  </a:lnTo>
                  <a:lnTo>
                    <a:pt x="11" y="13"/>
                  </a:lnTo>
                  <a:lnTo>
                    <a:pt x="0" y="5"/>
                  </a:lnTo>
                  <a:lnTo>
                    <a:pt x="5" y="0"/>
                  </a:lnTo>
                  <a:lnTo>
                    <a:pt x="17" y="8"/>
                  </a:lnTo>
                  <a:lnTo>
                    <a:pt x="43" y="20"/>
                  </a:lnTo>
                  <a:lnTo>
                    <a:pt x="55" y="23"/>
                  </a:lnTo>
                  <a:lnTo>
                    <a:pt x="53" y="27"/>
                  </a:lnTo>
                  <a:lnTo>
                    <a:pt x="50" y="30"/>
                  </a:lnTo>
                  <a:close/>
                </a:path>
              </a:pathLst>
            </a:custGeom>
            <a:solidFill>
              <a:srgbClr val="775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31"/>
            <p:cNvSpPr>
              <a:spLocks/>
            </p:cNvSpPr>
            <p:nvPr/>
          </p:nvSpPr>
          <p:spPr bwMode="auto">
            <a:xfrm>
              <a:off x="6080125" y="5507038"/>
              <a:ext cx="23813" cy="12700"/>
            </a:xfrm>
            <a:custGeom>
              <a:avLst/>
              <a:gdLst>
                <a:gd name="T0" fmla="*/ 52 w 58"/>
                <a:gd name="T1" fmla="*/ 31 h 31"/>
                <a:gd name="T2" fmla="*/ 39 w 58"/>
                <a:gd name="T3" fmla="*/ 28 h 31"/>
                <a:gd name="T4" fmla="*/ 13 w 58"/>
                <a:gd name="T5" fmla="*/ 15 h 31"/>
                <a:gd name="T6" fmla="*/ 0 w 58"/>
                <a:gd name="T7" fmla="*/ 6 h 31"/>
                <a:gd name="T8" fmla="*/ 5 w 58"/>
                <a:gd name="T9" fmla="*/ 0 h 31"/>
                <a:gd name="T10" fmla="*/ 18 w 58"/>
                <a:gd name="T11" fmla="*/ 9 h 31"/>
                <a:gd name="T12" fmla="*/ 44 w 58"/>
                <a:gd name="T13" fmla="*/ 21 h 31"/>
                <a:gd name="T14" fmla="*/ 58 w 58"/>
                <a:gd name="T15" fmla="*/ 25 h 31"/>
                <a:gd name="T16" fmla="*/ 56 w 58"/>
                <a:gd name="T17" fmla="*/ 28 h 31"/>
                <a:gd name="T18" fmla="*/ 52 w 58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31">
                  <a:moveTo>
                    <a:pt x="52" y="31"/>
                  </a:moveTo>
                  <a:lnTo>
                    <a:pt x="39" y="28"/>
                  </a:lnTo>
                  <a:lnTo>
                    <a:pt x="13" y="15"/>
                  </a:lnTo>
                  <a:lnTo>
                    <a:pt x="0" y="6"/>
                  </a:lnTo>
                  <a:lnTo>
                    <a:pt x="5" y="0"/>
                  </a:lnTo>
                  <a:lnTo>
                    <a:pt x="18" y="9"/>
                  </a:lnTo>
                  <a:lnTo>
                    <a:pt x="44" y="21"/>
                  </a:lnTo>
                  <a:lnTo>
                    <a:pt x="58" y="25"/>
                  </a:lnTo>
                  <a:lnTo>
                    <a:pt x="56" y="28"/>
                  </a:lnTo>
                  <a:lnTo>
                    <a:pt x="52" y="31"/>
                  </a:lnTo>
                  <a:close/>
                </a:path>
              </a:pathLst>
            </a:custGeom>
            <a:solidFill>
              <a:srgbClr val="775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32"/>
            <p:cNvSpPr>
              <a:spLocks/>
            </p:cNvSpPr>
            <p:nvPr/>
          </p:nvSpPr>
          <p:spPr bwMode="auto">
            <a:xfrm>
              <a:off x="6072188" y="5518150"/>
              <a:ext cx="22225" cy="11113"/>
            </a:xfrm>
            <a:custGeom>
              <a:avLst/>
              <a:gdLst>
                <a:gd name="T0" fmla="*/ 52 w 57"/>
                <a:gd name="T1" fmla="*/ 30 h 30"/>
                <a:gd name="T2" fmla="*/ 38 w 57"/>
                <a:gd name="T3" fmla="*/ 26 h 30"/>
                <a:gd name="T4" fmla="*/ 12 w 57"/>
                <a:gd name="T5" fmla="*/ 13 h 30"/>
                <a:gd name="T6" fmla="*/ 0 w 57"/>
                <a:gd name="T7" fmla="*/ 4 h 30"/>
                <a:gd name="T8" fmla="*/ 4 w 57"/>
                <a:gd name="T9" fmla="*/ 0 h 30"/>
                <a:gd name="T10" fmla="*/ 17 w 57"/>
                <a:gd name="T11" fmla="*/ 8 h 30"/>
                <a:gd name="T12" fmla="*/ 43 w 57"/>
                <a:gd name="T13" fmla="*/ 21 h 30"/>
                <a:gd name="T14" fmla="*/ 57 w 57"/>
                <a:gd name="T15" fmla="*/ 24 h 30"/>
                <a:gd name="T16" fmla="*/ 55 w 57"/>
                <a:gd name="T17" fmla="*/ 26 h 30"/>
                <a:gd name="T18" fmla="*/ 52 w 57"/>
                <a:gd name="T1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30">
                  <a:moveTo>
                    <a:pt x="52" y="30"/>
                  </a:moveTo>
                  <a:lnTo>
                    <a:pt x="38" y="26"/>
                  </a:lnTo>
                  <a:lnTo>
                    <a:pt x="12" y="13"/>
                  </a:lnTo>
                  <a:lnTo>
                    <a:pt x="0" y="4"/>
                  </a:lnTo>
                  <a:lnTo>
                    <a:pt x="4" y="0"/>
                  </a:lnTo>
                  <a:lnTo>
                    <a:pt x="17" y="8"/>
                  </a:lnTo>
                  <a:lnTo>
                    <a:pt x="43" y="21"/>
                  </a:lnTo>
                  <a:lnTo>
                    <a:pt x="57" y="24"/>
                  </a:lnTo>
                  <a:lnTo>
                    <a:pt x="55" y="26"/>
                  </a:lnTo>
                  <a:lnTo>
                    <a:pt x="52" y="30"/>
                  </a:lnTo>
                  <a:close/>
                </a:path>
              </a:pathLst>
            </a:custGeom>
            <a:solidFill>
              <a:srgbClr val="775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233"/>
            <p:cNvSpPr>
              <a:spLocks noChangeArrowheads="1"/>
            </p:cNvSpPr>
            <p:nvPr/>
          </p:nvSpPr>
          <p:spPr bwMode="auto">
            <a:xfrm>
              <a:off x="6496050" y="5024438"/>
              <a:ext cx="1588" cy="1588"/>
            </a:xfrm>
            <a:prstGeom prst="rect">
              <a:avLst/>
            </a:prstGeom>
            <a:solidFill>
              <a:srgbClr val="C2C0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234"/>
            <p:cNvSpPr>
              <a:spLocks noChangeArrowheads="1"/>
            </p:cNvSpPr>
            <p:nvPr/>
          </p:nvSpPr>
          <p:spPr bwMode="auto">
            <a:xfrm>
              <a:off x="6723063" y="4819650"/>
              <a:ext cx="1588" cy="1588"/>
            </a:xfrm>
            <a:prstGeom prst="rect">
              <a:avLst/>
            </a:prstGeom>
            <a:solidFill>
              <a:srgbClr val="364D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35"/>
            <p:cNvSpPr>
              <a:spLocks/>
            </p:cNvSpPr>
            <p:nvPr/>
          </p:nvSpPr>
          <p:spPr bwMode="auto">
            <a:xfrm>
              <a:off x="6491288" y="4819650"/>
              <a:ext cx="231775" cy="230188"/>
            </a:xfrm>
            <a:custGeom>
              <a:avLst/>
              <a:gdLst>
                <a:gd name="T0" fmla="*/ 0 w 583"/>
                <a:gd name="T1" fmla="*/ 580 h 580"/>
                <a:gd name="T2" fmla="*/ 11 w 583"/>
                <a:gd name="T3" fmla="*/ 518 h 580"/>
                <a:gd name="T4" fmla="*/ 11 w 583"/>
                <a:gd name="T5" fmla="*/ 518 h 580"/>
                <a:gd name="T6" fmla="*/ 11 w 583"/>
                <a:gd name="T7" fmla="*/ 518 h 580"/>
                <a:gd name="T8" fmla="*/ 583 w 583"/>
                <a:gd name="T9" fmla="*/ 0 h 580"/>
                <a:gd name="T10" fmla="*/ 583 w 583"/>
                <a:gd name="T11" fmla="*/ 0 h 580"/>
                <a:gd name="T12" fmla="*/ 583 w 583"/>
                <a:gd name="T13" fmla="*/ 0 h 580"/>
                <a:gd name="T14" fmla="*/ 0 w 583"/>
                <a:gd name="T15" fmla="*/ 580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3" h="580">
                  <a:moveTo>
                    <a:pt x="0" y="580"/>
                  </a:moveTo>
                  <a:lnTo>
                    <a:pt x="11" y="518"/>
                  </a:lnTo>
                  <a:lnTo>
                    <a:pt x="11" y="518"/>
                  </a:lnTo>
                  <a:lnTo>
                    <a:pt x="11" y="518"/>
                  </a:lnTo>
                  <a:lnTo>
                    <a:pt x="583" y="0"/>
                  </a:lnTo>
                  <a:lnTo>
                    <a:pt x="583" y="0"/>
                  </a:lnTo>
                  <a:lnTo>
                    <a:pt x="583" y="0"/>
                  </a:lnTo>
                  <a:lnTo>
                    <a:pt x="0" y="580"/>
                  </a:lnTo>
                  <a:close/>
                </a:path>
              </a:pathLst>
            </a:custGeom>
            <a:solidFill>
              <a:srgbClr val="2333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03279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SmartArt Cycle Target Diagram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10471788"/>
              </p:ext>
            </p:extLst>
          </p:nvPr>
        </p:nvGraphicFramePr>
        <p:xfrm>
          <a:off x="2295615" y="1147959"/>
          <a:ext cx="7600770" cy="5067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8" name="Group 57"/>
          <p:cNvGrpSpPr/>
          <p:nvPr/>
        </p:nvGrpSpPr>
        <p:grpSpPr>
          <a:xfrm>
            <a:off x="4945058" y="2530606"/>
            <a:ext cx="2301885" cy="2301885"/>
            <a:chOff x="4865222" y="2198222"/>
            <a:chExt cx="2461556" cy="2461556"/>
          </a:xfrm>
        </p:grpSpPr>
        <p:sp>
          <p:nvSpPr>
            <p:cNvPr id="4" name="Oval 3"/>
            <p:cNvSpPr/>
            <p:nvPr/>
          </p:nvSpPr>
          <p:spPr>
            <a:xfrm>
              <a:off x="4865222" y="2198222"/>
              <a:ext cx="2461556" cy="2461556"/>
            </a:xfrm>
            <a:prstGeom prst="ellipse">
              <a:avLst/>
            </a:prstGeom>
            <a:solidFill>
              <a:srgbClr val="E92926"/>
            </a:solidFill>
            <a:ln>
              <a:noFill/>
            </a:ln>
            <a:effectLst>
              <a:outerShdw blurRad="114300" dist="63500" dir="2700000" algn="tl" rotWithShape="0">
                <a:prstClr val="black">
                  <a:alpha val="5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5131605" y="2464605"/>
              <a:ext cx="1928790" cy="192879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14300" dist="63500" dir="2700000" algn="tl" rotWithShape="0">
                <a:prstClr val="black">
                  <a:alpha val="5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359604" y="2692604"/>
              <a:ext cx="1472792" cy="1472792"/>
            </a:xfrm>
            <a:prstGeom prst="ellipse">
              <a:avLst/>
            </a:prstGeom>
            <a:solidFill>
              <a:srgbClr val="E92926"/>
            </a:solidFill>
            <a:ln>
              <a:noFill/>
            </a:ln>
            <a:effectLst>
              <a:outerShdw blurRad="114300" dist="63500" dir="2700000" algn="tl" rotWithShape="0">
                <a:prstClr val="black">
                  <a:alpha val="5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602986" y="2935986"/>
              <a:ext cx="986028" cy="98602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14300" dist="63500" dir="2700000" algn="tl" rotWithShape="0">
                <a:prstClr val="black">
                  <a:alpha val="5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845898" y="3178898"/>
              <a:ext cx="500204" cy="500204"/>
            </a:xfrm>
            <a:prstGeom prst="ellipse">
              <a:avLst/>
            </a:prstGeom>
            <a:solidFill>
              <a:srgbClr val="E92926"/>
            </a:solidFill>
            <a:ln>
              <a:noFill/>
            </a:ln>
            <a:effectLst>
              <a:outerShdw blurRad="114300" dist="63500" dir="2700000" algn="tl" rotWithShape="0">
                <a:prstClr val="black">
                  <a:alpha val="5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85746" y="2552361"/>
            <a:ext cx="1081283" cy="1143183"/>
            <a:chOff x="5954713" y="4703763"/>
            <a:chExt cx="887412" cy="938213"/>
          </a:xfrm>
        </p:grpSpPr>
        <p:sp>
          <p:nvSpPr>
            <p:cNvPr id="10" name="Freeform 187"/>
            <p:cNvSpPr>
              <a:spLocks/>
            </p:cNvSpPr>
            <p:nvPr/>
          </p:nvSpPr>
          <p:spPr bwMode="auto">
            <a:xfrm>
              <a:off x="5954713" y="5513388"/>
              <a:ext cx="117475" cy="128588"/>
            </a:xfrm>
            <a:custGeom>
              <a:avLst/>
              <a:gdLst>
                <a:gd name="T0" fmla="*/ 48 w 300"/>
                <a:gd name="T1" fmla="*/ 289 h 322"/>
                <a:gd name="T2" fmla="*/ 0 w 300"/>
                <a:gd name="T3" fmla="*/ 322 h 322"/>
                <a:gd name="T4" fmla="*/ 30 w 300"/>
                <a:gd name="T5" fmla="*/ 270 h 322"/>
                <a:gd name="T6" fmla="*/ 280 w 300"/>
                <a:gd name="T7" fmla="*/ 0 h 322"/>
                <a:gd name="T8" fmla="*/ 300 w 300"/>
                <a:gd name="T9" fmla="*/ 18 h 322"/>
                <a:gd name="T10" fmla="*/ 48 w 300"/>
                <a:gd name="T11" fmla="*/ 289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0" h="322">
                  <a:moveTo>
                    <a:pt x="48" y="289"/>
                  </a:moveTo>
                  <a:lnTo>
                    <a:pt x="0" y="322"/>
                  </a:lnTo>
                  <a:lnTo>
                    <a:pt x="30" y="270"/>
                  </a:lnTo>
                  <a:lnTo>
                    <a:pt x="280" y="0"/>
                  </a:lnTo>
                  <a:lnTo>
                    <a:pt x="300" y="18"/>
                  </a:lnTo>
                  <a:lnTo>
                    <a:pt x="48" y="289"/>
                  </a:lnTo>
                  <a:close/>
                </a:path>
              </a:pathLst>
            </a:custGeom>
            <a:solidFill>
              <a:srgbClr val="D5A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8"/>
            <p:cNvSpPr>
              <a:spLocks/>
            </p:cNvSpPr>
            <p:nvPr/>
          </p:nvSpPr>
          <p:spPr bwMode="auto">
            <a:xfrm>
              <a:off x="5954713" y="5557838"/>
              <a:ext cx="82550" cy="84138"/>
            </a:xfrm>
            <a:custGeom>
              <a:avLst/>
              <a:gdLst>
                <a:gd name="T0" fmla="*/ 0 w 209"/>
                <a:gd name="T1" fmla="*/ 209 h 209"/>
                <a:gd name="T2" fmla="*/ 8 w 209"/>
                <a:gd name="T3" fmla="*/ 194 h 209"/>
                <a:gd name="T4" fmla="*/ 43 w 209"/>
                <a:gd name="T5" fmla="*/ 171 h 209"/>
                <a:gd name="T6" fmla="*/ 201 w 209"/>
                <a:gd name="T7" fmla="*/ 0 h 209"/>
                <a:gd name="T8" fmla="*/ 204 w 209"/>
                <a:gd name="T9" fmla="*/ 3 h 209"/>
                <a:gd name="T10" fmla="*/ 209 w 209"/>
                <a:gd name="T11" fmla="*/ 4 h 209"/>
                <a:gd name="T12" fmla="*/ 48 w 209"/>
                <a:gd name="T13" fmla="*/ 176 h 209"/>
                <a:gd name="T14" fmla="*/ 0 w 209"/>
                <a:gd name="T15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9" h="209">
                  <a:moveTo>
                    <a:pt x="0" y="209"/>
                  </a:moveTo>
                  <a:lnTo>
                    <a:pt x="8" y="194"/>
                  </a:lnTo>
                  <a:lnTo>
                    <a:pt x="43" y="171"/>
                  </a:lnTo>
                  <a:lnTo>
                    <a:pt x="201" y="0"/>
                  </a:lnTo>
                  <a:lnTo>
                    <a:pt x="204" y="3"/>
                  </a:lnTo>
                  <a:lnTo>
                    <a:pt x="209" y="4"/>
                  </a:lnTo>
                  <a:lnTo>
                    <a:pt x="48" y="176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BE93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9"/>
            <p:cNvSpPr>
              <a:spLocks/>
            </p:cNvSpPr>
            <p:nvPr/>
          </p:nvSpPr>
          <p:spPr bwMode="auto">
            <a:xfrm>
              <a:off x="6037263" y="5554663"/>
              <a:ext cx="4763" cy="4763"/>
            </a:xfrm>
            <a:custGeom>
              <a:avLst/>
              <a:gdLst>
                <a:gd name="T0" fmla="*/ 0 w 12"/>
                <a:gd name="T1" fmla="*/ 13 h 13"/>
                <a:gd name="T2" fmla="*/ 0 w 12"/>
                <a:gd name="T3" fmla="*/ 13 h 13"/>
                <a:gd name="T4" fmla="*/ 12 w 12"/>
                <a:gd name="T5" fmla="*/ 0 h 13"/>
                <a:gd name="T6" fmla="*/ 12 w 12"/>
                <a:gd name="T7" fmla="*/ 0 h 13"/>
                <a:gd name="T8" fmla="*/ 0 w 12"/>
                <a:gd name="T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3">
                  <a:moveTo>
                    <a:pt x="0" y="13"/>
                  </a:moveTo>
                  <a:lnTo>
                    <a:pt x="0" y="13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CDCC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90"/>
            <p:cNvSpPr>
              <a:spLocks/>
            </p:cNvSpPr>
            <p:nvPr/>
          </p:nvSpPr>
          <p:spPr bwMode="auto">
            <a:xfrm>
              <a:off x="6029325" y="5548313"/>
              <a:ext cx="9525" cy="9525"/>
            </a:xfrm>
            <a:custGeom>
              <a:avLst/>
              <a:gdLst>
                <a:gd name="T0" fmla="*/ 11 w 24"/>
                <a:gd name="T1" fmla="*/ 27 h 27"/>
                <a:gd name="T2" fmla="*/ 2 w 24"/>
                <a:gd name="T3" fmla="*/ 20 h 27"/>
                <a:gd name="T4" fmla="*/ 0 w 24"/>
                <a:gd name="T5" fmla="*/ 11 h 27"/>
                <a:gd name="T6" fmla="*/ 11 w 24"/>
                <a:gd name="T7" fmla="*/ 0 h 27"/>
                <a:gd name="T8" fmla="*/ 15 w 24"/>
                <a:gd name="T9" fmla="*/ 5 h 27"/>
                <a:gd name="T10" fmla="*/ 20 w 24"/>
                <a:gd name="T11" fmla="*/ 9 h 27"/>
                <a:gd name="T12" fmla="*/ 22 w 24"/>
                <a:gd name="T13" fmla="*/ 11 h 27"/>
                <a:gd name="T14" fmla="*/ 24 w 24"/>
                <a:gd name="T15" fmla="*/ 13 h 27"/>
                <a:gd name="T16" fmla="*/ 11 w 24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27">
                  <a:moveTo>
                    <a:pt x="11" y="27"/>
                  </a:moveTo>
                  <a:lnTo>
                    <a:pt x="2" y="20"/>
                  </a:lnTo>
                  <a:lnTo>
                    <a:pt x="0" y="11"/>
                  </a:lnTo>
                  <a:lnTo>
                    <a:pt x="11" y="0"/>
                  </a:lnTo>
                  <a:lnTo>
                    <a:pt x="15" y="5"/>
                  </a:lnTo>
                  <a:lnTo>
                    <a:pt x="20" y="9"/>
                  </a:lnTo>
                  <a:lnTo>
                    <a:pt x="22" y="11"/>
                  </a:lnTo>
                  <a:lnTo>
                    <a:pt x="24" y="13"/>
                  </a:lnTo>
                  <a:lnTo>
                    <a:pt x="11" y="27"/>
                  </a:lnTo>
                  <a:close/>
                </a:path>
              </a:pathLst>
            </a:custGeom>
            <a:solidFill>
              <a:srgbClr val="A88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91"/>
            <p:cNvSpPr>
              <a:spLocks/>
            </p:cNvSpPr>
            <p:nvPr/>
          </p:nvSpPr>
          <p:spPr bwMode="auto">
            <a:xfrm>
              <a:off x="6034088" y="5553075"/>
              <a:ext cx="7938" cy="6350"/>
            </a:xfrm>
            <a:custGeom>
              <a:avLst/>
              <a:gdLst>
                <a:gd name="T0" fmla="*/ 8 w 20"/>
                <a:gd name="T1" fmla="*/ 18 h 18"/>
                <a:gd name="T2" fmla="*/ 3 w 20"/>
                <a:gd name="T3" fmla="*/ 17 h 18"/>
                <a:gd name="T4" fmla="*/ 0 w 20"/>
                <a:gd name="T5" fmla="*/ 14 h 18"/>
                <a:gd name="T6" fmla="*/ 13 w 20"/>
                <a:gd name="T7" fmla="*/ 0 h 18"/>
                <a:gd name="T8" fmla="*/ 17 w 20"/>
                <a:gd name="T9" fmla="*/ 2 h 18"/>
                <a:gd name="T10" fmla="*/ 20 w 20"/>
                <a:gd name="T11" fmla="*/ 5 h 18"/>
                <a:gd name="T12" fmla="*/ 8 w 20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8">
                  <a:moveTo>
                    <a:pt x="8" y="18"/>
                  </a:moveTo>
                  <a:lnTo>
                    <a:pt x="3" y="17"/>
                  </a:lnTo>
                  <a:lnTo>
                    <a:pt x="0" y="14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5"/>
                  </a:lnTo>
                  <a:lnTo>
                    <a:pt x="8" y="18"/>
                  </a:lnTo>
                  <a:close/>
                </a:path>
              </a:pathLst>
            </a:custGeom>
            <a:solidFill>
              <a:srgbClr val="957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92"/>
            <p:cNvSpPr>
              <a:spLocks/>
            </p:cNvSpPr>
            <p:nvPr/>
          </p:nvSpPr>
          <p:spPr bwMode="auto">
            <a:xfrm>
              <a:off x="6486525" y="4799013"/>
              <a:ext cx="355600" cy="274638"/>
            </a:xfrm>
            <a:custGeom>
              <a:avLst/>
              <a:gdLst>
                <a:gd name="T0" fmla="*/ 591 w 893"/>
                <a:gd name="T1" fmla="*/ 59 h 692"/>
                <a:gd name="T2" fmla="*/ 616 w 893"/>
                <a:gd name="T3" fmla="*/ 38 h 692"/>
                <a:gd name="T4" fmla="*/ 665 w 893"/>
                <a:gd name="T5" fmla="*/ 11 h 692"/>
                <a:gd name="T6" fmla="*/ 713 w 893"/>
                <a:gd name="T7" fmla="*/ 0 h 692"/>
                <a:gd name="T8" fmla="*/ 757 w 893"/>
                <a:gd name="T9" fmla="*/ 4 h 692"/>
                <a:gd name="T10" fmla="*/ 796 w 893"/>
                <a:gd name="T11" fmla="*/ 18 h 692"/>
                <a:gd name="T12" fmla="*/ 831 w 893"/>
                <a:gd name="T13" fmla="*/ 40 h 692"/>
                <a:gd name="T14" fmla="*/ 858 w 893"/>
                <a:gd name="T15" fmla="*/ 68 h 692"/>
                <a:gd name="T16" fmla="*/ 878 w 893"/>
                <a:gd name="T17" fmla="*/ 98 h 692"/>
                <a:gd name="T18" fmla="*/ 884 w 893"/>
                <a:gd name="T19" fmla="*/ 113 h 692"/>
                <a:gd name="T20" fmla="*/ 893 w 893"/>
                <a:gd name="T21" fmla="*/ 143 h 692"/>
                <a:gd name="T22" fmla="*/ 893 w 893"/>
                <a:gd name="T23" fmla="*/ 202 h 692"/>
                <a:gd name="T24" fmla="*/ 876 w 893"/>
                <a:gd name="T25" fmla="*/ 258 h 692"/>
                <a:gd name="T26" fmla="*/ 852 w 893"/>
                <a:gd name="T27" fmla="*/ 310 h 692"/>
                <a:gd name="T28" fmla="*/ 839 w 893"/>
                <a:gd name="T29" fmla="*/ 333 h 692"/>
                <a:gd name="T30" fmla="*/ 819 w 893"/>
                <a:gd name="T31" fmla="*/ 361 h 692"/>
                <a:gd name="T32" fmla="*/ 774 w 893"/>
                <a:gd name="T33" fmla="*/ 409 h 692"/>
                <a:gd name="T34" fmla="*/ 692 w 893"/>
                <a:gd name="T35" fmla="*/ 466 h 692"/>
                <a:gd name="T36" fmla="*/ 635 w 893"/>
                <a:gd name="T37" fmla="*/ 493 h 692"/>
                <a:gd name="T38" fmla="*/ 579 w 893"/>
                <a:gd name="T39" fmla="*/ 517 h 692"/>
                <a:gd name="T40" fmla="*/ 420 w 893"/>
                <a:gd name="T41" fmla="*/ 573 h 692"/>
                <a:gd name="T42" fmla="*/ 143 w 893"/>
                <a:gd name="T43" fmla="*/ 655 h 692"/>
                <a:gd name="T44" fmla="*/ 0 w 893"/>
                <a:gd name="T45" fmla="*/ 692 h 692"/>
                <a:gd name="T46" fmla="*/ 591 w 893"/>
                <a:gd name="T47" fmla="*/ 59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3" h="692">
                  <a:moveTo>
                    <a:pt x="591" y="59"/>
                  </a:moveTo>
                  <a:lnTo>
                    <a:pt x="616" y="38"/>
                  </a:lnTo>
                  <a:lnTo>
                    <a:pt x="665" y="11"/>
                  </a:lnTo>
                  <a:lnTo>
                    <a:pt x="713" y="0"/>
                  </a:lnTo>
                  <a:lnTo>
                    <a:pt x="757" y="4"/>
                  </a:lnTo>
                  <a:lnTo>
                    <a:pt x="796" y="18"/>
                  </a:lnTo>
                  <a:lnTo>
                    <a:pt x="831" y="40"/>
                  </a:lnTo>
                  <a:lnTo>
                    <a:pt x="858" y="68"/>
                  </a:lnTo>
                  <a:lnTo>
                    <a:pt x="878" y="98"/>
                  </a:lnTo>
                  <a:lnTo>
                    <a:pt x="884" y="113"/>
                  </a:lnTo>
                  <a:lnTo>
                    <a:pt x="893" y="143"/>
                  </a:lnTo>
                  <a:lnTo>
                    <a:pt x="893" y="202"/>
                  </a:lnTo>
                  <a:lnTo>
                    <a:pt x="876" y="258"/>
                  </a:lnTo>
                  <a:lnTo>
                    <a:pt x="852" y="310"/>
                  </a:lnTo>
                  <a:lnTo>
                    <a:pt x="839" y="333"/>
                  </a:lnTo>
                  <a:lnTo>
                    <a:pt x="819" y="361"/>
                  </a:lnTo>
                  <a:lnTo>
                    <a:pt x="774" y="409"/>
                  </a:lnTo>
                  <a:lnTo>
                    <a:pt x="692" y="466"/>
                  </a:lnTo>
                  <a:lnTo>
                    <a:pt x="635" y="493"/>
                  </a:lnTo>
                  <a:lnTo>
                    <a:pt x="579" y="517"/>
                  </a:lnTo>
                  <a:lnTo>
                    <a:pt x="420" y="573"/>
                  </a:lnTo>
                  <a:lnTo>
                    <a:pt x="143" y="655"/>
                  </a:lnTo>
                  <a:lnTo>
                    <a:pt x="0" y="692"/>
                  </a:lnTo>
                  <a:lnTo>
                    <a:pt x="591" y="59"/>
                  </a:lnTo>
                  <a:close/>
                </a:path>
              </a:pathLst>
            </a:custGeom>
            <a:solidFill>
              <a:srgbClr val="283F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93"/>
            <p:cNvSpPr>
              <a:spLocks/>
            </p:cNvSpPr>
            <p:nvPr/>
          </p:nvSpPr>
          <p:spPr bwMode="auto">
            <a:xfrm>
              <a:off x="6486525" y="4789488"/>
              <a:ext cx="320675" cy="284163"/>
            </a:xfrm>
            <a:custGeom>
              <a:avLst/>
              <a:gdLst>
                <a:gd name="T0" fmla="*/ 591 w 809"/>
                <a:gd name="T1" fmla="*/ 79 h 712"/>
                <a:gd name="T2" fmla="*/ 614 w 809"/>
                <a:gd name="T3" fmla="*/ 57 h 712"/>
                <a:gd name="T4" fmla="*/ 658 w 809"/>
                <a:gd name="T5" fmla="*/ 24 h 712"/>
                <a:gd name="T6" fmla="*/ 697 w 809"/>
                <a:gd name="T7" fmla="*/ 6 h 712"/>
                <a:gd name="T8" fmla="*/ 731 w 809"/>
                <a:gd name="T9" fmla="*/ 0 h 712"/>
                <a:gd name="T10" fmla="*/ 760 w 809"/>
                <a:gd name="T11" fmla="*/ 3 h 712"/>
                <a:gd name="T12" fmla="*/ 782 w 809"/>
                <a:gd name="T13" fmla="*/ 14 h 712"/>
                <a:gd name="T14" fmla="*/ 797 w 809"/>
                <a:gd name="T15" fmla="*/ 31 h 712"/>
                <a:gd name="T16" fmla="*/ 806 w 809"/>
                <a:gd name="T17" fmla="*/ 50 h 712"/>
                <a:gd name="T18" fmla="*/ 808 w 809"/>
                <a:gd name="T19" fmla="*/ 62 h 712"/>
                <a:gd name="T20" fmla="*/ 809 w 809"/>
                <a:gd name="T21" fmla="*/ 84 h 712"/>
                <a:gd name="T22" fmla="*/ 796 w 809"/>
                <a:gd name="T23" fmla="*/ 132 h 712"/>
                <a:gd name="T24" fmla="*/ 758 w 809"/>
                <a:gd name="T25" fmla="*/ 206 h 712"/>
                <a:gd name="T26" fmla="*/ 727 w 809"/>
                <a:gd name="T27" fmla="*/ 250 h 712"/>
                <a:gd name="T28" fmla="*/ 706 w 809"/>
                <a:gd name="T29" fmla="*/ 276 h 712"/>
                <a:gd name="T30" fmla="*/ 661 w 809"/>
                <a:gd name="T31" fmla="*/ 324 h 712"/>
                <a:gd name="T32" fmla="*/ 586 w 809"/>
                <a:gd name="T33" fmla="*/ 386 h 712"/>
                <a:gd name="T34" fmla="*/ 535 w 809"/>
                <a:gd name="T35" fmla="*/ 421 h 712"/>
                <a:gd name="T36" fmla="*/ 487 w 809"/>
                <a:gd name="T37" fmla="*/ 452 h 712"/>
                <a:gd name="T38" fmla="*/ 353 w 809"/>
                <a:gd name="T39" fmla="*/ 530 h 712"/>
                <a:gd name="T40" fmla="*/ 119 w 809"/>
                <a:gd name="T41" fmla="*/ 653 h 712"/>
                <a:gd name="T42" fmla="*/ 0 w 809"/>
                <a:gd name="T43" fmla="*/ 712 h 712"/>
                <a:gd name="T44" fmla="*/ 591 w 809"/>
                <a:gd name="T45" fmla="*/ 79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09" h="712">
                  <a:moveTo>
                    <a:pt x="591" y="79"/>
                  </a:moveTo>
                  <a:lnTo>
                    <a:pt x="614" y="57"/>
                  </a:lnTo>
                  <a:lnTo>
                    <a:pt x="658" y="24"/>
                  </a:lnTo>
                  <a:lnTo>
                    <a:pt x="697" y="6"/>
                  </a:lnTo>
                  <a:lnTo>
                    <a:pt x="731" y="0"/>
                  </a:lnTo>
                  <a:lnTo>
                    <a:pt x="760" y="3"/>
                  </a:lnTo>
                  <a:lnTo>
                    <a:pt x="782" y="14"/>
                  </a:lnTo>
                  <a:lnTo>
                    <a:pt x="797" y="31"/>
                  </a:lnTo>
                  <a:lnTo>
                    <a:pt x="806" y="50"/>
                  </a:lnTo>
                  <a:lnTo>
                    <a:pt x="808" y="62"/>
                  </a:lnTo>
                  <a:lnTo>
                    <a:pt x="809" y="84"/>
                  </a:lnTo>
                  <a:lnTo>
                    <a:pt x="796" y="132"/>
                  </a:lnTo>
                  <a:lnTo>
                    <a:pt x="758" y="206"/>
                  </a:lnTo>
                  <a:lnTo>
                    <a:pt x="727" y="250"/>
                  </a:lnTo>
                  <a:lnTo>
                    <a:pt x="706" y="276"/>
                  </a:lnTo>
                  <a:lnTo>
                    <a:pt x="661" y="324"/>
                  </a:lnTo>
                  <a:lnTo>
                    <a:pt x="586" y="386"/>
                  </a:lnTo>
                  <a:lnTo>
                    <a:pt x="535" y="421"/>
                  </a:lnTo>
                  <a:lnTo>
                    <a:pt x="487" y="452"/>
                  </a:lnTo>
                  <a:lnTo>
                    <a:pt x="353" y="530"/>
                  </a:lnTo>
                  <a:lnTo>
                    <a:pt x="119" y="653"/>
                  </a:lnTo>
                  <a:lnTo>
                    <a:pt x="0" y="712"/>
                  </a:lnTo>
                  <a:lnTo>
                    <a:pt x="591" y="79"/>
                  </a:lnTo>
                  <a:close/>
                </a:path>
              </a:pathLst>
            </a:custGeom>
            <a:solidFill>
              <a:srgbClr val="2430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94"/>
            <p:cNvSpPr>
              <a:spLocks/>
            </p:cNvSpPr>
            <p:nvPr/>
          </p:nvSpPr>
          <p:spPr bwMode="auto">
            <a:xfrm>
              <a:off x="6486525" y="4797425"/>
              <a:ext cx="320675" cy="276225"/>
            </a:xfrm>
            <a:custGeom>
              <a:avLst/>
              <a:gdLst>
                <a:gd name="T0" fmla="*/ 727 w 809"/>
                <a:gd name="T1" fmla="*/ 234 h 696"/>
                <a:gd name="T2" fmla="*/ 758 w 809"/>
                <a:gd name="T3" fmla="*/ 190 h 696"/>
                <a:gd name="T4" fmla="*/ 796 w 809"/>
                <a:gd name="T5" fmla="*/ 116 h 696"/>
                <a:gd name="T6" fmla="*/ 809 w 809"/>
                <a:gd name="T7" fmla="*/ 68 h 696"/>
                <a:gd name="T8" fmla="*/ 808 w 809"/>
                <a:gd name="T9" fmla="*/ 46 h 696"/>
                <a:gd name="T10" fmla="*/ 805 w 809"/>
                <a:gd name="T11" fmla="*/ 33 h 696"/>
                <a:gd name="T12" fmla="*/ 793 w 809"/>
                <a:gd name="T13" fmla="*/ 9 h 696"/>
                <a:gd name="T14" fmla="*/ 783 w 809"/>
                <a:gd name="T15" fmla="*/ 0 h 696"/>
                <a:gd name="T16" fmla="*/ 791 w 809"/>
                <a:gd name="T17" fmla="*/ 9 h 696"/>
                <a:gd name="T18" fmla="*/ 800 w 809"/>
                <a:gd name="T19" fmla="*/ 29 h 696"/>
                <a:gd name="T20" fmla="*/ 801 w 809"/>
                <a:gd name="T21" fmla="*/ 39 h 696"/>
                <a:gd name="T22" fmla="*/ 802 w 809"/>
                <a:gd name="T23" fmla="*/ 61 h 696"/>
                <a:gd name="T24" fmla="*/ 789 w 809"/>
                <a:gd name="T25" fmla="*/ 109 h 696"/>
                <a:gd name="T26" fmla="*/ 752 w 809"/>
                <a:gd name="T27" fmla="*/ 183 h 696"/>
                <a:gd name="T28" fmla="*/ 719 w 809"/>
                <a:gd name="T29" fmla="*/ 227 h 696"/>
                <a:gd name="T30" fmla="*/ 700 w 809"/>
                <a:gd name="T31" fmla="*/ 253 h 696"/>
                <a:gd name="T32" fmla="*/ 655 w 809"/>
                <a:gd name="T33" fmla="*/ 301 h 696"/>
                <a:gd name="T34" fmla="*/ 579 w 809"/>
                <a:gd name="T35" fmla="*/ 363 h 696"/>
                <a:gd name="T36" fmla="*/ 529 w 809"/>
                <a:gd name="T37" fmla="*/ 398 h 696"/>
                <a:gd name="T38" fmla="*/ 429 w 809"/>
                <a:gd name="T39" fmla="*/ 461 h 696"/>
                <a:gd name="T40" fmla="*/ 139 w 809"/>
                <a:gd name="T41" fmla="*/ 617 h 696"/>
                <a:gd name="T42" fmla="*/ 17 w 809"/>
                <a:gd name="T43" fmla="*/ 678 h 696"/>
                <a:gd name="T44" fmla="*/ 0 w 809"/>
                <a:gd name="T45" fmla="*/ 696 h 696"/>
                <a:gd name="T46" fmla="*/ 119 w 809"/>
                <a:gd name="T47" fmla="*/ 637 h 696"/>
                <a:gd name="T48" fmla="*/ 351 w 809"/>
                <a:gd name="T49" fmla="*/ 514 h 696"/>
                <a:gd name="T50" fmla="*/ 487 w 809"/>
                <a:gd name="T51" fmla="*/ 436 h 696"/>
                <a:gd name="T52" fmla="*/ 535 w 809"/>
                <a:gd name="T53" fmla="*/ 405 h 696"/>
                <a:gd name="T54" fmla="*/ 586 w 809"/>
                <a:gd name="T55" fmla="*/ 370 h 696"/>
                <a:gd name="T56" fmla="*/ 661 w 809"/>
                <a:gd name="T57" fmla="*/ 308 h 696"/>
                <a:gd name="T58" fmla="*/ 706 w 809"/>
                <a:gd name="T59" fmla="*/ 260 h 696"/>
                <a:gd name="T60" fmla="*/ 727 w 809"/>
                <a:gd name="T61" fmla="*/ 234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09" h="696">
                  <a:moveTo>
                    <a:pt x="727" y="234"/>
                  </a:moveTo>
                  <a:lnTo>
                    <a:pt x="758" y="190"/>
                  </a:lnTo>
                  <a:lnTo>
                    <a:pt x="796" y="116"/>
                  </a:lnTo>
                  <a:lnTo>
                    <a:pt x="809" y="68"/>
                  </a:lnTo>
                  <a:lnTo>
                    <a:pt x="808" y="46"/>
                  </a:lnTo>
                  <a:lnTo>
                    <a:pt x="805" y="33"/>
                  </a:lnTo>
                  <a:lnTo>
                    <a:pt x="793" y="9"/>
                  </a:lnTo>
                  <a:lnTo>
                    <a:pt x="783" y="0"/>
                  </a:lnTo>
                  <a:lnTo>
                    <a:pt x="791" y="9"/>
                  </a:lnTo>
                  <a:lnTo>
                    <a:pt x="800" y="29"/>
                  </a:lnTo>
                  <a:lnTo>
                    <a:pt x="801" y="39"/>
                  </a:lnTo>
                  <a:lnTo>
                    <a:pt x="802" y="61"/>
                  </a:lnTo>
                  <a:lnTo>
                    <a:pt x="789" y="109"/>
                  </a:lnTo>
                  <a:lnTo>
                    <a:pt x="752" y="183"/>
                  </a:lnTo>
                  <a:lnTo>
                    <a:pt x="719" y="227"/>
                  </a:lnTo>
                  <a:lnTo>
                    <a:pt x="700" y="253"/>
                  </a:lnTo>
                  <a:lnTo>
                    <a:pt x="655" y="301"/>
                  </a:lnTo>
                  <a:lnTo>
                    <a:pt x="579" y="363"/>
                  </a:lnTo>
                  <a:lnTo>
                    <a:pt x="529" y="398"/>
                  </a:lnTo>
                  <a:lnTo>
                    <a:pt x="429" y="461"/>
                  </a:lnTo>
                  <a:lnTo>
                    <a:pt x="139" y="617"/>
                  </a:lnTo>
                  <a:lnTo>
                    <a:pt x="17" y="678"/>
                  </a:lnTo>
                  <a:lnTo>
                    <a:pt x="0" y="696"/>
                  </a:lnTo>
                  <a:lnTo>
                    <a:pt x="119" y="637"/>
                  </a:lnTo>
                  <a:lnTo>
                    <a:pt x="351" y="514"/>
                  </a:lnTo>
                  <a:lnTo>
                    <a:pt x="487" y="436"/>
                  </a:lnTo>
                  <a:lnTo>
                    <a:pt x="535" y="405"/>
                  </a:lnTo>
                  <a:lnTo>
                    <a:pt x="586" y="370"/>
                  </a:lnTo>
                  <a:lnTo>
                    <a:pt x="661" y="308"/>
                  </a:lnTo>
                  <a:lnTo>
                    <a:pt x="706" y="260"/>
                  </a:lnTo>
                  <a:lnTo>
                    <a:pt x="727" y="234"/>
                  </a:lnTo>
                  <a:close/>
                </a:path>
              </a:pathLst>
            </a:custGeom>
            <a:solidFill>
              <a:srgbClr val="304B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95"/>
            <p:cNvSpPr>
              <a:spLocks/>
            </p:cNvSpPr>
            <p:nvPr/>
          </p:nvSpPr>
          <p:spPr bwMode="auto">
            <a:xfrm>
              <a:off x="6486525" y="4727575"/>
              <a:ext cx="269875" cy="346075"/>
            </a:xfrm>
            <a:custGeom>
              <a:avLst/>
              <a:gdLst>
                <a:gd name="T0" fmla="*/ 608 w 681"/>
                <a:gd name="T1" fmla="*/ 219 h 872"/>
                <a:gd name="T2" fmla="*/ 630 w 681"/>
                <a:gd name="T3" fmla="*/ 193 h 872"/>
                <a:gd name="T4" fmla="*/ 660 w 681"/>
                <a:gd name="T5" fmla="*/ 145 h 872"/>
                <a:gd name="T6" fmla="*/ 675 w 681"/>
                <a:gd name="T7" fmla="*/ 105 h 872"/>
                <a:gd name="T8" fmla="*/ 681 w 681"/>
                <a:gd name="T9" fmla="*/ 71 h 872"/>
                <a:gd name="T10" fmla="*/ 675 w 681"/>
                <a:gd name="T11" fmla="*/ 43 h 872"/>
                <a:gd name="T12" fmla="*/ 664 w 681"/>
                <a:gd name="T13" fmla="*/ 22 h 872"/>
                <a:gd name="T14" fmla="*/ 647 w 681"/>
                <a:gd name="T15" fmla="*/ 8 h 872"/>
                <a:gd name="T16" fmla="*/ 626 w 681"/>
                <a:gd name="T17" fmla="*/ 1 h 872"/>
                <a:gd name="T18" fmla="*/ 616 w 681"/>
                <a:gd name="T19" fmla="*/ 0 h 872"/>
                <a:gd name="T20" fmla="*/ 594 w 681"/>
                <a:gd name="T21" fmla="*/ 1 h 872"/>
                <a:gd name="T22" fmla="*/ 546 w 681"/>
                <a:gd name="T23" fmla="*/ 20 h 872"/>
                <a:gd name="T24" fmla="*/ 473 w 681"/>
                <a:gd name="T25" fmla="*/ 65 h 872"/>
                <a:gd name="T26" fmla="*/ 432 w 681"/>
                <a:gd name="T27" fmla="*/ 100 h 872"/>
                <a:gd name="T28" fmla="*/ 406 w 681"/>
                <a:gd name="T29" fmla="*/ 123 h 872"/>
                <a:gd name="T30" fmla="*/ 360 w 681"/>
                <a:gd name="T31" fmla="*/ 173 h 872"/>
                <a:gd name="T32" fmla="*/ 301 w 681"/>
                <a:gd name="T33" fmla="*/ 254 h 872"/>
                <a:gd name="T34" fmla="*/ 268 w 681"/>
                <a:gd name="T35" fmla="*/ 307 h 872"/>
                <a:gd name="T36" fmla="*/ 240 w 681"/>
                <a:gd name="T37" fmla="*/ 359 h 872"/>
                <a:gd name="T38" fmla="*/ 169 w 681"/>
                <a:gd name="T39" fmla="*/ 503 h 872"/>
                <a:gd name="T40" fmla="*/ 54 w 681"/>
                <a:gd name="T41" fmla="*/ 748 h 872"/>
                <a:gd name="T42" fmla="*/ 0 w 681"/>
                <a:gd name="T43" fmla="*/ 872 h 872"/>
                <a:gd name="T44" fmla="*/ 608 w 681"/>
                <a:gd name="T45" fmla="*/ 219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81" h="872">
                  <a:moveTo>
                    <a:pt x="608" y="219"/>
                  </a:moveTo>
                  <a:lnTo>
                    <a:pt x="630" y="193"/>
                  </a:lnTo>
                  <a:lnTo>
                    <a:pt x="660" y="145"/>
                  </a:lnTo>
                  <a:lnTo>
                    <a:pt x="675" y="105"/>
                  </a:lnTo>
                  <a:lnTo>
                    <a:pt x="681" y="71"/>
                  </a:lnTo>
                  <a:lnTo>
                    <a:pt x="675" y="43"/>
                  </a:lnTo>
                  <a:lnTo>
                    <a:pt x="664" y="22"/>
                  </a:lnTo>
                  <a:lnTo>
                    <a:pt x="647" y="8"/>
                  </a:lnTo>
                  <a:lnTo>
                    <a:pt x="626" y="1"/>
                  </a:lnTo>
                  <a:lnTo>
                    <a:pt x="616" y="0"/>
                  </a:lnTo>
                  <a:lnTo>
                    <a:pt x="594" y="1"/>
                  </a:lnTo>
                  <a:lnTo>
                    <a:pt x="546" y="20"/>
                  </a:lnTo>
                  <a:lnTo>
                    <a:pt x="473" y="65"/>
                  </a:lnTo>
                  <a:lnTo>
                    <a:pt x="432" y="100"/>
                  </a:lnTo>
                  <a:lnTo>
                    <a:pt x="406" y="123"/>
                  </a:lnTo>
                  <a:lnTo>
                    <a:pt x="360" y="173"/>
                  </a:lnTo>
                  <a:lnTo>
                    <a:pt x="301" y="254"/>
                  </a:lnTo>
                  <a:lnTo>
                    <a:pt x="268" y="307"/>
                  </a:lnTo>
                  <a:lnTo>
                    <a:pt x="240" y="359"/>
                  </a:lnTo>
                  <a:lnTo>
                    <a:pt x="169" y="503"/>
                  </a:lnTo>
                  <a:lnTo>
                    <a:pt x="54" y="748"/>
                  </a:lnTo>
                  <a:lnTo>
                    <a:pt x="0" y="872"/>
                  </a:lnTo>
                  <a:lnTo>
                    <a:pt x="608" y="219"/>
                  </a:lnTo>
                  <a:close/>
                </a:path>
              </a:pathLst>
            </a:custGeom>
            <a:solidFill>
              <a:srgbClr val="455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96"/>
            <p:cNvSpPr>
              <a:spLocks/>
            </p:cNvSpPr>
            <p:nvPr/>
          </p:nvSpPr>
          <p:spPr bwMode="auto">
            <a:xfrm>
              <a:off x="6486525" y="4703763"/>
              <a:ext cx="254000" cy="369888"/>
            </a:xfrm>
            <a:custGeom>
              <a:avLst/>
              <a:gdLst>
                <a:gd name="T0" fmla="*/ 591 w 639"/>
                <a:gd name="T1" fmla="*/ 296 h 929"/>
                <a:gd name="T2" fmla="*/ 609 w 639"/>
                <a:gd name="T3" fmla="*/ 268 h 929"/>
                <a:gd name="T4" fmla="*/ 633 w 639"/>
                <a:gd name="T5" fmla="*/ 218 h 929"/>
                <a:gd name="T6" fmla="*/ 639 w 639"/>
                <a:gd name="T7" fmla="*/ 170 h 929"/>
                <a:gd name="T8" fmla="*/ 633 w 639"/>
                <a:gd name="T9" fmla="*/ 126 h 929"/>
                <a:gd name="T10" fmla="*/ 616 w 639"/>
                <a:gd name="T11" fmla="*/ 87 h 929"/>
                <a:gd name="T12" fmla="*/ 591 w 639"/>
                <a:gd name="T13" fmla="*/ 55 h 929"/>
                <a:gd name="T14" fmla="*/ 563 w 639"/>
                <a:gd name="T15" fmla="*/ 30 h 929"/>
                <a:gd name="T16" fmla="*/ 531 w 639"/>
                <a:gd name="T17" fmla="*/ 12 h 929"/>
                <a:gd name="T18" fmla="*/ 516 w 639"/>
                <a:gd name="T19" fmla="*/ 7 h 929"/>
                <a:gd name="T20" fmla="*/ 485 w 639"/>
                <a:gd name="T21" fmla="*/ 0 h 929"/>
                <a:gd name="T22" fmla="*/ 426 w 639"/>
                <a:gd name="T23" fmla="*/ 4 h 929"/>
                <a:gd name="T24" fmla="*/ 371 w 639"/>
                <a:gd name="T25" fmla="*/ 25 h 929"/>
                <a:gd name="T26" fmla="*/ 320 w 639"/>
                <a:gd name="T27" fmla="*/ 53 h 929"/>
                <a:gd name="T28" fmla="*/ 298 w 639"/>
                <a:gd name="T29" fmla="*/ 69 h 929"/>
                <a:gd name="T30" fmla="*/ 272 w 639"/>
                <a:gd name="T31" fmla="*/ 88 h 929"/>
                <a:gd name="T32" fmla="*/ 228 w 639"/>
                <a:gd name="T33" fmla="*/ 137 h 929"/>
                <a:gd name="T34" fmla="*/ 178 w 639"/>
                <a:gd name="T35" fmla="*/ 223 h 929"/>
                <a:gd name="T36" fmla="*/ 154 w 639"/>
                <a:gd name="T37" fmla="*/ 281 h 929"/>
                <a:gd name="T38" fmla="*/ 134 w 639"/>
                <a:gd name="T39" fmla="*/ 340 h 929"/>
                <a:gd name="T40" fmla="*/ 89 w 639"/>
                <a:gd name="T41" fmla="*/ 502 h 929"/>
                <a:gd name="T42" fmla="*/ 27 w 639"/>
                <a:gd name="T43" fmla="*/ 784 h 929"/>
                <a:gd name="T44" fmla="*/ 0 w 639"/>
                <a:gd name="T45" fmla="*/ 929 h 929"/>
                <a:gd name="T46" fmla="*/ 591 w 639"/>
                <a:gd name="T47" fmla="*/ 296 h 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39" h="929">
                  <a:moveTo>
                    <a:pt x="591" y="296"/>
                  </a:moveTo>
                  <a:lnTo>
                    <a:pt x="609" y="268"/>
                  </a:lnTo>
                  <a:lnTo>
                    <a:pt x="633" y="218"/>
                  </a:lnTo>
                  <a:lnTo>
                    <a:pt x="639" y="170"/>
                  </a:lnTo>
                  <a:lnTo>
                    <a:pt x="633" y="126"/>
                  </a:lnTo>
                  <a:lnTo>
                    <a:pt x="616" y="87"/>
                  </a:lnTo>
                  <a:lnTo>
                    <a:pt x="591" y="55"/>
                  </a:lnTo>
                  <a:lnTo>
                    <a:pt x="563" y="30"/>
                  </a:lnTo>
                  <a:lnTo>
                    <a:pt x="531" y="12"/>
                  </a:lnTo>
                  <a:lnTo>
                    <a:pt x="516" y="7"/>
                  </a:lnTo>
                  <a:lnTo>
                    <a:pt x="485" y="0"/>
                  </a:lnTo>
                  <a:lnTo>
                    <a:pt x="426" y="4"/>
                  </a:lnTo>
                  <a:lnTo>
                    <a:pt x="371" y="25"/>
                  </a:lnTo>
                  <a:lnTo>
                    <a:pt x="320" y="53"/>
                  </a:lnTo>
                  <a:lnTo>
                    <a:pt x="298" y="69"/>
                  </a:lnTo>
                  <a:lnTo>
                    <a:pt x="272" y="88"/>
                  </a:lnTo>
                  <a:lnTo>
                    <a:pt x="228" y="137"/>
                  </a:lnTo>
                  <a:lnTo>
                    <a:pt x="178" y="223"/>
                  </a:lnTo>
                  <a:lnTo>
                    <a:pt x="154" y="281"/>
                  </a:lnTo>
                  <a:lnTo>
                    <a:pt x="134" y="340"/>
                  </a:lnTo>
                  <a:lnTo>
                    <a:pt x="89" y="502"/>
                  </a:lnTo>
                  <a:lnTo>
                    <a:pt x="27" y="784"/>
                  </a:lnTo>
                  <a:lnTo>
                    <a:pt x="0" y="929"/>
                  </a:lnTo>
                  <a:lnTo>
                    <a:pt x="591" y="296"/>
                  </a:lnTo>
                  <a:close/>
                </a:path>
              </a:pathLst>
            </a:custGeom>
            <a:solidFill>
              <a:srgbClr val="283F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7"/>
            <p:cNvSpPr>
              <a:spLocks/>
            </p:cNvSpPr>
            <p:nvPr/>
          </p:nvSpPr>
          <p:spPr bwMode="auto">
            <a:xfrm>
              <a:off x="6043613" y="4816475"/>
              <a:ext cx="682625" cy="723900"/>
            </a:xfrm>
            <a:custGeom>
              <a:avLst/>
              <a:gdLst>
                <a:gd name="T0" fmla="*/ 127 w 1717"/>
                <a:gd name="T1" fmla="*/ 1825 h 1825"/>
                <a:gd name="T2" fmla="*/ 0 w 1717"/>
                <a:gd name="T3" fmla="*/ 1706 h 1825"/>
                <a:gd name="T4" fmla="*/ 1717 w 1717"/>
                <a:gd name="T5" fmla="*/ 0 h 1825"/>
                <a:gd name="T6" fmla="*/ 127 w 1717"/>
                <a:gd name="T7" fmla="*/ 1825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7" h="1825">
                  <a:moveTo>
                    <a:pt x="127" y="1825"/>
                  </a:moveTo>
                  <a:lnTo>
                    <a:pt x="0" y="1706"/>
                  </a:lnTo>
                  <a:lnTo>
                    <a:pt x="1717" y="0"/>
                  </a:lnTo>
                  <a:lnTo>
                    <a:pt x="127" y="1825"/>
                  </a:lnTo>
                  <a:close/>
                </a:path>
              </a:pathLst>
            </a:custGeom>
            <a:solidFill>
              <a:srgbClr val="2945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8"/>
            <p:cNvSpPr>
              <a:spLocks/>
            </p:cNvSpPr>
            <p:nvPr/>
          </p:nvSpPr>
          <p:spPr bwMode="auto">
            <a:xfrm>
              <a:off x="6030913" y="5473700"/>
              <a:ext cx="80963" cy="82550"/>
            </a:xfrm>
            <a:custGeom>
              <a:avLst/>
              <a:gdLst>
                <a:gd name="T0" fmla="*/ 165 w 204"/>
                <a:gd name="T1" fmla="*/ 162 h 208"/>
                <a:gd name="T2" fmla="*/ 148 w 204"/>
                <a:gd name="T3" fmla="*/ 179 h 208"/>
                <a:gd name="T4" fmla="*/ 111 w 204"/>
                <a:gd name="T5" fmla="*/ 201 h 208"/>
                <a:gd name="T6" fmla="*/ 72 w 204"/>
                <a:gd name="T7" fmla="*/ 208 h 208"/>
                <a:gd name="T8" fmla="*/ 38 w 204"/>
                <a:gd name="T9" fmla="*/ 200 h 208"/>
                <a:gd name="T10" fmla="*/ 24 w 204"/>
                <a:gd name="T11" fmla="*/ 188 h 208"/>
                <a:gd name="T12" fmla="*/ 12 w 204"/>
                <a:gd name="T13" fmla="*/ 175 h 208"/>
                <a:gd name="T14" fmla="*/ 0 w 204"/>
                <a:gd name="T15" fmla="*/ 142 h 208"/>
                <a:gd name="T16" fmla="*/ 4 w 204"/>
                <a:gd name="T17" fmla="*/ 103 h 208"/>
                <a:gd name="T18" fmla="*/ 24 w 204"/>
                <a:gd name="T19" fmla="*/ 63 h 208"/>
                <a:gd name="T20" fmla="*/ 38 w 204"/>
                <a:gd name="T21" fmla="*/ 44 h 208"/>
                <a:gd name="T22" fmla="*/ 56 w 204"/>
                <a:gd name="T23" fmla="*/ 29 h 208"/>
                <a:gd name="T24" fmla="*/ 94 w 204"/>
                <a:gd name="T25" fmla="*/ 7 h 208"/>
                <a:gd name="T26" fmla="*/ 133 w 204"/>
                <a:gd name="T27" fmla="*/ 0 h 208"/>
                <a:gd name="T28" fmla="*/ 166 w 204"/>
                <a:gd name="T29" fmla="*/ 8 h 208"/>
                <a:gd name="T30" fmla="*/ 181 w 204"/>
                <a:gd name="T31" fmla="*/ 20 h 208"/>
                <a:gd name="T32" fmla="*/ 192 w 204"/>
                <a:gd name="T33" fmla="*/ 33 h 208"/>
                <a:gd name="T34" fmla="*/ 204 w 204"/>
                <a:gd name="T35" fmla="*/ 67 h 208"/>
                <a:gd name="T36" fmla="*/ 199 w 204"/>
                <a:gd name="T37" fmla="*/ 105 h 208"/>
                <a:gd name="T38" fmla="*/ 181 w 204"/>
                <a:gd name="T39" fmla="*/ 146 h 208"/>
                <a:gd name="T40" fmla="*/ 165 w 204"/>
                <a:gd name="T41" fmla="*/ 162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4" h="208">
                  <a:moveTo>
                    <a:pt x="165" y="162"/>
                  </a:moveTo>
                  <a:lnTo>
                    <a:pt x="148" y="179"/>
                  </a:lnTo>
                  <a:lnTo>
                    <a:pt x="111" y="201"/>
                  </a:lnTo>
                  <a:lnTo>
                    <a:pt x="72" y="208"/>
                  </a:lnTo>
                  <a:lnTo>
                    <a:pt x="38" y="200"/>
                  </a:lnTo>
                  <a:lnTo>
                    <a:pt x="24" y="188"/>
                  </a:lnTo>
                  <a:lnTo>
                    <a:pt x="12" y="175"/>
                  </a:lnTo>
                  <a:lnTo>
                    <a:pt x="0" y="142"/>
                  </a:lnTo>
                  <a:lnTo>
                    <a:pt x="4" y="103"/>
                  </a:lnTo>
                  <a:lnTo>
                    <a:pt x="24" y="63"/>
                  </a:lnTo>
                  <a:lnTo>
                    <a:pt x="38" y="44"/>
                  </a:lnTo>
                  <a:lnTo>
                    <a:pt x="56" y="29"/>
                  </a:lnTo>
                  <a:lnTo>
                    <a:pt x="94" y="7"/>
                  </a:lnTo>
                  <a:lnTo>
                    <a:pt x="133" y="0"/>
                  </a:lnTo>
                  <a:lnTo>
                    <a:pt x="166" y="8"/>
                  </a:lnTo>
                  <a:lnTo>
                    <a:pt x="181" y="20"/>
                  </a:lnTo>
                  <a:lnTo>
                    <a:pt x="192" y="33"/>
                  </a:lnTo>
                  <a:lnTo>
                    <a:pt x="204" y="67"/>
                  </a:lnTo>
                  <a:lnTo>
                    <a:pt x="199" y="105"/>
                  </a:lnTo>
                  <a:lnTo>
                    <a:pt x="181" y="146"/>
                  </a:lnTo>
                  <a:lnTo>
                    <a:pt x="165" y="162"/>
                  </a:lnTo>
                  <a:close/>
                </a:path>
              </a:pathLst>
            </a:custGeom>
            <a:solidFill>
              <a:srgbClr val="283F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9"/>
            <p:cNvSpPr>
              <a:spLocks/>
            </p:cNvSpPr>
            <p:nvPr/>
          </p:nvSpPr>
          <p:spPr bwMode="auto">
            <a:xfrm>
              <a:off x="6027738" y="5337175"/>
              <a:ext cx="214313" cy="222250"/>
            </a:xfrm>
            <a:custGeom>
              <a:avLst/>
              <a:gdLst>
                <a:gd name="T0" fmla="*/ 461 w 540"/>
                <a:gd name="T1" fmla="*/ 68 h 560"/>
                <a:gd name="T2" fmla="*/ 448 w 540"/>
                <a:gd name="T3" fmla="*/ 54 h 560"/>
                <a:gd name="T4" fmla="*/ 434 w 540"/>
                <a:gd name="T5" fmla="*/ 20 h 560"/>
                <a:gd name="T6" fmla="*/ 434 w 540"/>
                <a:gd name="T7" fmla="*/ 0 h 560"/>
                <a:gd name="T8" fmla="*/ 48 w 540"/>
                <a:gd name="T9" fmla="*/ 385 h 560"/>
                <a:gd name="T10" fmla="*/ 43 w 540"/>
                <a:gd name="T11" fmla="*/ 390 h 560"/>
                <a:gd name="T12" fmla="*/ 39 w 540"/>
                <a:gd name="T13" fmla="*/ 395 h 560"/>
                <a:gd name="T14" fmla="*/ 36 w 540"/>
                <a:gd name="T15" fmla="*/ 398 h 560"/>
                <a:gd name="T16" fmla="*/ 34 w 540"/>
                <a:gd name="T17" fmla="*/ 400 h 560"/>
                <a:gd name="T18" fmla="*/ 34 w 540"/>
                <a:gd name="T19" fmla="*/ 400 h 560"/>
                <a:gd name="T20" fmla="*/ 19 w 540"/>
                <a:gd name="T21" fmla="*/ 418 h 560"/>
                <a:gd name="T22" fmla="*/ 4 w 540"/>
                <a:gd name="T23" fmla="*/ 456 h 560"/>
                <a:gd name="T24" fmla="*/ 0 w 540"/>
                <a:gd name="T25" fmla="*/ 493 h 560"/>
                <a:gd name="T26" fmla="*/ 12 w 540"/>
                <a:gd name="T27" fmla="*/ 526 h 560"/>
                <a:gd name="T28" fmla="*/ 23 w 540"/>
                <a:gd name="T29" fmla="*/ 539 h 560"/>
                <a:gd name="T30" fmla="*/ 36 w 540"/>
                <a:gd name="T31" fmla="*/ 550 h 560"/>
                <a:gd name="T32" fmla="*/ 69 w 540"/>
                <a:gd name="T33" fmla="*/ 560 h 560"/>
                <a:gd name="T34" fmla="*/ 105 w 540"/>
                <a:gd name="T35" fmla="*/ 556 h 560"/>
                <a:gd name="T36" fmla="*/ 141 w 540"/>
                <a:gd name="T37" fmla="*/ 538 h 560"/>
                <a:gd name="T38" fmla="*/ 158 w 540"/>
                <a:gd name="T39" fmla="*/ 523 h 560"/>
                <a:gd name="T40" fmla="*/ 162 w 540"/>
                <a:gd name="T41" fmla="*/ 519 h 560"/>
                <a:gd name="T42" fmla="*/ 540 w 540"/>
                <a:gd name="T43" fmla="*/ 88 h 560"/>
                <a:gd name="T44" fmla="*/ 529 w 540"/>
                <a:gd name="T45" fmla="*/ 90 h 560"/>
                <a:gd name="T46" fmla="*/ 508 w 540"/>
                <a:gd name="T47" fmla="*/ 92 h 560"/>
                <a:gd name="T48" fmla="*/ 478 w 540"/>
                <a:gd name="T49" fmla="*/ 81 h 560"/>
                <a:gd name="T50" fmla="*/ 461 w 540"/>
                <a:gd name="T51" fmla="*/ 68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0" h="560">
                  <a:moveTo>
                    <a:pt x="461" y="68"/>
                  </a:moveTo>
                  <a:lnTo>
                    <a:pt x="448" y="54"/>
                  </a:lnTo>
                  <a:lnTo>
                    <a:pt x="434" y="20"/>
                  </a:lnTo>
                  <a:lnTo>
                    <a:pt x="434" y="0"/>
                  </a:lnTo>
                  <a:lnTo>
                    <a:pt x="48" y="385"/>
                  </a:lnTo>
                  <a:lnTo>
                    <a:pt x="43" y="390"/>
                  </a:lnTo>
                  <a:lnTo>
                    <a:pt x="39" y="395"/>
                  </a:lnTo>
                  <a:lnTo>
                    <a:pt x="36" y="398"/>
                  </a:lnTo>
                  <a:lnTo>
                    <a:pt x="34" y="400"/>
                  </a:lnTo>
                  <a:lnTo>
                    <a:pt x="34" y="400"/>
                  </a:lnTo>
                  <a:lnTo>
                    <a:pt x="19" y="418"/>
                  </a:lnTo>
                  <a:lnTo>
                    <a:pt x="4" y="456"/>
                  </a:lnTo>
                  <a:lnTo>
                    <a:pt x="0" y="493"/>
                  </a:lnTo>
                  <a:lnTo>
                    <a:pt x="12" y="526"/>
                  </a:lnTo>
                  <a:lnTo>
                    <a:pt x="23" y="539"/>
                  </a:lnTo>
                  <a:lnTo>
                    <a:pt x="36" y="550"/>
                  </a:lnTo>
                  <a:lnTo>
                    <a:pt x="69" y="560"/>
                  </a:lnTo>
                  <a:lnTo>
                    <a:pt x="105" y="556"/>
                  </a:lnTo>
                  <a:lnTo>
                    <a:pt x="141" y="538"/>
                  </a:lnTo>
                  <a:lnTo>
                    <a:pt x="158" y="523"/>
                  </a:lnTo>
                  <a:lnTo>
                    <a:pt x="162" y="519"/>
                  </a:lnTo>
                  <a:lnTo>
                    <a:pt x="540" y="88"/>
                  </a:lnTo>
                  <a:lnTo>
                    <a:pt x="529" y="90"/>
                  </a:lnTo>
                  <a:lnTo>
                    <a:pt x="508" y="92"/>
                  </a:lnTo>
                  <a:lnTo>
                    <a:pt x="478" y="81"/>
                  </a:lnTo>
                  <a:lnTo>
                    <a:pt x="461" y="68"/>
                  </a:lnTo>
                  <a:close/>
                </a:path>
              </a:pathLst>
            </a:custGeom>
            <a:solidFill>
              <a:srgbClr val="E4AE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00"/>
            <p:cNvSpPr>
              <a:spLocks/>
            </p:cNvSpPr>
            <p:nvPr/>
          </p:nvSpPr>
          <p:spPr bwMode="auto">
            <a:xfrm>
              <a:off x="6200775" y="4826000"/>
              <a:ext cx="514350" cy="533400"/>
            </a:xfrm>
            <a:custGeom>
              <a:avLst/>
              <a:gdLst>
                <a:gd name="T0" fmla="*/ 15 w 1298"/>
                <a:gd name="T1" fmla="*/ 1342 h 1342"/>
                <a:gd name="T2" fmla="*/ 6 w 1298"/>
                <a:gd name="T3" fmla="*/ 1328 h 1342"/>
                <a:gd name="T4" fmla="*/ 0 w 1298"/>
                <a:gd name="T5" fmla="*/ 1310 h 1342"/>
                <a:gd name="T6" fmla="*/ 1298 w 1298"/>
                <a:gd name="T7" fmla="*/ 0 h 1342"/>
                <a:gd name="T8" fmla="*/ 15 w 1298"/>
                <a:gd name="T9" fmla="*/ 1342 h 1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8" h="1342">
                  <a:moveTo>
                    <a:pt x="15" y="1342"/>
                  </a:moveTo>
                  <a:lnTo>
                    <a:pt x="6" y="1328"/>
                  </a:lnTo>
                  <a:lnTo>
                    <a:pt x="0" y="1310"/>
                  </a:lnTo>
                  <a:lnTo>
                    <a:pt x="1298" y="0"/>
                  </a:lnTo>
                  <a:lnTo>
                    <a:pt x="15" y="1342"/>
                  </a:lnTo>
                  <a:close/>
                </a:path>
              </a:pathLst>
            </a:custGeom>
            <a:solidFill>
              <a:srgbClr val="4B65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01"/>
            <p:cNvSpPr>
              <a:spLocks/>
            </p:cNvSpPr>
            <p:nvPr/>
          </p:nvSpPr>
          <p:spPr bwMode="auto">
            <a:xfrm>
              <a:off x="6035675" y="5494338"/>
              <a:ext cx="26988" cy="42863"/>
            </a:xfrm>
            <a:custGeom>
              <a:avLst/>
              <a:gdLst>
                <a:gd name="T0" fmla="*/ 2 w 67"/>
                <a:gd name="T1" fmla="*/ 108 h 108"/>
                <a:gd name="T2" fmla="*/ 0 w 67"/>
                <a:gd name="T3" fmla="*/ 91 h 108"/>
                <a:gd name="T4" fmla="*/ 2 w 67"/>
                <a:gd name="T5" fmla="*/ 62 h 108"/>
                <a:gd name="T6" fmla="*/ 15 w 67"/>
                <a:gd name="T7" fmla="*/ 31 h 108"/>
                <a:gd name="T8" fmla="*/ 18 w 67"/>
                <a:gd name="T9" fmla="*/ 27 h 108"/>
                <a:gd name="T10" fmla="*/ 46 w 67"/>
                <a:gd name="T11" fmla="*/ 0 h 108"/>
                <a:gd name="T12" fmla="*/ 53 w 67"/>
                <a:gd name="T13" fmla="*/ 21 h 108"/>
                <a:gd name="T14" fmla="*/ 67 w 67"/>
                <a:gd name="T15" fmla="*/ 40 h 108"/>
                <a:gd name="T16" fmla="*/ 2 w 67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108">
                  <a:moveTo>
                    <a:pt x="2" y="108"/>
                  </a:moveTo>
                  <a:lnTo>
                    <a:pt x="0" y="91"/>
                  </a:lnTo>
                  <a:lnTo>
                    <a:pt x="2" y="62"/>
                  </a:lnTo>
                  <a:lnTo>
                    <a:pt x="15" y="31"/>
                  </a:lnTo>
                  <a:lnTo>
                    <a:pt x="18" y="27"/>
                  </a:lnTo>
                  <a:lnTo>
                    <a:pt x="46" y="0"/>
                  </a:lnTo>
                  <a:lnTo>
                    <a:pt x="53" y="21"/>
                  </a:lnTo>
                  <a:lnTo>
                    <a:pt x="67" y="40"/>
                  </a:lnTo>
                  <a:lnTo>
                    <a:pt x="2" y="108"/>
                  </a:lnTo>
                  <a:close/>
                </a:path>
              </a:pathLst>
            </a:custGeom>
            <a:solidFill>
              <a:srgbClr val="E9B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02"/>
            <p:cNvSpPr>
              <a:spLocks/>
            </p:cNvSpPr>
            <p:nvPr/>
          </p:nvSpPr>
          <p:spPr bwMode="auto">
            <a:xfrm>
              <a:off x="6056313" y="5484813"/>
              <a:ext cx="15875" cy="23813"/>
            </a:xfrm>
            <a:custGeom>
              <a:avLst/>
              <a:gdLst>
                <a:gd name="T0" fmla="*/ 20 w 38"/>
                <a:gd name="T1" fmla="*/ 58 h 58"/>
                <a:gd name="T2" fmla="*/ 7 w 38"/>
                <a:gd name="T3" fmla="*/ 39 h 58"/>
                <a:gd name="T4" fmla="*/ 0 w 38"/>
                <a:gd name="T5" fmla="*/ 16 h 58"/>
                <a:gd name="T6" fmla="*/ 17 w 38"/>
                <a:gd name="T7" fmla="*/ 0 h 58"/>
                <a:gd name="T8" fmla="*/ 25 w 38"/>
                <a:gd name="T9" fmla="*/ 20 h 58"/>
                <a:gd name="T10" fmla="*/ 38 w 38"/>
                <a:gd name="T11" fmla="*/ 39 h 58"/>
                <a:gd name="T12" fmla="*/ 20 w 38"/>
                <a:gd name="T13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58">
                  <a:moveTo>
                    <a:pt x="20" y="58"/>
                  </a:moveTo>
                  <a:lnTo>
                    <a:pt x="7" y="39"/>
                  </a:lnTo>
                  <a:lnTo>
                    <a:pt x="0" y="16"/>
                  </a:lnTo>
                  <a:lnTo>
                    <a:pt x="17" y="0"/>
                  </a:lnTo>
                  <a:lnTo>
                    <a:pt x="25" y="20"/>
                  </a:lnTo>
                  <a:lnTo>
                    <a:pt x="38" y="39"/>
                  </a:lnTo>
                  <a:lnTo>
                    <a:pt x="20" y="5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03"/>
            <p:cNvSpPr>
              <a:spLocks/>
            </p:cNvSpPr>
            <p:nvPr/>
          </p:nvSpPr>
          <p:spPr bwMode="auto">
            <a:xfrm>
              <a:off x="6065838" y="5475288"/>
              <a:ext cx="15875" cy="23813"/>
            </a:xfrm>
            <a:custGeom>
              <a:avLst/>
              <a:gdLst>
                <a:gd name="T0" fmla="*/ 19 w 39"/>
                <a:gd name="T1" fmla="*/ 60 h 60"/>
                <a:gd name="T2" fmla="*/ 6 w 39"/>
                <a:gd name="T3" fmla="*/ 40 h 60"/>
                <a:gd name="T4" fmla="*/ 0 w 39"/>
                <a:gd name="T5" fmla="*/ 18 h 60"/>
                <a:gd name="T6" fmla="*/ 17 w 39"/>
                <a:gd name="T7" fmla="*/ 0 h 60"/>
                <a:gd name="T8" fmla="*/ 26 w 39"/>
                <a:gd name="T9" fmla="*/ 21 h 60"/>
                <a:gd name="T10" fmla="*/ 39 w 39"/>
                <a:gd name="T11" fmla="*/ 39 h 60"/>
                <a:gd name="T12" fmla="*/ 19 w 39"/>
                <a:gd name="T13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60">
                  <a:moveTo>
                    <a:pt x="19" y="60"/>
                  </a:moveTo>
                  <a:lnTo>
                    <a:pt x="6" y="40"/>
                  </a:lnTo>
                  <a:lnTo>
                    <a:pt x="0" y="18"/>
                  </a:lnTo>
                  <a:lnTo>
                    <a:pt x="17" y="0"/>
                  </a:lnTo>
                  <a:lnTo>
                    <a:pt x="26" y="21"/>
                  </a:lnTo>
                  <a:lnTo>
                    <a:pt x="39" y="39"/>
                  </a:lnTo>
                  <a:lnTo>
                    <a:pt x="19" y="60"/>
                  </a:lnTo>
                  <a:close/>
                </a:path>
              </a:pathLst>
            </a:custGeom>
            <a:solidFill>
              <a:srgbClr val="E9B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4"/>
            <p:cNvSpPr>
              <a:spLocks/>
            </p:cNvSpPr>
            <p:nvPr/>
          </p:nvSpPr>
          <p:spPr bwMode="auto">
            <a:xfrm>
              <a:off x="6075363" y="5465763"/>
              <a:ext cx="15875" cy="22225"/>
            </a:xfrm>
            <a:custGeom>
              <a:avLst/>
              <a:gdLst>
                <a:gd name="T0" fmla="*/ 21 w 39"/>
                <a:gd name="T1" fmla="*/ 57 h 57"/>
                <a:gd name="T2" fmla="*/ 8 w 39"/>
                <a:gd name="T3" fmla="*/ 39 h 57"/>
                <a:gd name="T4" fmla="*/ 0 w 39"/>
                <a:gd name="T5" fmla="*/ 18 h 57"/>
                <a:gd name="T6" fmla="*/ 17 w 39"/>
                <a:gd name="T7" fmla="*/ 0 h 57"/>
                <a:gd name="T8" fmla="*/ 26 w 39"/>
                <a:gd name="T9" fmla="*/ 19 h 57"/>
                <a:gd name="T10" fmla="*/ 39 w 39"/>
                <a:gd name="T11" fmla="*/ 37 h 57"/>
                <a:gd name="T12" fmla="*/ 21 w 39"/>
                <a:gd name="T1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57">
                  <a:moveTo>
                    <a:pt x="21" y="57"/>
                  </a:moveTo>
                  <a:lnTo>
                    <a:pt x="8" y="39"/>
                  </a:lnTo>
                  <a:lnTo>
                    <a:pt x="0" y="18"/>
                  </a:lnTo>
                  <a:lnTo>
                    <a:pt x="17" y="0"/>
                  </a:lnTo>
                  <a:lnTo>
                    <a:pt x="26" y="19"/>
                  </a:lnTo>
                  <a:lnTo>
                    <a:pt x="39" y="37"/>
                  </a:lnTo>
                  <a:lnTo>
                    <a:pt x="21" y="57"/>
                  </a:lnTo>
                  <a:close/>
                </a:path>
              </a:pathLst>
            </a:custGeom>
            <a:solidFill>
              <a:srgbClr val="E9B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6"/>
            <p:cNvSpPr>
              <a:spLocks/>
            </p:cNvSpPr>
            <p:nvPr/>
          </p:nvSpPr>
          <p:spPr bwMode="auto">
            <a:xfrm>
              <a:off x="6084888" y="5391150"/>
              <a:ext cx="79375" cy="87313"/>
            </a:xfrm>
            <a:custGeom>
              <a:avLst/>
              <a:gdLst>
                <a:gd name="T0" fmla="*/ 21 w 200"/>
                <a:gd name="T1" fmla="*/ 220 h 220"/>
                <a:gd name="T2" fmla="*/ 8 w 200"/>
                <a:gd name="T3" fmla="*/ 202 h 220"/>
                <a:gd name="T4" fmla="*/ 0 w 200"/>
                <a:gd name="T5" fmla="*/ 182 h 220"/>
                <a:gd name="T6" fmla="*/ 182 w 200"/>
                <a:gd name="T7" fmla="*/ 0 h 220"/>
                <a:gd name="T8" fmla="*/ 188 w 200"/>
                <a:gd name="T9" fmla="*/ 17 h 220"/>
                <a:gd name="T10" fmla="*/ 200 w 200"/>
                <a:gd name="T11" fmla="*/ 32 h 220"/>
                <a:gd name="T12" fmla="*/ 21 w 200"/>
                <a:gd name="T13" fmla="*/ 22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220">
                  <a:moveTo>
                    <a:pt x="21" y="220"/>
                  </a:moveTo>
                  <a:lnTo>
                    <a:pt x="8" y="202"/>
                  </a:lnTo>
                  <a:lnTo>
                    <a:pt x="0" y="182"/>
                  </a:lnTo>
                  <a:lnTo>
                    <a:pt x="182" y="0"/>
                  </a:lnTo>
                  <a:lnTo>
                    <a:pt x="188" y="17"/>
                  </a:lnTo>
                  <a:lnTo>
                    <a:pt x="200" y="32"/>
                  </a:lnTo>
                  <a:lnTo>
                    <a:pt x="21" y="220"/>
                  </a:lnTo>
                  <a:close/>
                </a:path>
              </a:pathLst>
            </a:custGeom>
            <a:solidFill>
              <a:srgbClr val="E9B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07"/>
            <p:cNvSpPr>
              <a:spLocks/>
            </p:cNvSpPr>
            <p:nvPr/>
          </p:nvSpPr>
          <p:spPr bwMode="auto">
            <a:xfrm>
              <a:off x="6159500" y="5381625"/>
              <a:ext cx="14288" cy="20638"/>
            </a:xfrm>
            <a:custGeom>
              <a:avLst/>
              <a:gdLst>
                <a:gd name="T0" fmla="*/ 18 w 38"/>
                <a:gd name="T1" fmla="*/ 52 h 52"/>
                <a:gd name="T2" fmla="*/ 7 w 38"/>
                <a:gd name="T3" fmla="*/ 36 h 52"/>
                <a:gd name="T4" fmla="*/ 0 w 38"/>
                <a:gd name="T5" fmla="*/ 18 h 52"/>
                <a:gd name="T6" fmla="*/ 18 w 38"/>
                <a:gd name="T7" fmla="*/ 0 h 52"/>
                <a:gd name="T8" fmla="*/ 26 w 38"/>
                <a:gd name="T9" fmla="*/ 17 h 52"/>
                <a:gd name="T10" fmla="*/ 38 w 38"/>
                <a:gd name="T11" fmla="*/ 33 h 52"/>
                <a:gd name="T12" fmla="*/ 18 w 38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52">
                  <a:moveTo>
                    <a:pt x="18" y="52"/>
                  </a:moveTo>
                  <a:lnTo>
                    <a:pt x="7" y="36"/>
                  </a:lnTo>
                  <a:lnTo>
                    <a:pt x="0" y="18"/>
                  </a:lnTo>
                  <a:lnTo>
                    <a:pt x="18" y="0"/>
                  </a:lnTo>
                  <a:lnTo>
                    <a:pt x="26" y="17"/>
                  </a:lnTo>
                  <a:lnTo>
                    <a:pt x="38" y="33"/>
                  </a:lnTo>
                  <a:lnTo>
                    <a:pt x="18" y="52"/>
                  </a:lnTo>
                  <a:close/>
                </a:path>
              </a:pathLst>
            </a:custGeom>
            <a:solidFill>
              <a:srgbClr val="E9B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08"/>
            <p:cNvSpPr>
              <a:spLocks/>
            </p:cNvSpPr>
            <p:nvPr/>
          </p:nvSpPr>
          <p:spPr bwMode="auto">
            <a:xfrm>
              <a:off x="6167438" y="5373688"/>
              <a:ext cx="14288" cy="19050"/>
            </a:xfrm>
            <a:custGeom>
              <a:avLst/>
              <a:gdLst>
                <a:gd name="T0" fmla="*/ 19 w 35"/>
                <a:gd name="T1" fmla="*/ 49 h 49"/>
                <a:gd name="T2" fmla="*/ 7 w 35"/>
                <a:gd name="T3" fmla="*/ 34 h 49"/>
                <a:gd name="T4" fmla="*/ 0 w 35"/>
                <a:gd name="T5" fmla="*/ 17 h 49"/>
                <a:gd name="T6" fmla="*/ 17 w 35"/>
                <a:gd name="T7" fmla="*/ 0 h 49"/>
                <a:gd name="T8" fmla="*/ 24 w 35"/>
                <a:gd name="T9" fmla="*/ 17 h 49"/>
                <a:gd name="T10" fmla="*/ 35 w 35"/>
                <a:gd name="T11" fmla="*/ 32 h 49"/>
                <a:gd name="T12" fmla="*/ 19 w 35"/>
                <a:gd name="T13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49">
                  <a:moveTo>
                    <a:pt x="19" y="49"/>
                  </a:moveTo>
                  <a:lnTo>
                    <a:pt x="7" y="34"/>
                  </a:lnTo>
                  <a:lnTo>
                    <a:pt x="0" y="17"/>
                  </a:lnTo>
                  <a:lnTo>
                    <a:pt x="17" y="0"/>
                  </a:lnTo>
                  <a:lnTo>
                    <a:pt x="24" y="17"/>
                  </a:lnTo>
                  <a:lnTo>
                    <a:pt x="35" y="32"/>
                  </a:lnTo>
                  <a:lnTo>
                    <a:pt x="19" y="49"/>
                  </a:lnTo>
                  <a:close/>
                </a:path>
              </a:pathLst>
            </a:custGeom>
            <a:solidFill>
              <a:srgbClr val="E9B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09"/>
            <p:cNvSpPr>
              <a:spLocks/>
            </p:cNvSpPr>
            <p:nvPr/>
          </p:nvSpPr>
          <p:spPr bwMode="auto">
            <a:xfrm>
              <a:off x="6176963" y="5346700"/>
              <a:ext cx="30163" cy="36513"/>
            </a:xfrm>
            <a:custGeom>
              <a:avLst/>
              <a:gdLst>
                <a:gd name="T0" fmla="*/ 19 w 76"/>
                <a:gd name="T1" fmla="*/ 93 h 93"/>
                <a:gd name="T2" fmla="*/ 7 w 76"/>
                <a:gd name="T3" fmla="*/ 78 h 93"/>
                <a:gd name="T4" fmla="*/ 0 w 76"/>
                <a:gd name="T5" fmla="*/ 61 h 93"/>
                <a:gd name="T6" fmla="*/ 61 w 76"/>
                <a:gd name="T7" fmla="*/ 0 h 93"/>
                <a:gd name="T8" fmla="*/ 67 w 76"/>
                <a:gd name="T9" fmla="*/ 18 h 93"/>
                <a:gd name="T10" fmla="*/ 76 w 76"/>
                <a:gd name="T11" fmla="*/ 32 h 93"/>
                <a:gd name="T12" fmla="*/ 19 w 76"/>
                <a:gd name="T13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93">
                  <a:moveTo>
                    <a:pt x="19" y="93"/>
                  </a:moveTo>
                  <a:lnTo>
                    <a:pt x="7" y="78"/>
                  </a:lnTo>
                  <a:lnTo>
                    <a:pt x="0" y="61"/>
                  </a:lnTo>
                  <a:lnTo>
                    <a:pt x="61" y="0"/>
                  </a:lnTo>
                  <a:lnTo>
                    <a:pt x="67" y="18"/>
                  </a:lnTo>
                  <a:lnTo>
                    <a:pt x="76" y="32"/>
                  </a:lnTo>
                  <a:lnTo>
                    <a:pt x="19" y="93"/>
                  </a:lnTo>
                  <a:close/>
                </a:path>
              </a:pathLst>
            </a:custGeom>
            <a:solidFill>
              <a:srgbClr val="E9B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10"/>
            <p:cNvSpPr>
              <a:spLocks/>
            </p:cNvSpPr>
            <p:nvPr/>
          </p:nvSpPr>
          <p:spPr bwMode="auto">
            <a:xfrm>
              <a:off x="6172200" y="5359400"/>
              <a:ext cx="50800" cy="42863"/>
            </a:xfrm>
            <a:custGeom>
              <a:avLst/>
              <a:gdLst>
                <a:gd name="T0" fmla="*/ 1 w 128"/>
                <a:gd name="T1" fmla="*/ 3 h 108"/>
                <a:gd name="T2" fmla="*/ 0 w 128"/>
                <a:gd name="T3" fmla="*/ 13 h 108"/>
                <a:gd name="T4" fmla="*/ 4 w 128"/>
                <a:gd name="T5" fmla="*/ 35 h 108"/>
                <a:gd name="T6" fmla="*/ 22 w 128"/>
                <a:gd name="T7" fmla="*/ 65 h 108"/>
                <a:gd name="T8" fmla="*/ 61 w 128"/>
                <a:gd name="T9" fmla="*/ 98 h 108"/>
                <a:gd name="T10" fmla="*/ 93 w 128"/>
                <a:gd name="T11" fmla="*/ 108 h 108"/>
                <a:gd name="T12" fmla="*/ 115 w 128"/>
                <a:gd name="T13" fmla="*/ 107 h 108"/>
                <a:gd name="T14" fmla="*/ 126 w 128"/>
                <a:gd name="T15" fmla="*/ 104 h 108"/>
                <a:gd name="T16" fmla="*/ 128 w 128"/>
                <a:gd name="T17" fmla="*/ 101 h 108"/>
                <a:gd name="T18" fmla="*/ 127 w 128"/>
                <a:gd name="T19" fmla="*/ 96 h 108"/>
                <a:gd name="T20" fmla="*/ 123 w 128"/>
                <a:gd name="T21" fmla="*/ 96 h 108"/>
                <a:gd name="T22" fmla="*/ 114 w 128"/>
                <a:gd name="T23" fmla="*/ 100 h 108"/>
                <a:gd name="T24" fmla="*/ 95 w 128"/>
                <a:gd name="T25" fmla="*/ 100 h 108"/>
                <a:gd name="T26" fmla="*/ 64 w 128"/>
                <a:gd name="T27" fmla="*/ 91 h 108"/>
                <a:gd name="T28" fmla="*/ 27 w 128"/>
                <a:gd name="T29" fmla="*/ 61 h 108"/>
                <a:gd name="T30" fmla="*/ 12 w 128"/>
                <a:gd name="T31" fmla="*/ 34 h 108"/>
                <a:gd name="T32" fmla="*/ 8 w 128"/>
                <a:gd name="T33" fmla="*/ 15 h 108"/>
                <a:gd name="T34" fmla="*/ 8 w 128"/>
                <a:gd name="T35" fmla="*/ 4 h 108"/>
                <a:gd name="T36" fmla="*/ 8 w 128"/>
                <a:gd name="T37" fmla="*/ 2 h 108"/>
                <a:gd name="T38" fmla="*/ 3 w 128"/>
                <a:gd name="T39" fmla="*/ 0 h 108"/>
                <a:gd name="T40" fmla="*/ 1 w 128"/>
                <a:gd name="T41" fmla="*/ 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08">
                  <a:moveTo>
                    <a:pt x="1" y="3"/>
                  </a:moveTo>
                  <a:lnTo>
                    <a:pt x="0" y="13"/>
                  </a:lnTo>
                  <a:lnTo>
                    <a:pt x="4" y="35"/>
                  </a:lnTo>
                  <a:lnTo>
                    <a:pt x="22" y="65"/>
                  </a:lnTo>
                  <a:lnTo>
                    <a:pt x="61" y="98"/>
                  </a:lnTo>
                  <a:lnTo>
                    <a:pt x="93" y="108"/>
                  </a:lnTo>
                  <a:lnTo>
                    <a:pt x="115" y="107"/>
                  </a:lnTo>
                  <a:lnTo>
                    <a:pt x="126" y="104"/>
                  </a:lnTo>
                  <a:lnTo>
                    <a:pt x="128" y="101"/>
                  </a:lnTo>
                  <a:lnTo>
                    <a:pt x="127" y="96"/>
                  </a:lnTo>
                  <a:lnTo>
                    <a:pt x="123" y="96"/>
                  </a:lnTo>
                  <a:lnTo>
                    <a:pt x="114" y="100"/>
                  </a:lnTo>
                  <a:lnTo>
                    <a:pt x="95" y="100"/>
                  </a:lnTo>
                  <a:lnTo>
                    <a:pt x="64" y="91"/>
                  </a:lnTo>
                  <a:lnTo>
                    <a:pt x="27" y="61"/>
                  </a:lnTo>
                  <a:lnTo>
                    <a:pt x="12" y="34"/>
                  </a:lnTo>
                  <a:lnTo>
                    <a:pt x="8" y="15"/>
                  </a:lnTo>
                  <a:lnTo>
                    <a:pt x="8" y="4"/>
                  </a:lnTo>
                  <a:lnTo>
                    <a:pt x="8" y="2"/>
                  </a:lnTo>
                  <a:lnTo>
                    <a:pt x="3" y="0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987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11"/>
            <p:cNvSpPr>
              <a:spLocks/>
            </p:cNvSpPr>
            <p:nvPr/>
          </p:nvSpPr>
          <p:spPr bwMode="auto">
            <a:xfrm>
              <a:off x="6164263" y="5368925"/>
              <a:ext cx="50800" cy="41275"/>
            </a:xfrm>
            <a:custGeom>
              <a:avLst/>
              <a:gdLst>
                <a:gd name="T0" fmla="*/ 2 w 127"/>
                <a:gd name="T1" fmla="*/ 3 h 108"/>
                <a:gd name="T2" fmla="*/ 0 w 127"/>
                <a:gd name="T3" fmla="*/ 15 h 108"/>
                <a:gd name="T4" fmla="*/ 4 w 127"/>
                <a:gd name="T5" fmla="*/ 35 h 108"/>
                <a:gd name="T6" fmla="*/ 22 w 127"/>
                <a:gd name="T7" fmla="*/ 67 h 108"/>
                <a:gd name="T8" fmla="*/ 60 w 127"/>
                <a:gd name="T9" fmla="*/ 98 h 108"/>
                <a:gd name="T10" fmla="*/ 94 w 127"/>
                <a:gd name="T11" fmla="*/ 108 h 108"/>
                <a:gd name="T12" fmla="*/ 116 w 127"/>
                <a:gd name="T13" fmla="*/ 108 h 108"/>
                <a:gd name="T14" fmla="*/ 126 w 127"/>
                <a:gd name="T15" fmla="*/ 104 h 108"/>
                <a:gd name="T16" fmla="*/ 127 w 127"/>
                <a:gd name="T17" fmla="*/ 103 h 108"/>
                <a:gd name="T18" fmla="*/ 126 w 127"/>
                <a:gd name="T19" fmla="*/ 98 h 108"/>
                <a:gd name="T20" fmla="*/ 124 w 127"/>
                <a:gd name="T21" fmla="*/ 98 h 108"/>
                <a:gd name="T22" fmla="*/ 114 w 127"/>
                <a:gd name="T23" fmla="*/ 100 h 108"/>
                <a:gd name="T24" fmla="*/ 95 w 127"/>
                <a:gd name="T25" fmla="*/ 102 h 108"/>
                <a:gd name="T26" fmla="*/ 64 w 127"/>
                <a:gd name="T27" fmla="*/ 91 h 108"/>
                <a:gd name="T28" fmla="*/ 28 w 127"/>
                <a:gd name="T29" fmla="*/ 63 h 108"/>
                <a:gd name="T30" fmla="*/ 11 w 127"/>
                <a:gd name="T31" fmla="*/ 34 h 108"/>
                <a:gd name="T32" fmla="*/ 7 w 127"/>
                <a:gd name="T33" fmla="*/ 15 h 108"/>
                <a:gd name="T34" fmla="*/ 8 w 127"/>
                <a:gd name="T35" fmla="*/ 6 h 108"/>
                <a:gd name="T36" fmla="*/ 8 w 127"/>
                <a:gd name="T37" fmla="*/ 2 h 108"/>
                <a:gd name="T38" fmla="*/ 3 w 127"/>
                <a:gd name="T39" fmla="*/ 0 h 108"/>
                <a:gd name="T40" fmla="*/ 2 w 127"/>
                <a:gd name="T41" fmla="*/ 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7" h="108">
                  <a:moveTo>
                    <a:pt x="2" y="3"/>
                  </a:moveTo>
                  <a:lnTo>
                    <a:pt x="0" y="15"/>
                  </a:lnTo>
                  <a:lnTo>
                    <a:pt x="4" y="35"/>
                  </a:lnTo>
                  <a:lnTo>
                    <a:pt x="22" y="67"/>
                  </a:lnTo>
                  <a:lnTo>
                    <a:pt x="60" y="98"/>
                  </a:lnTo>
                  <a:lnTo>
                    <a:pt x="94" y="108"/>
                  </a:lnTo>
                  <a:lnTo>
                    <a:pt x="116" y="108"/>
                  </a:lnTo>
                  <a:lnTo>
                    <a:pt x="126" y="104"/>
                  </a:lnTo>
                  <a:lnTo>
                    <a:pt x="127" y="103"/>
                  </a:lnTo>
                  <a:lnTo>
                    <a:pt x="126" y="98"/>
                  </a:lnTo>
                  <a:lnTo>
                    <a:pt x="124" y="98"/>
                  </a:lnTo>
                  <a:lnTo>
                    <a:pt x="114" y="100"/>
                  </a:lnTo>
                  <a:lnTo>
                    <a:pt x="95" y="102"/>
                  </a:lnTo>
                  <a:lnTo>
                    <a:pt x="64" y="91"/>
                  </a:lnTo>
                  <a:lnTo>
                    <a:pt x="28" y="63"/>
                  </a:lnTo>
                  <a:lnTo>
                    <a:pt x="11" y="34"/>
                  </a:lnTo>
                  <a:lnTo>
                    <a:pt x="7" y="15"/>
                  </a:lnTo>
                  <a:lnTo>
                    <a:pt x="8" y="6"/>
                  </a:lnTo>
                  <a:lnTo>
                    <a:pt x="8" y="2"/>
                  </a:lnTo>
                  <a:lnTo>
                    <a:pt x="3" y="0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987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12"/>
            <p:cNvSpPr>
              <a:spLocks/>
            </p:cNvSpPr>
            <p:nvPr/>
          </p:nvSpPr>
          <p:spPr bwMode="auto">
            <a:xfrm>
              <a:off x="6154738" y="5378450"/>
              <a:ext cx="50800" cy="42863"/>
            </a:xfrm>
            <a:custGeom>
              <a:avLst/>
              <a:gdLst>
                <a:gd name="T0" fmla="*/ 1 w 128"/>
                <a:gd name="T1" fmla="*/ 2 h 106"/>
                <a:gd name="T2" fmla="*/ 0 w 128"/>
                <a:gd name="T3" fmla="*/ 11 h 106"/>
                <a:gd name="T4" fmla="*/ 5 w 128"/>
                <a:gd name="T5" fmla="*/ 33 h 106"/>
                <a:gd name="T6" fmla="*/ 23 w 128"/>
                <a:gd name="T7" fmla="*/ 63 h 106"/>
                <a:gd name="T8" fmla="*/ 61 w 128"/>
                <a:gd name="T9" fmla="*/ 96 h 106"/>
                <a:gd name="T10" fmla="*/ 94 w 128"/>
                <a:gd name="T11" fmla="*/ 106 h 106"/>
                <a:gd name="T12" fmla="*/ 115 w 128"/>
                <a:gd name="T13" fmla="*/ 106 h 106"/>
                <a:gd name="T14" fmla="*/ 125 w 128"/>
                <a:gd name="T15" fmla="*/ 102 h 106"/>
                <a:gd name="T16" fmla="*/ 128 w 128"/>
                <a:gd name="T17" fmla="*/ 101 h 106"/>
                <a:gd name="T18" fmla="*/ 127 w 128"/>
                <a:gd name="T19" fmla="*/ 96 h 106"/>
                <a:gd name="T20" fmla="*/ 123 w 128"/>
                <a:gd name="T21" fmla="*/ 96 h 106"/>
                <a:gd name="T22" fmla="*/ 115 w 128"/>
                <a:gd name="T23" fmla="*/ 98 h 106"/>
                <a:gd name="T24" fmla="*/ 96 w 128"/>
                <a:gd name="T25" fmla="*/ 99 h 106"/>
                <a:gd name="T26" fmla="*/ 65 w 128"/>
                <a:gd name="T27" fmla="*/ 89 h 106"/>
                <a:gd name="T28" fmla="*/ 28 w 128"/>
                <a:gd name="T29" fmla="*/ 59 h 106"/>
                <a:gd name="T30" fmla="*/ 11 w 128"/>
                <a:gd name="T31" fmla="*/ 32 h 106"/>
                <a:gd name="T32" fmla="*/ 8 w 128"/>
                <a:gd name="T33" fmla="*/ 13 h 106"/>
                <a:gd name="T34" fmla="*/ 8 w 128"/>
                <a:gd name="T35" fmla="*/ 4 h 106"/>
                <a:gd name="T36" fmla="*/ 8 w 128"/>
                <a:gd name="T37" fmla="*/ 0 h 106"/>
                <a:gd name="T38" fmla="*/ 2 w 128"/>
                <a:gd name="T39" fmla="*/ 0 h 106"/>
                <a:gd name="T40" fmla="*/ 1 w 128"/>
                <a:gd name="T41" fmla="*/ 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06">
                  <a:moveTo>
                    <a:pt x="1" y="2"/>
                  </a:moveTo>
                  <a:lnTo>
                    <a:pt x="0" y="11"/>
                  </a:lnTo>
                  <a:lnTo>
                    <a:pt x="5" y="33"/>
                  </a:lnTo>
                  <a:lnTo>
                    <a:pt x="23" y="63"/>
                  </a:lnTo>
                  <a:lnTo>
                    <a:pt x="61" y="96"/>
                  </a:lnTo>
                  <a:lnTo>
                    <a:pt x="94" y="106"/>
                  </a:lnTo>
                  <a:lnTo>
                    <a:pt x="115" y="106"/>
                  </a:lnTo>
                  <a:lnTo>
                    <a:pt x="125" y="102"/>
                  </a:lnTo>
                  <a:lnTo>
                    <a:pt x="128" y="101"/>
                  </a:lnTo>
                  <a:lnTo>
                    <a:pt x="127" y="96"/>
                  </a:lnTo>
                  <a:lnTo>
                    <a:pt x="123" y="96"/>
                  </a:lnTo>
                  <a:lnTo>
                    <a:pt x="115" y="98"/>
                  </a:lnTo>
                  <a:lnTo>
                    <a:pt x="96" y="99"/>
                  </a:lnTo>
                  <a:lnTo>
                    <a:pt x="65" y="89"/>
                  </a:lnTo>
                  <a:lnTo>
                    <a:pt x="28" y="59"/>
                  </a:lnTo>
                  <a:lnTo>
                    <a:pt x="11" y="32"/>
                  </a:lnTo>
                  <a:lnTo>
                    <a:pt x="8" y="13"/>
                  </a:lnTo>
                  <a:lnTo>
                    <a:pt x="8" y="4"/>
                  </a:lnTo>
                  <a:lnTo>
                    <a:pt x="8" y="0"/>
                  </a:lnTo>
                  <a:lnTo>
                    <a:pt x="2" y="0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987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13"/>
            <p:cNvSpPr>
              <a:spLocks/>
            </p:cNvSpPr>
            <p:nvPr/>
          </p:nvSpPr>
          <p:spPr bwMode="auto">
            <a:xfrm>
              <a:off x="6080125" y="5446713"/>
              <a:ext cx="61913" cy="53975"/>
            </a:xfrm>
            <a:custGeom>
              <a:avLst/>
              <a:gdLst>
                <a:gd name="T0" fmla="*/ 2 w 154"/>
                <a:gd name="T1" fmla="*/ 3 h 137"/>
                <a:gd name="T2" fmla="*/ 0 w 154"/>
                <a:gd name="T3" fmla="*/ 16 h 137"/>
                <a:gd name="T4" fmla="*/ 4 w 154"/>
                <a:gd name="T5" fmla="*/ 43 h 137"/>
                <a:gd name="T6" fmla="*/ 15 w 154"/>
                <a:gd name="T7" fmla="*/ 70 h 137"/>
                <a:gd name="T8" fmla="*/ 34 w 154"/>
                <a:gd name="T9" fmla="*/ 94 h 137"/>
                <a:gd name="T10" fmla="*/ 57 w 154"/>
                <a:gd name="T11" fmla="*/ 114 h 137"/>
                <a:gd name="T12" fmla="*/ 83 w 154"/>
                <a:gd name="T13" fmla="*/ 129 h 137"/>
                <a:gd name="T14" fmla="*/ 111 w 154"/>
                <a:gd name="T15" fmla="*/ 137 h 137"/>
                <a:gd name="T16" fmla="*/ 139 w 154"/>
                <a:gd name="T17" fmla="*/ 135 h 137"/>
                <a:gd name="T18" fmla="*/ 151 w 154"/>
                <a:gd name="T19" fmla="*/ 131 h 137"/>
                <a:gd name="T20" fmla="*/ 154 w 154"/>
                <a:gd name="T21" fmla="*/ 129 h 137"/>
                <a:gd name="T22" fmla="*/ 153 w 154"/>
                <a:gd name="T23" fmla="*/ 124 h 137"/>
                <a:gd name="T24" fmla="*/ 149 w 154"/>
                <a:gd name="T25" fmla="*/ 125 h 137"/>
                <a:gd name="T26" fmla="*/ 137 w 154"/>
                <a:gd name="T27" fmla="*/ 129 h 137"/>
                <a:gd name="T28" fmla="*/ 111 w 154"/>
                <a:gd name="T29" fmla="*/ 129 h 137"/>
                <a:gd name="T30" fmla="*/ 85 w 154"/>
                <a:gd name="T31" fmla="*/ 122 h 137"/>
                <a:gd name="T32" fmla="*/ 61 w 154"/>
                <a:gd name="T33" fmla="*/ 108 h 137"/>
                <a:gd name="T34" fmla="*/ 39 w 154"/>
                <a:gd name="T35" fmla="*/ 90 h 137"/>
                <a:gd name="T36" fmla="*/ 21 w 154"/>
                <a:gd name="T37" fmla="*/ 67 h 137"/>
                <a:gd name="T38" fmla="*/ 10 w 154"/>
                <a:gd name="T39" fmla="*/ 42 h 137"/>
                <a:gd name="T40" fmla="*/ 8 w 154"/>
                <a:gd name="T41" fmla="*/ 17 h 137"/>
                <a:gd name="T42" fmla="*/ 10 w 154"/>
                <a:gd name="T43" fmla="*/ 4 h 137"/>
                <a:gd name="T44" fmla="*/ 9 w 154"/>
                <a:gd name="T45" fmla="*/ 2 h 137"/>
                <a:gd name="T46" fmla="*/ 4 w 154"/>
                <a:gd name="T47" fmla="*/ 0 h 137"/>
                <a:gd name="T48" fmla="*/ 2 w 154"/>
                <a:gd name="T49" fmla="*/ 3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4" h="137">
                  <a:moveTo>
                    <a:pt x="2" y="3"/>
                  </a:moveTo>
                  <a:lnTo>
                    <a:pt x="0" y="16"/>
                  </a:lnTo>
                  <a:lnTo>
                    <a:pt x="4" y="43"/>
                  </a:lnTo>
                  <a:lnTo>
                    <a:pt x="15" y="70"/>
                  </a:lnTo>
                  <a:lnTo>
                    <a:pt x="34" y="94"/>
                  </a:lnTo>
                  <a:lnTo>
                    <a:pt x="57" y="114"/>
                  </a:lnTo>
                  <a:lnTo>
                    <a:pt x="83" y="129"/>
                  </a:lnTo>
                  <a:lnTo>
                    <a:pt x="111" y="137"/>
                  </a:lnTo>
                  <a:lnTo>
                    <a:pt x="139" y="135"/>
                  </a:lnTo>
                  <a:lnTo>
                    <a:pt x="151" y="131"/>
                  </a:lnTo>
                  <a:lnTo>
                    <a:pt x="154" y="129"/>
                  </a:lnTo>
                  <a:lnTo>
                    <a:pt x="153" y="124"/>
                  </a:lnTo>
                  <a:lnTo>
                    <a:pt x="149" y="125"/>
                  </a:lnTo>
                  <a:lnTo>
                    <a:pt x="137" y="129"/>
                  </a:lnTo>
                  <a:lnTo>
                    <a:pt x="111" y="129"/>
                  </a:lnTo>
                  <a:lnTo>
                    <a:pt x="85" y="122"/>
                  </a:lnTo>
                  <a:lnTo>
                    <a:pt x="61" y="108"/>
                  </a:lnTo>
                  <a:lnTo>
                    <a:pt x="39" y="90"/>
                  </a:lnTo>
                  <a:lnTo>
                    <a:pt x="21" y="67"/>
                  </a:lnTo>
                  <a:lnTo>
                    <a:pt x="10" y="42"/>
                  </a:lnTo>
                  <a:lnTo>
                    <a:pt x="8" y="17"/>
                  </a:lnTo>
                  <a:lnTo>
                    <a:pt x="10" y="4"/>
                  </a:lnTo>
                  <a:lnTo>
                    <a:pt x="9" y="2"/>
                  </a:lnTo>
                  <a:lnTo>
                    <a:pt x="4" y="0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987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14"/>
            <p:cNvSpPr>
              <a:spLocks/>
            </p:cNvSpPr>
            <p:nvPr/>
          </p:nvSpPr>
          <p:spPr bwMode="auto">
            <a:xfrm>
              <a:off x="6070600" y="5456238"/>
              <a:ext cx="61913" cy="53975"/>
            </a:xfrm>
            <a:custGeom>
              <a:avLst/>
              <a:gdLst>
                <a:gd name="T0" fmla="*/ 2 w 153"/>
                <a:gd name="T1" fmla="*/ 2 h 137"/>
                <a:gd name="T2" fmla="*/ 0 w 153"/>
                <a:gd name="T3" fmla="*/ 17 h 137"/>
                <a:gd name="T4" fmla="*/ 2 w 153"/>
                <a:gd name="T5" fmla="*/ 44 h 137"/>
                <a:gd name="T6" fmla="*/ 14 w 153"/>
                <a:gd name="T7" fmla="*/ 71 h 137"/>
                <a:gd name="T8" fmla="*/ 32 w 153"/>
                <a:gd name="T9" fmla="*/ 96 h 137"/>
                <a:gd name="T10" fmla="*/ 56 w 153"/>
                <a:gd name="T11" fmla="*/ 115 h 137"/>
                <a:gd name="T12" fmla="*/ 81 w 153"/>
                <a:gd name="T13" fmla="*/ 129 h 137"/>
                <a:gd name="T14" fmla="*/ 110 w 153"/>
                <a:gd name="T15" fmla="*/ 137 h 137"/>
                <a:gd name="T16" fmla="*/ 137 w 153"/>
                <a:gd name="T17" fmla="*/ 136 h 137"/>
                <a:gd name="T18" fmla="*/ 151 w 153"/>
                <a:gd name="T19" fmla="*/ 131 h 137"/>
                <a:gd name="T20" fmla="*/ 153 w 153"/>
                <a:gd name="T21" fmla="*/ 129 h 137"/>
                <a:gd name="T22" fmla="*/ 151 w 153"/>
                <a:gd name="T23" fmla="*/ 124 h 137"/>
                <a:gd name="T24" fmla="*/ 149 w 153"/>
                <a:gd name="T25" fmla="*/ 124 h 137"/>
                <a:gd name="T26" fmla="*/ 137 w 153"/>
                <a:gd name="T27" fmla="*/ 129 h 137"/>
                <a:gd name="T28" fmla="*/ 110 w 153"/>
                <a:gd name="T29" fmla="*/ 129 h 137"/>
                <a:gd name="T30" fmla="*/ 84 w 153"/>
                <a:gd name="T31" fmla="*/ 123 h 137"/>
                <a:gd name="T32" fmla="*/ 59 w 153"/>
                <a:gd name="T33" fmla="*/ 110 h 137"/>
                <a:gd name="T34" fmla="*/ 37 w 153"/>
                <a:gd name="T35" fmla="*/ 90 h 137"/>
                <a:gd name="T36" fmla="*/ 21 w 153"/>
                <a:gd name="T37" fmla="*/ 68 h 137"/>
                <a:gd name="T38" fmla="*/ 9 w 153"/>
                <a:gd name="T39" fmla="*/ 43 h 137"/>
                <a:gd name="T40" fmla="*/ 6 w 153"/>
                <a:gd name="T41" fmla="*/ 17 h 137"/>
                <a:gd name="T42" fmla="*/ 9 w 153"/>
                <a:gd name="T43" fmla="*/ 4 h 137"/>
                <a:gd name="T44" fmla="*/ 9 w 153"/>
                <a:gd name="T45" fmla="*/ 1 h 137"/>
                <a:gd name="T46" fmla="*/ 4 w 153"/>
                <a:gd name="T47" fmla="*/ 0 h 137"/>
                <a:gd name="T48" fmla="*/ 2 w 153"/>
                <a:gd name="T49" fmla="*/ 2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3" h="137">
                  <a:moveTo>
                    <a:pt x="2" y="2"/>
                  </a:moveTo>
                  <a:lnTo>
                    <a:pt x="0" y="17"/>
                  </a:lnTo>
                  <a:lnTo>
                    <a:pt x="2" y="44"/>
                  </a:lnTo>
                  <a:lnTo>
                    <a:pt x="14" y="71"/>
                  </a:lnTo>
                  <a:lnTo>
                    <a:pt x="32" y="96"/>
                  </a:lnTo>
                  <a:lnTo>
                    <a:pt x="56" y="115"/>
                  </a:lnTo>
                  <a:lnTo>
                    <a:pt x="81" y="129"/>
                  </a:lnTo>
                  <a:lnTo>
                    <a:pt x="110" y="137"/>
                  </a:lnTo>
                  <a:lnTo>
                    <a:pt x="137" y="136"/>
                  </a:lnTo>
                  <a:lnTo>
                    <a:pt x="151" y="131"/>
                  </a:lnTo>
                  <a:lnTo>
                    <a:pt x="153" y="129"/>
                  </a:lnTo>
                  <a:lnTo>
                    <a:pt x="151" y="124"/>
                  </a:lnTo>
                  <a:lnTo>
                    <a:pt x="149" y="124"/>
                  </a:lnTo>
                  <a:lnTo>
                    <a:pt x="137" y="129"/>
                  </a:lnTo>
                  <a:lnTo>
                    <a:pt x="110" y="129"/>
                  </a:lnTo>
                  <a:lnTo>
                    <a:pt x="84" y="123"/>
                  </a:lnTo>
                  <a:lnTo>
                    <a:pt x="59" y="110"/>
                  </a:lnTo>
                  <a:lnTo>
                    <a:pt x="37" y="90"/>
                  </a:lnTo>
                  <a:lnTo>
                    <a:pt x="21" y="68"/>
                  </a:lnTo>
                  <a:lnTo>
                    <a:pt x="9" y="43"/>
                  </a:lnTo>
                  <a:lnTo>
                    <a:pt x="6" y="17"/>
                  </a:lnTo>
                  <a:lnTo>
                    <a:pt x="9" y="4"/>
                  </a:lnTo>
                  <a:lnTo>
                    <a:pt x="9" y="1"/>
                  </a:lnTo>
                  <a:lnTo>
                    <a:pt x="4" y="0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987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15"/>
            <p:cNvSpPr>
              <a:spLocks/>
            </p:cNvSpPr>
            <p:nvPr/>
          </p:nvSpPr>
          <p:spPr bwMode="auto">
            <a:xfrm>
              <a:off x="6062663" y="5465763"/>
              <a:ext cx="60325" cy="53975"/>
            </a:xfrm>
            <a:custGeom>
              <a:avLst/>
              <a:gdLst>
                <a:gd name="T0" fmla="*/ 4 w 155"/>
                <a:gd name="T1" fmla="*/ 3 h 138"/>
                <a:gd name="T2" fmla="*/ 0 w 155"/>
                <a:gd name="T3" fmla="*/ 17 h 138"/>
                <a:gd name="T4" fmla="*/ 3 w 155"/>
                <a:gd name="T5" fmla="*/ 46 h 138"/>
                <a:gd name="T6" fmla="*/ 15 w 155"/>
                <a:gd name="T7" fmla="*/ 73 h 138"/>
                <a:gd name="T8" fmla="*/ 33 w 155"/>
                <a:gd name="T9" fmla="*/ 98 h 138"/>
                <a:gd name="T10" fmla="*/ 55 w 155"/>
                <a:gd name="T11" fmla="*/ 117 h 138"/>
                <a:gd name="T12" fmla="*/ 82 w 155"/>
                <a:gd name="T13" fmla="*/ 131 h 138"/>
                <a:gd name="T14" fmla="*/ 111 w 155"/>
                <a:gd name="T15" fmla="*/ 138 h 138"/>
                <a:gd name="T16" fmla="*/ 139 w 155"/>
                <a:gd name="T17" fmla="*/ 136 h 138"/>
                <a:gd name="T18" fmla="*/ 152 w 155"/>
                <a:gd name="T19" fmla="*/ 131 h 138"/>
                <a:gd name="T20" fmla="*/ 155 w 155"/>
                <a:gd name="T21" fmla="*/ 129 h 138"/>
                <a:gd name="T22" fmla="*/ 153 w 155"/>
                <a:gd name="T23" fmla="*/ 124 h 138"/>
                <a:gd name="T24" fmla="*/ 151 w 155"/>
                <a:gd name="T25" fmla="*/ 125 h 138"/>
                <a:gd name="T26" fmla="*/ 138 w 155"/>
                <a:gd name="T27" fmla="*/ 129 h 138"/>
                <a:gd name="T28" fmla="*/ 111 w 155"/>
                <a:gd name="T29" fmla="*/ 131 h 138"/>
                <a:gd name="T30" fmla="*/ 85 w 155"/>
                <a:gd name="T31" fmla="*/ 125 h 138"/>
                <a:gd name="T32" fmla="*/ 60 w 155"/>
                <a:gd name="T33" fmla="*/ 112 h 138"/>
                <a:gd name="T34" fmla="*/ 38 w 155"/>
                <a:gd name="T35" fmla="*/ 92 h 138"/>
                <a:gd name="T36" fmla="*/ 21 w 155"/>
                <a:gd name="T37" fmla="*/ 70 h 138"/>
                <a:gd name="T38" fmla="*/ 11 w 155"/>
                <a:gd name="T39" fmla="*/ 44 h 138"/>
                <a:gd name="T40" fmla="*/ 8 w 155"/>
                <a:gd name="T41" fmla="*/ 17 h 138"/>
                <a:gd name="T42" fmla="*/ 11 w 155"/>
                <a:gd name="T43" fmla="*/ 4 h 138"/>
                <a:gd name="T44" fmla="*/ 11 w 155"/>
                <a:gd name="T45" fmla="*/ 2 h 138"/>
                <a:gd name="T46" fmla="*/ 6 w 155"/>
                <a:gd name="T47" fmla="*/ 0 h 138"/>
                <a:gd name="T48" fmla="*/ 4 w 155"/>
                <a:gd name="T49" fmla="*/ 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5" h="138">
                  <a:moveTo>
                    <a:pt x="4" y="3"/>
                  </a:moveTo>
                  <a:lnTo>
                    <a:pt x="0" y="17"/>
                  </a:lnTo>
                  <a:lnTo>
                    <a:pt x="3" y="46"/>
                  </a:lnTo>
                  <a:lnTo>
                    <a:pt x="15" y="73"/>
                  </a:lnTo>
                  <a:lnTo>
                    <a:pt x="33" y="98"/>
                  </a:lnTo>
                  <a:lnTo>
                    <a:pt x="55" y="117"/>
                  </a:lnTo>
                  <a:lnTo>
                    <a:pt x="82" y="131"/>
                  </a:lnTo>
                  <a:lnTo>
                    <a:pt x="111" y="138"/>
                  </a:lnTo>
                  <a:lnTo>
                    <a:pt x="139" y="136"/>
                  </a:lnTo>
                  <a:lnTo>
                    <a:pt x="152" y="131"/>
                  </a:lnTo>
                  <a:lnTo>
                    <a:pt x="155" y="129"/>
                  </a:lnTo>
                  <a:lnTo>
                    <a:pt x="153" y="124"/>
                  </a:lnTo>
                  <a:lnTo>
                    <a:pt x="151" y="125"/>
                  </a:lnTo>
                  <a:lnTo>
                    <a:pt x="138" y="129"/>
                  </a:lnTo>
                  <a:lnTo>
                    <a:pt x="111" y="131"/>
                  </a:lnTo>
                  <a:lnTo>
                    <a:pt x="85" y="125"/>
                  </a:lnTo>
                  <a:lnTo>
                    <a:pt x="60" y="112"/>
                  </a:lnTo>
                  <a:lnTo>
                    <a:pt x="38" y="92"/>
                  </a:lnTo>
                  <a:lnTo>
                    <a:pt x="21" y="70"/>
                  </a:lnTo>
                  <a:lnTo>
                    <a:pt x="11" y="44"/>
                  </a:lnTo>
                  <a:lnTo>
                    <a:pt x="8" y="17"/>
                  </a:lnTo>
                  <a:lnTo>
                    <a:pt x="11" y="4"/>
                  </a:lnTo>
                  <a:lnTo>
                    <a:pt x="11" y="2"/>
                  </a:lnTo>
                  <a:lnTo>
                    <a:pt x="6" y="0"/>
                  </a:lnTo>
                  <a:lnTo>
                    <a:pt x="4" y="3"/>
                  </a:lnTo>
                  <a:close/>
                </a:path>
              </a:pathLst>
            </a:custGeom>
            <a:solidFill>
              <a:srgbClr val="987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16"/>
            <p:cNvSpPr>
              <a:spLocks/>
            </p:cNvSpPr>
            <p:nvPr/>
          </p:nvSpPr>
          <p:spPr bwMode="auto">
            <a:xfrm>
              <a:off x="6053138" y="5475288"/>
              <a:ext cx="61913" cy="53975"/>
            </a:xfrm>
            <a:custGeom>
              <a:avLst/>
              <a:gdLst>
                <a:gd name="T0" fmla="*/ 4 w 155"/>
                <a:gd name="T1" fmla="*/ 2 h 138"/>
                <a:gd name="T2" fmla="*/ 0 w 155"/>
                <a:gd name="T3" fmla="*/ 17 h 138"/>
                <a:gd name="T4" fmla="*/ 3 w 155"/>
                <a:gd name="T5" fmla="*/ 46 h 138"/>
                <a:gd name="T6" fmla="*/ 13 w 155"/>
                <a:gd name="T7" fmla="*/ 74 h 138"/>
                <a:gd name="T8" fmla="*/ 32 w 155"/>
                <a:gd name="T9" fmla="*/ 98 h 138"/>
                <a:gd name="T10" fmla="*/ 54 w 155"/>
                <a:gd name="T11" fmla="*/ 118 h 138"/>
                <a:gd name="T12" fmla="*/ 81 w 155"/>
                <a:gd name="T13" fmla="*/ 132 h 138"/>
                <a:gd name="T14" fmla="*/ 109 w 155"/>
                <a:gd name="T15" fmla="*/ 138 h 138"/>
                <a:gd name="T16" fmla="*/ 138 w 155"/>
                <a:gd name="T17" fmla="*/ 137 h 138"/>
                <a:gd name="T18" fmla="*/ 152 w 155"/>
                <a:gd name="T19" fmla="*/ 132 h 138"/>
                <a:gd name="T20" fmla="*/ 155 w 155"/>
                <a:gd name="T21" fmla="*/ 129 h 138"/>
                <a:gd name="T22" fmla="*/ 153 w 155"/>
                <a:gd name="T23" fmla="*/ 124 h 138"/>
                <a:gd name="T24" fmla="*/ 149 w 155"/>
                <a:gd name="T25" fmla="*/ 124 h 138"/>
                <a:gd name="T26" fmla="*/ 137 w 155"/>
                <a:gd name="T27" fmla="*/ 129 h 138"/>
                <a:gd name="T28" fmla="*/ 109 w 155"/>
                <a:gd name="T29" fmla="*/ 131 h 138"/>
                <a:gd name="T30" fmla="*/ 83 w 155"/>
                <a:gd name="T31" fmla="*/ 125 h 138"/>
                <a:gd name="T32" fmla="*/ 57 w 155"/>
                <a:gd name="T33" fmla="*/ 111 h 138"/>
                <a:gd name="T34" fmla="*/ 37 w 155"/>
                <a:gd name="T35" fmla="*/ 93 h 138"/>
                <a:gd name="T36" fmla="*/ 20 w 155"/>
                <a:gd name="T37" fmla="*/ 70 h 138"/>
                <a:gd name="T38" fmla="*/ 9 w 155"/>
                <a:gd name="T39" fmla="*/ 45 h 138"/>
                <a:gd name="T40" fmla="*/ 8 w 155"/>
                <a:gd name="T41" fmla="*/ 18 h 138"/>
                <a:gd name="T42" fmla="*/ 11 w 155"/>
                <a:gd name="T43" fmla="*/ 4 h 138"/>
                <a:gd name="T44" fmla="*/ 11 w 155"/>
                <a:gd name="T45" fmla="*/ 1 h 138"/>
                <a:gd name="T46" fmla="*/ 6 w 155"/>
                <a:gd name="T47" fmla="*/ 0 h 138"/>
                <a:gd name="T48" fmla="*/ 4 w 155"/>
                <a:gd name="T49" fmla="*/ 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5" h="138">
                  <a:moveTo>
                    <a:pt x="4" y="2"/>
                  </a:moveTo>
                  <a:lnTo>
                    <a:pt x="0" y="17"/>
                  </a:lnTo>
                  <a:lnTo>
                    <a:pt x="3" y="46"/>
                  </a:lnTo>
                  <a:lnTo>
                    <a:pt x="13" y="74"/>
                  </a:lnTo>
                  <a:lnTo>
                    <a:pt x="32" y="98"/>
                  </a:lnTo>
                  <a:lnTo>
                    <a:pt x="54" y="118"/>
                  </a:lnTo>
                  <a:lnTo>
                    <a:pt x="81" y="132"/>
                  </a:lnTo>
                  <a:lnTo>
                    <a:pt x="109" y="138"/>
                  </a:lnTo>
                  <a:lnTo>
                    <a:pt x="138" y="137"/>
                  </a:lnTo>
                  <a:lnTo>
                    <a:pt x="152" y="132"/>
                  </a:lnTo>
                  <a:lnTo>
                    <a:pt x="155" y="129"/>
                  </a:lnTo>
                  <a:lnTo>
                    <a:pt x="153" y="124"/>
                  </a:lnTo>
                  <a:lnTo>
                    <a:pt x="149" y="124"/>
                  </a:lnTo>
                  <a:lnTo>
                    <a:pt x="137" y="129"/>
                  </a:lnTo>
                  <a:lnTo>
                    <a:pt x="109" y="131"/>
                  </a:lnTo>
                  <a:lnTo>
                    <a:pt x="83" y="125"/>
                  </a:lnTo>
                  <a:lnTo>
                    <a:pt x="57" y="111"/>
                  </a:lnTo>
                  <a:lnTo>
                    <a:pt x="37" y="93"/>
                  </a:lnTo>
                  <a:lnTo>
                    <a:pt x="20" y="70"/>
                  </a:lnTo>
                  <a:lnTo>
                    <a:pt x="9" y="45"/>
                  </a:lnTo>
                  <a:lnTo>
                    <a:pt x="8" y="18"/>
                  </a:lnTo>
                  <a:lnTo>
                    <a:pt x="11" y="4"/>
                  </a:lnTo>
                  <a:lnTo>
                    <a:pt x="11" y="1"/>
                  </a:lnTo>
                  <a:lnTo>
                    <a:pt x="6" y="0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987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17"/>
            <p:cNvSpPr>
              <a:spLocks/>
            </p:cNvSpPr>
            <p:nvPr/>
          </p:nvSpPr>
          <p:spPr bwMode="auto">
            <a:xfrm>
              <a:off x="6213475" y="4822825"/>
              <a:ext cx="506413" cy="550863"/>
            </a:xfrm>
            <a:custGeom>
              <a:avLst/>
              <a:gdLst>
                <a:gd name="T0" fmla="*/ 45 w 1274"/>
                <a:gd name="T1" fmla="*/ 1387 h 1387"/>
                <a:gd name="T2" fmla="*/ 34 w 1274"/>
                <a:gd name="T3" fmla="*/ 1385 h 1387"/>
                <a:gd name="T4" fmla="*/ 10 w 1274"/>
                <a:gd name="T5" fmla="*/ 1376 h 1387"/>
                <a:gd name="T6" fmla="*/ 0 w 1274"/>
                <a:gd name="T7" fmla="*/ 1369 h 1387"/>
                <a:gd name="T8" fmla="*/ 1274 w 1274"/>
                <a:gd name="T9" fmla="*/ 0 h 1387"/>
                <a:gd name="T10" fmla="*/ 901 w 1274"/>
                <a:gd name="T11" fmla="*/ 424 h 1387"/>
                <a:gd name="T12" fmla="*/ 45 w 1274"/>
                <a:gd name="T13" fmla="*/ 1387 h 1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4" h="1387">
                  <a:moveTo>
                    <a:pt x="45" y="1387"/>
                  </a:moveTo>
                  <a:lnTo>
                    <a:pt x="34" y="1385"/>
                  </a:lnTo>
                  <a:lnTo>
                    <a:pt x="10" y="1376"/>
                  </a:lnTo>
                  <a:lnTo>
                    <a:pt x="0" y="1369"/>
                  </a:lnTo>
                  <a:lnTo>
                    <a:pt x="1274" y="0"/>
                  </a:lnTo>
                  <a:lnTo>
                    <a:pt x="901" y="424"/>
                  </a:lnTo>
                  <a:lnTo>
                    <a:pt x="45" y="1387"/>
                  </a:lnTo>
                  <a:close/>
                </a:path>
              </a:pathLst>
            </a:custGeom>
            <a:solidFill>
              <a:srgbClr val="273A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18"/>
            <p:cNvSpPr>
              <a:spLocks/>
            </p:cNvSpPr>
            <p:nvPr/>
          </p:nvSpPr>
          <p:spPr bwMode="auto">
            <a:xfrm>
              <a:off x="6045200" y="5519738"/>
              <a:ext cx="47625" cy="33338"/>
            </a:xfrm>
            <a:custGeom>
              <a:avLst/>
              <a:gdLst>
                <a:gd name="T0" fmla="*/ 35 w 118"/>
                <a:gd name="T1" fmla="*/ 87 h 87"/>
                <a:gd name="T2" fmla="*/ 19 w 118"/>
                <a:gd name="T3" fmla="*/ 86 h 87"/>
                <a:gd name="T4" fmla="*/ 1 w 118"/>
                <a:gd name="T5" fmla="*/ 74 h 87"/>
                <a:gd name="T6" fmla="*/ 0 w 118"/>
                <a:gd name="T7" fmla="*/ 71 h 87"/>
                <a:gd name="T8" fmla="*/ 66 w 118"/>
                <a:gd name="T9" fmla="*/ 0 h 87"/>
                <a:gd name="T10" fmla="*/ 78 w 118"/>
                <a:gd name="T11" fmla="*/ 9 h 87"/>
                <a:gd name="T12" fmla="*/ 104 w 118"/>
                <a:gd name="T13" fmla="*/ 22 h 87"/>
                <a:gd name="T14" fmla="*/ 118 w 118"/>
                <a:gd name="T15" fmla="*/ 26 h 87"/>
                <a:gd name="T16" fmla="*/ 86 w 118"/>
                <a:gd name="T17" fmla="*/ 60 h 87"/>
                <a:gd name="T18" fmla="*/ 74 w 118"/>
                <a:gd name="T19" fmla="*/ 71 h 87"/>
                <a:gd name="T20" fmla="*/ 63 w 118"/>
                <a:gd name="T21" fmla="*/ 79 h 87"/>
                <a:gd name="T22" fmla="*/ 43 w 118"/>
                <a:gd name="T23" fmla="*/ 87 h 87"/>
                <a:gd name="T24" fmla="*/ 35 w 118"/>
                <a:gd name="T2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87">
                  <a:moveTo>
                    <a:pt x="35" y="87"/>
                  </a:moveTo>
                  <a:lnTo>
                    <a:pt x="19" y="86"/>
                  </a:lnTo>
                  <a:lnTo>
                    <a:pt x="1" y="74"/>
                  </a:lnTo>
                  <a:lnTo>
                    <a:pt x="0" y="71"/>
                  </a:lnTo>
                  <a:lnTo>
                    <a:pt x="66" y="0"/>
                  </a:lnTo>
                  <a:lnTo>
                    <a:pt x="78" y="9"/>
                  </a:lnTo>
                  <a:lnTo>
                    <a:pt x="104" y="22"/>
                  </a:lnTo>
                  <a:lnTo>
                    <a:pt x="118" y="26"/>
                  </a:lnTo>
                  <a:lnTo>
                    <a:pt x="86" y="60"/>
                  </a:lnTo>
                  <a:lnTo>
                    <a:pt x="74" y="71"/>
                  </a:lnTo>
                  <a:lnTo>
                    <a:pt x="63" y="79"/>
                  </a:lnTo>
                  <a:lnTo>
                    <a:pt x="43" y="87"/>
                  </a:lnTo>
                  <a:lnTo>
                    <a:pt x="35" y="87"/>
                  </a:lnTo>
                  <a:close/>
                </a:path>
              </a:pathLst>
            </a:custGeom>
            <a:solidFill>
              <a:srgbClr val="B48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19"/>
            <p:cNvSpPr>
              <a:spLocks/>
            </p:cNvSpPr>
            <p:nvPr/>
          </p:nvSpPr>
          <p:spPr bwMode="auto">
            <a:xfrm>
              <a:off x="6073775" y="5508625"/>
              <a:ext cx="26988" cy="17463"/>
            </a:xfrm>
            <a:custGeom>
              <a:avLst/>
              <a:gdLst>
                <a:gd name="T0" fmla="*/ 53 w 70"/>
                <a:gd name="T1" fmla="*/ 44 h 44"/>
                <a:gd name="T2" fmla="*/ 39 w 70"/>
                <a:gd name="T3" fmla="*/ 41 h 44"/>
                <a:gd name="T4" fmla="*/ 13 w 70"/>
                <a:gd name="T5" fmla="*/ 28 h 44"/>
                <a:gd name="T6" fmla="*/ 0 w 70"/>
                <a:gd name="T7" fmla="*/ 20 h 44"/>
                <a:gd name="T8" fmla="*/ 18 w 70"/>
                <a:gd name="T9" fmla="*/ 0 h 44"/>
                <a:gd name="T10" fmla="*/ 31 w 70"/>
                <a:gd name="T11" fmla="*/ 9 h 44"/>
                <a:gd name="T12" fmla="*/ 57 w 70"/>
                <a:gd name="T13" fmla="*/ 22 h 44"/>
                <a:gd name="T14" fmla="*/ 70 w 70"/>
                <a:gd name="T15" fmla="*/ 25 h 44"/>
                <a:gd name="T16" fmla="*/ 62 w 70"/>
                <a:gd name="T17" fmla="*/ 35 h 44"/>
                <a:gd name="T18" fmla="*/ 53 w 70"/>
                <a:gd name="T1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44">
                  <a:moveTo>
                    <a:pt x="53" y="44"/>
                  </a:moveTo>
                  <a:lnTo>
                    <a:pt x="39" y="41"/>
                  </a:lnTo>
                  <a:lnTo>
                    <a:pt x="13" y="28"/>
                  </a:lnTo>
                  <a:lnTo>
                    <a:pt x="0" y="20"/>
                  </a:lnTo>
                  <a:lnTo>
                    <a:pt x="18" y="0"/>
                  </a:lnTo>
                  <a:lnTo>
                    <a:pt x="31" y="9"/>
                  </a:lnTo>
                  <a:lnTo>
                    <a:pt x="57" y="22"/>
                  </a:lnTo>
                  <a:lnTo>
                    <a:pt x="70" y="25"/>
                  </a:lnTo>
                  <a:lnTo>
                    <a:pt x="62" y="35"/>
                  </a:lnTo>
                  <a:lnTo>
                    <a:pt x="53" y="44"/>
                  </a:lnTo>
                  <a:close/>
                </a:path>
              </a:pathLst>
            </a:custGeom>
            <a:solidFill>
              <a:srgbClr val="B48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20"/>
            <p:cNvSpPr>
              <a:spLocks/>
            </p:cNvSpPr>
            <p:nvPr/>
          </p:nvSpPr>
          <p:spPr bwMode="auto">
            <a:xfrm>
              <a:off x="6083300" y="5499100"/>
              <a:ext cx="26988" cy="17463"/>
            </a:xfrm>
            <a:custGeom>
              <a:avLst/>
              <a:gdLst>
                <a:gd name="T0" fmla="*/ 53 w 70"/>
                <a:gd name="T1" fmla="*/ 44 h 44"/>
                <a:gd name="T2" fmla="*/ 39 w 70"/>
                <a:gd name="T3" fmla="*/ 40 h 44"/>
                <a:gd name="T4" fmla="*/ 13 w 70"/>
                <a:gd name="T5" fmla="*/ 28 h 44"/>
                <a:gd name="T6" fmla="*/ 0 w 70"/>
                <a:gd name="T7" fmla="*/ 19 h 44"/>
                <a:gd name="T8" fmla="*/ 20 w 70"/>
                <a:gd name="T9" fmla="*/ 0 h 44"/>
                <a:gd name="T10" fmla="*/ 31 w 70"/>
                <a:gd name="T11" fmla="*/ 8 h 44"/>
                <a:gd name="T12" fmla="*/ 57 w 70"/>
                <a:gd name="T13" fmla="*/ 21 h 44"/>
                <a:gd name="T14" fmla="*/ 70 w 70"/>
                <a:gd name="T15" fmla="*/ 25 h 44"/>
                <a:gd name="T16" fmla="*/ 61 w 70"/>
                <a:gd name="T17" fmla="*/ 35 h 44"/>
                <a:gd name="T18" fmla="*/ 53 w 70"/>
                <a:gd name="T1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44">
                  <a:moveTo>
                    <a:pt x="53" y="44"/>
                  </a:moveTo>
                  <a:lnTo>
                    <a:pt x="39" y="40"/>
                  </a:lnTo>
                  <a:lnTo>
                    <a:pt x="13" y="28"/>
                  </a:lnTo>
                  <a:lnTo>
                    <a:pt x="0" y="19"/>
                  </a:lnTo>
                  <a:lnTo>
                    <a:pt x="20" y="0"/>
                  </a:lnTo>
                  <a:lnTo>
                    <a:pt x="31" y="8"/>
                  </a:lnTo>
                  <a:lnTo>
                    <a:pt x="57" y="21"/>
                  </a:lnTo>
                  <a:lnTo>
                    <a:pt x="70" y="25"/>
                  </a:lnTo>
                  <a:lnTo>
                    <a:pt x="61" y="35"/>
                  </a:lnTo>
                  <a:lnTo>
                    <a:pt x="53" y="44"/>
                  </a:lnTo>
                  <a:close/>
                </a:path>
              </a:pathLst>
            </a:custGeom>
            <a:solidFill>
              <a:srgbClr val="B48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221"/>
            <p:cNvSpPr>
              <a:spLocks/>
            </p:cNvSpPr>
            <p:nvPr/>
          </p:nvSpPr>
          <p:spPr bwMode="auto">
            <a:xfrm>
              <a:off x="6092825" y="5489575"/>
              <a:ext cx="26988" cy="17463"/>
            </a:xfrm>
            <a:custGeom>
              <a:avLst/>
              <a:gdLst>
                <a:gd name="T0" fmla="*/ 50 w 69"/>
                <a:gd name="T1" fmla="*/ 44 h 44"/>
                <a:gd name="T2" fmla="*/ 38 w 69"/>
                <a:gd name="T3" fmla="*/ 41 h 44"/>
                <a:gd name="T4" fmla="*/ 12 w 69"/>
                <a:gd name="T5" fmla="*/ 29 h 44"/>
                <a:gd name="T6" fmla="*/ 0 w 69"/>
                <a:gd name="T7" fmla="*/ 21 h 44"/>
                <a:gd name="T8" fmla="*/ 18 w 69"/>
                <a:gd name="T9" fmla="*/ 0 h 44"/>
                <a:gd name="T10" fmla="*/ 41 w 69"/>
                <a:gd name="T11" fmla="*/ 17 h 44"/>
                <a:gd name="T12" fmla="*/ 69 w 69"/>
                <a:gd name="T13" fmla="*/ 26 h 44"/>
                <a:gd name="T14" fmla="*/ 60 w 69"/>
                <a:gd name="T15" fmla="*/ 35 h 44"/>
                <a:gd name="T16" fmla="*/ 50 w 69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44">
                  <a:moveTo>
                    <a:pt x="50" y="44"/>
                  </a:moveTo>
                  <a:lnTo>
                    <a:pt x="38" y="41"/>
                  </a:lnTo>
                  <a:lnTo>
                    <a:pt x="12" y="29"/>
                  </a:lnTo>
                  <a:lnTo>
                    <a:pt x="0" y="21"/>
                  </a:lnTo>
                  <a:lnTo>
                    <a:pt x="18" y="0"/>
                  </a:lnTo>
                  <a:lnTo>
                    <a:pt x="41" y="17"/>
                  </a:lnTo>
                  <a:lnTo>
                    <a:pt x="69" y="26"/>
                  </a:lnTo>
                  <a:lnTo>
                    <a:pt x="60" y="35"/>
                  </a:lnTo>
                  <a:lnTo>
                    <a:pt x="50" y="4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22"/>
            <p:cNvSpPr>
              <a:spLocks/>
            </p:cNvSpPr>
            <p:nvPr/>
          </p:nvSpPr>
          <p:spPr bwMode="auto">
            <a:xfrm>
              <a:off x="6102350" y="5411788"/>
              <a:ext cx="87313" cy="85725"/>
            </a:xfrm>
            <a:custGeom>
              <a:avLst/>
              <a:gdLst>
                <a:gd name="T0" fmla="*/ 51 w 223"/>
                <a:gd name="T1" fmla="*/ 215 h 215"/>
                <a:gd name="T2" fmla="*/ 38 w 223"/>
                <a:gd name="T3" fmla="*/ 213 h 215"/>
                <a:gd name="T4" fmla="*/ 12 w 223"/>
                <a:gd name="T5" fmla="*/ 200 h 215"/>
                <a:gd name="T6" fmla="*/ 0 w 223"/>
                <a:gd name="T7" fmla="*/ 191 h 215"/>
                <a:gd name="T8" fmla="*/ 177 w 223"/>
                <a:gd name="T9" fmla="*/ 0 h 215"/>
                <a:gd name="T10" fmla="*/ 199 w 223"/>
                <a:gd name="T11" fmla="*/ 16 h 215"/>
                <a:gd name="T12" fmla="*/ 223 w 223"/>
                <a:gd name="T13" fmla="*/ 24 h 215"/>
                <a:gd name="T14" fmla="*/ 127 w 223"/>
                <a:gd name="T15" fmla="*/ 131 h 215"/>
                <a:gd name="T16" fmla="*/ 51 w 223"/>
                <a:gd name="T17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" h="215">
                  <a:moveTo>
                    <a:pt x="51" y="215"/>
                  </a:moveTo>
                  <a:lnTo>
                    <a:pt x="38" y="213"/>
                  </a:lnTo>
                  <a:lnTo>
                    <a:pt x="12" y="200"/>
                  </a:lnTo>
                  <a:lnTo>
                    <a:pt x="0" y="191"/>
                  </a:lnTo>
                  <a:lnTo>
                    <a:pt x="177" y="0"/>
                  </a:lnTo>
                  <a:lnTo>
                    <a:pt x="199" y="16"/>
                  </a:lnTo>
                  <a:lnTo>
                    <a:pt x="223" y="24"/>
                  </a:lnTo>
                  <a:lnTo>
                    <a:pt x="127" y="131"/>
                  </a:lnTo>
                  <a:lnTo>
                    <a:pt x="51" y="215"/>
                  </a:lnTo>
                  <a:close/>
                </a:path>
              </a:pathLst>
            </a:custGeom>
            <a:solidFill>
              <a:srgbClr val="B48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23"/>
            <p:cNvSpPr>
              <a:spLocks/>
            </p:cNvSpPr>
            <p:nvPr/>
          </p:nvSpPr>
          <p:spPr bwMode="auto">
            <a:xfrm>
              <a:off x="6173788" y="5402263"/>
              <a:ext cx="25400" cy="15875"/>
            </a:xfrm>
            <a:custGeom>
              <a:avLst/>
              <a:gdLst>
                <a:gd name="T0" fmla="*/ 46 w 65"/>
                <a:gd name="T1" fmla="*/ 41 h 41"/>
                <a:gd name="T2" fmla="*/ 35 w 65"/>
                <a:gd name="T3" fmla="*/ 39 h 41"/>
                <a:gd name="T4" fmla="*/ 11 w 65"/>
                <a:gd name="T5" fmla="*/ 28 h 41"/>
                <a:gd name="T6" fmla="*/ 0 w 65"/>
                <a:gd name="T7" fmla="*/ 19 h 41"/>
                <a:gd name="T8" fmla="*/ 18 w 65"/>
                <a:gd name="T9" fmla="*/ 0 h 41"/>
                <a:gd name="T10" fmla="*/ 40 w 65"/>
                <a:gd name="T11" fmla="*/ 15 h 41"/>
                <a:gd name="T12" fmla="*/ 65 w 65"/>
                <a:gd name="T13" fmla="*/ 22 h 41"/>
                <a:gd name="T14" fmla="*/ 55 w 65"/>
                <a:gd name="T15" fmla="*/ 32 h 41"/>
                <a:gd name="T16" fmla="*/ 46 w 65"/>
                <a:gd name="T17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" h="41">
                  <a:moveTo>
                    <a:pt x="46" y="41"/>
                  </a:moveTo>
                  <a:lnTo>
                    <a:pt x="35" y="39"/>
                  </a:lnTo>
                  <a:lnTo>
                    <a:pt x="11" y="28"/>
                  </a:lnTo>
                  <a:lnTo>
                    <a:pt x="0" y="19"/>
                  </a:lnTo>
                  <a:lnTo>
                    <a:pt x="18" y="0"/>
                  </a:lnTo>
                  <a:lnTo>
                    <a:pt x="40" y="15"/>
                  </a:lnTo>
                  <a:lnTo>
                    <a:pt x="65" y="22"/>
                  </a:lnTo>
                  <a:lnTo>
                    <a:pt x="55" y="32"/>
                  </a:lnTo>
                  <a:lnTo>
                    <a:pt x="46" y="41"/>
                  </a:lnTo>
                  <a:close/>
                </a:path>
              </a:pathLst>
            </a:custGeom>
            <a:solidFill>
              <a:srgbClr val="B48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24"/>
            <p:cNvSpPr>
              <a:spLocks/>
            </p:cNvSpPr>
            <p:nvPr/>
          </p:nvSpPr>
          <p:spPr bwMode="auto">
            <a:xfrm>
              <a:off x="6183313" y="5392738"/>
              <a:ext cx="23813" cy="15875"/>
            </a:xfrm>
            <a:custGeom>
              <a:avLst/>
              <a:gdLst>
                <a:gd name="T0" fmla="*/ 47 w 61"/>
                <a:gd name="T1" fmla="*/ 37 h 37"/>
                <a:gd name="T2" fmla="*/ 35 w 61"/>
                <a:gd name="T3" fmla="*/ 36 h 37"/>
                <a:gd name="T4" fmla="*/ 10 w 61"/>
                <a:gd name="T5" fmla="*/ 24 h 37"/>
                <a:gd name="T6" fmla="*/ 0 w 61"/>
                <a:gd name="T7" fmla="*/ 16 h 37"/>
                <a:gd name="T8" fmla="*/ 17 w 61"/>
                <a:gd name="T9" fmla="*/ 0 h 37"/>
                <a:gd name="T10" fmla="*/ 38 w 61"/>
                <a:gd name="T11" fmla="*/ 14 h 37"/>
                <a:gd name="T12" fmla="*/ 61 w 61"/>
                <a:gd name="T13" fmla="*/ 22 h 37"/>
                <a:gd name="T14" fmla="*/ 54 w 61"/>
                <a:gd name="T15" fmla="*/ 29 h 37"/>
                <a:gd name="T16" fmla="*/ 47 w 61"/>
                <a:gd name="T1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37">
                  <a:moveTo>
                    <a:pt x="47" y="37"/>
                  </a:moveTo>
                  <a:lnTo>
                    <a:pt x="35" y="36"/>
                  </a:lnTo>
                  <a:lnTo>
                    <a:pt x="10" y="24"/>
                  </a:lnTo>
                  <a:lnTo>
                    <a:pt x="0" y="16"/>
                  </a:lnTo>
                  <a:lnTo>
                    <a:pt x="17" y="0"/>
                  </a:lnTo>
                  <a:lnTo>
                    <a:pt x="38" y="14"/>
                  </a:lnTo>
                  <a:lnTo>
                    <a:pt x="61" y="22"/>
                  </a:lnTo>
                  <a:lnTo>
                    <a:pt x="54" y="29"/>
                  </a:lnTo>
                  <a:lnTo>
                    <a:pt x="47" y="37"/>
                  </a:lnTo>
                  <a:close/>
                </a:path>
              </a:pathLst>
            </a:custGeom>
            <a:solidFill>
              <a:srgbClr val="B48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25"/>
            <p:cNvSpPr>
              <a:spLocks/>
            </p:cNvSpPr>
            <p:nvPr/>
          </p:nvSpPr>
          <p:spPr bwMode="auto">
            <a:xfrm>
              <a:off x="6191250" y="5367338"/>
              <a:ext cx="41275" cy="31750"/>
            </a:xfrm>
            <a:custGeom>
              <a:avLst/>
              <a:gdLst>
                <a:gd name="T0" fmla="*/ 46 w 102"/>
                <a:gd name="T1" fmla="*/ 81 h 81"/>
                <a:gd name="T2" fmla="*/ 35 w 102"/>
                <a:gd name="T3" fmla="*/ 79 h 81"/>
                <a:gd name="T4" fmla="*/ 11 w 102"/>
                <a:gd name="T5" fmla="*/ 68 h 81"/>
                <a:gd name="T6" fmla="*/ 0 w 102"/>
                <a:gd name="T7" fmla="*/ 60 h 81"/>
                <a:gd name="T8" fmla="*/ 57 w 102"/>
                <a:gd name="T9" fmla="*/ 0 h 81"/>
                <a:gd name="T10" fmla="*/ 67 w 102"/>
                <a:gd name="T11" fmla="*/ 7 h 81"/>
                <a:gd name="T12" fmla="*/ 91 w 102"/>
                <a:gd name="T13" fmla="*/ 16 h 81"/>
                <a:gd name="T14" fmla="*/ 102 w 102"/>
                <a:gd name="T15" fmla="*/ 18 h 81"/>
                <a:gd name="T16" fmla="*/ 74 w 102"/>
                <a:gd name="T17" fmla="*/ 50 h 81"/>
                <a:gd name="T18" fmla="*/ 46 w 102"/>
                <a:gd name="T1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" h="81">
                  <a:moveTo>
                    <a:pt x="46" y="81"/>
                  </a:moveTo>
                  <a:lnTo>
                    <a:pt x="35" y="79"/>
                  </a:lnTo>
                  <a:lnTo>
                    <a:pt x="11" y="68"/>
                  </a:lnTo>
                  <a:lnTo>
                    <a:pt x="0" y="60"/>
                  </a:lnTo>
                  <a:lnTo>
                    <a:pt x="57" y="0"/>
                  </a:lnTo>
                  <a:lnTo>
                    <a:pt x="67" y="7"/>
                  </a:lnTo>
                  <a:lnTo>
                    <a:pt x="91" y="16"/>
                  </a:lnTo>
                  <a:lnTo>
                    <a:pt x="102" y="18"/>
                  </a:lnTo>
                  <a:lnTo>
                    <a:pt x="74" y="50"/>
                  </a:lnTo>
                  <a:lnTo>
                    <a:pt x="46" y="81"/>
                  </a:lnTo>
                  <a:close/>
                </a:path>
              </a:pathLst>
            </a:custGeom>
            <a:solidFill>
              <a:srgbClr val="B48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26"/>
            <p:cNvSpPr>
              <a:spLocks/>
            </p:cNvSpPr>
            <p:nvPr/>
          </p:nvSpPr>
          <p:spPr bwMode="auto">
            <a:xfrm>
              <a:off x="6189663" y="5391150"/>
              <a:ext cx="20638" cy="11113"/>
            </a:xfrm>
            <a:custGeom>
              <a:avLst/>
              <a:gdLst>
                <a:gd name="T0" fmla="*/ 44 w 50"/>
                <a:gd name="T1" fmla="*/ 28 h 28"/>
                <a:gd name="T2" fmla="*/ 21 w 50"/>
                <a:gd name="T3" fmla="*/ 20 h 28"/>
                <a:gd name="T4" fmla="*/ 0 w 50"/>
                <a:gd name="T5" fmla="*/ 6 h 28"/>
                <a:gd name="T6" fmla="*/ 4 w 50"/>
                <a:gd name="T7" fmla="*/ 0 h 28"/>
                <a:gd name="T8" fmla="*/ 15 w 50"/>
                <a:gd name="T9" fmla="*/ 8 h 28"/>
                <a:gd name="T10" fmla="*/ 39 w 50"/>
                <a:gd name="T11" fmla="*/ 19 h 28"/>
                <a:gd name="T12" fmla="*/ 50 w 50"/>
                <a:gd name="T13" fmla="*/ 21 h 28"/>
                <a:gd name="T14" fmla="*/ 48 w 50"/>
                <a:gd name="T15" fmla="*/ 24 h 28"/>
                <a:gd name="T16" fmla="*/ 44 w 50"/>
                <a:gd name="T1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28">
                  <a:moveTo>
                    <a:pt x="44" y="28"/>
                  </a:moveTo>
                  <a:lnTo>
                    <a:pt x="21" y="20"/>
                  </a:lnTo>
                  <a:lnTo>
                    <a:pt x="0" y="6"/>
                  </a:lnTo>
                  <a:lnTo>
                    <a:pt x="4" y="0"/>
                  </a:lnTo>
                  <a:lnTo>
                    <a:pt x="15" y="8"/>
                  </a:lnTo>
                  <a:lnTo>
                    <a:pt x="39" y="19"/>
                  </a:lnTo>
                  <a:lnTo>
                    <a:pt x="50" y="21"/>
                  </a:lnTo>
                  <a:lnTo>
                    <a:pt x="48" y="24"/>
                  </a:lnTo>
                  <a:lnTo>
                    <a:pt x="44" y="28"/>
                  </a:lnTo>
                  <a:close/>
                </a:path>
              </a:pathLst>
            </a:custGeom>
            <a:solidFill>
              <a:srgbClr val="775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27"/>
            <p:cNvSpPr>
              <a:spLocks/>
            </p:cNvSpPr>
            <p:nvPr/>
          </p:nvSpPr>
          <p:spPr bwMode="auto">
            <a:xfrm>
              <a:off x="6180138" y="5399088"/>
              <a:ext cx="20638" cy="11113"/>
            </a:xfrm>
            <a:custGeom>
              <a:avLst/>
              <a:gdLst>
                <a:gd name="T0" fmla="*/ 47 w 52"/>
                <a:gd name="T1" fmla="*/ 28 h 28"/>
                <a:gd name="T2" fmla="*/ 22 w 52"/>
                <a:gd name="T3" fmla="*/ 21 h 28"/>
                <a:gd name="T4" fmla="*/ 0 w 52"/>
                <a:gd name="T5" fmla="*/ 6 h 28"/>
                <a:gd name="T6" fmla="*/ 5 w 52"/>
                <a:gd name="T7" fmla="*/ 0 h 28"/>
                <a:gd name="T8" fmla="*/ 15 w 52"/>
                <a:gd name="T9" fmla="*/ 8 h 28"/>
                <a:gd name="T10" fmla="*/ 40 w 52"/>
                <a:gd name="T11" fmla="*/ 20 h 28"/>
                <a:gd name="T12" fmla="*/ 52 w 52"/>
                <a:gd name="T13" fmla="*/ 21 h 28"/>
                <a:gd name="T14" fmla="*/ 49 w 52"/>
                <a:gd name="T15" fmla="*/ 25 h 28"/>
                <a:gd name="T16" fmla="*/ 47 w 52"/>
                <a:gd name="T1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28">
                  <a:moveTo>
                    <a:pt x="47" y="28"/>
                  </a:moveTo>
                  <a:lnTo>
                    <a:pt x="22" y="21"/>
                  </a:lnTo>
                  <a:lnTo>
                    <a:pt x="0" y="6"/>
                  </a:lnTo>
                  <a:lnTo>
                    <a:pt x="5" y="0"/>
                  </a:lnTo>
                  <a:lnTo>
                    <a:pt x="15" y="8"/>
                  </a:lnTo>
                  <a:lnTo>
                    <a:pt x="40" y="20"/>
                  </a:lnTo>
                  <a:lnTo>
                    <a:pt x="52" y="21"/>
                  </a:lnTo>
                  <a:lnTo>
                    <a:pt x="49" y="25"/>
                  </a:lnTo>
                  <a:lnTo>
                    <a:pt x="47" y="28"/>
                  </a:lnTo>
                  <a:close/>
                </a:path>
              </a:pathLst>
            </a:custGeom>
            <a:solidFill>
              <a:srgbClr val="775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228"/>
            <p:cNvSpPr>
              <a:spLocks/>
            </p:cNvSpPr>
            <p:nvPr/>
          </p:nvSpPr>
          <p:spPr bwMode="auto">
            <a:xfrm>
              <a:off x="6172200" y="5410200"/>
              <a:ext cx="20638" cy="11113"/>
            </a:xfrm>
            <a:custGeom>
              <a:avLst/>
              <a:gdLst>
                <a:gd name="T0" fmla="*/ 46 w 51"/>
                <a:gd name="T1" fmla="*/ 29 h 29"/>
                <a:gd name="T2" fmla="*/ 22 w 51"/>
                <a:gd name="T3" fmla="*/ 21 h 29"/>
                <a:gd name="T4" fmla="*/ 0 w 51"/>
                <a:gd name="T5" fmla="*/ 5 h 29"/>
                <a:gd name="T6" fmla="*/ 5 w 51"/>
                <a:gd name="T7" fmla="*/ 0 h 29"/>
                <a:gd name="T8" fmla="*/ 16 w 51"/>
                <a:gd name="T9" fmla="*/ 9 h 29"/>
                <a:gd name="T10" fmla="*/ 40 w 51"/>
                <a:gd name="T11" fmla="*/ 20 h 29"/>
                <a:gd name="T12" fmla="*/ 51 w 51"/>
                <a:gd name="T13" fmla="*/ 22 h 29"/>
                <a:gd name="T14" fmla="*/ 49 w 51"/>
                <a:gd name="T15" fmla="*/ 26 h 29"/>
                <a:gd name="T16" fmla="*/ 46 w 51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29">
                  <a:moveTo>
                    <a:pt x="46" y="29"/>
                  </a:moveTo>
                  <a:lnTo>
                    <a:pt x="22" y="21"/>
                  </a:lnTo>
                  <a:lnTo>
                    <a:pt x="0" y="5"/>
                  </a:lnTo>
                  <a:lnTo>
                    <a:pt x="5" y="0"/>
                  </a:lnTo>
                  <a:lnTo>
                    <a:pt x="16" y="9"/>
                  </a:lnTo>
                  <a:lnTo>
                    <a:pt x="40" y="20"/>
                  </a:lnTo>
                  <a:lnTo>
                    <a:pt x="51" y="22"/>
                  </a:lnTo>
                  <a:lnTo>
                    <a:pt x="49" y="26"/>
                  </a:lnTo>
                  <a:lnTo>
                    <a:pt x="46" y="29"/>
                  </a:lnTo>
                  <a:close/>
                </a:path>
              </a:pathLst>
            </a:custGeom>
            <a:solidFill>
              <a:srgbClr val="775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29"/>
            <p:cNvSpPr>
              <a:spLocks/>
            </p:cNvSpPr>
            <p:nvPr/>
          </p:nvSpPr>
          <p:spPr bwMode="auto">
            <a:xfrm>
              <a:off x="6099175" y="5486400"/>
              <a:ext cx="22225" cy="12700"/>
            </a:xfrm>
            <a:custGeom>
              <a:avLst/>
              <a:gdLst>
                <a:gd name="T0" fmla="*/ 51 w 56"/>
                <a:gd name="T1" fmla="*/ 31 h 31"/>
                <a:gd name="T2" fmla="*/ 23 w 56"/>
                <a:gd name="T3" fmla="*/ 22 h 31"/>
                <a:gd name="T4" fmla="*/ 0 w 56"/>
                <a:gd name="T5" fmla="*/ 5 h 31"/>
                <a:gd name="T6" fmla="*/ 5 w 56"/>
                <a:gd name="T7" fmla="*/ 0 h 31"/>
                <a:gd name="T8" fmla="*/ 17 w 56"/>
                <a:gd name="T9" fmla="*/ 9 h 31"/>
                <a:gd name="T10" fmla="*/ 43 w 56"/>
                <a:gd name="T11" fmla="*/ 22 h 31"/>
                <a:gd name="T12" fmla="*/ 56 w 56"/>
                <a:gd name="T13" fmla="*/ 24 h 31"/>
                <a:gd name="T14" fmla="*/ 53 w 56"/>
                <a:gd name="T15" fmla="*/ 28 h 31"/>
                <a:gd name="T16" fmla="*/ 51 w 56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31">
                  <a:moveTo>
                    <a:pt x="51" y="31"/>
                  </a:moveTo>
                  <a:lnTo>
                    <a:pt x="23" y="22"/>
                  </a:lnTo>
                  <a:lnTo>
                    <a:pt x="0" y="5"/>
                  </a:lnTo>
                  <a:lnTo>
                    <a:pt x="5" y="0"/>
                  </a:lnTo>
                  <a:lnTo>
                    <a:pt x="17" y="9"/>
                  </a:lnTo>
                  <a:lnTo>
                    <a:pt x="43" y="22"/>
                  </a:lnTo>
                  <a:lnTo>
                    <a:pt x="56" y="24"/>
                  </a:lnTo>
                  <a:lnTo>
                    <a:pt x="53" y="28"/>
                  </a:lnTo>
                  <a:lnTo>
                    <a:pt x="51" y="31"/>
                  </a:lnTo>
                  <a:close/>
                </a:path>
              </a:pathLst>
            </a:custGeom>
            <a:solidFill>
              <a:srgbClr val="775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30"/>
            <p:cNvSpPr>
              <a:spLocks/>
            </p:cNvSpPr>
            <p:nvPr/>
          </p:nvSpPr>
          <p:spPr bwMode="auto">
            <a:xfrm>
              <a:off x="6089650" y="5497513"/>
              <a:ext cx="22225" cy="11113"/>
            </a:xfrm>
            <a:custGeom>
              <a:avLst/>
              <a:gdLst>
                <a:gd name="T0" fmla="*/ 50 w 55"/>
                <a:gd name="T1" fmla="*/ 30 h 30"/>
                <a:gd name="T2" fmla="*/ 37 w 55"/>
                <a:gd name="T3" fmla="*/ 26 h 30"/>
                <a:gd name="T4" fmla="*/ 11 w 55"/>
                <a:gd name="T5" fmla="*/ 13 h 30"/>
                <a:gd name="T6" fmla="*/ 0 w 55"/>
                <a:gd name="T7" fmla="*/ 5 h 30"/>
                <a:gd name="T8" fmla="*/ 5 w 55"/>
                <a:gd name="T9" fmla="*/ 0 h 30"/>
                <a:gd name="T10" fmla="*/ 17 w 55"/>
                <a:gd name="T11" fmla="*/ 8 h 30"/>
                <a:gd name="T12" fmla="*/ 43 w 55"/>
                <a:gd name="T13" fmla="*/ 20 h 30"/>
                <a:gd name="T14" fmla="*/ 55 w 55"/>
                <a:gd name="T15" fmla="*/ 23 h 30"/>
                <a:gd name="T16" fmla="*/ 53 w 55"/>
                <a:gd name="T17" fmla="*/ 27 h 30"/>
                <a:gd name="T18" fmla="*/ 50 w 55"/>
                <a:gd name="T1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30">
                  <a:moveTo>
                    <a:pt x="50" y="30"/>
                  </a:moveTo>
                  <a:lnTo>
                    <a:pt x="37" y="26"/>
                  </a:lnTo>
                  <a:lnTo>
                    <a:pt x="11" y="13"/>
                  </a:lnTo>
                  <a:lnTo>
                    <a:pt x="0" y="5"/>
                  </a:lnTo>
                  <a:lnTo>
                    <a:pt x="5" y="0"/>
                  </a:lnTo>
                  <a:lnTo>
                    <a:pt x="17" y="8"/>
                  </a:lnTo>
                  <a:lnTo>
                    <a:pt x="43" y="20"/>
                  </a:lnTo>
                  <a:lnTo>
                    <a:pt x="55" y="23"/>
                  </a:lnTo>
                  <a:lnTo>
                    <a:pt x="53" y="27"/>
                  </a:lnTo>
                  <a:lnTo>
                    <a:pt x="50" y="30"/>
                  </a:lnTo>
                  <a:close/>
                </a:path>
              </a:pathLst>
            </a:custGeom>
            <a:solidFill>
              <a:srgbClr val="775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31"/>
            <p:cNvSpPr>
              <a:spLocks/>
            </p:cNvSpPr>
            <p:nvPr/>
          </p:nvSpPr>
          <p:spPr bwMode="auto">
            <a:xfrm>
              <a:off x="6080125" y="5507038"/>
              <a:ext cx="23813" cy="12700"/>
            </a:xfrm>
            <a:custGeom>
              <a:avLst/>
              <a:gdLst>
                <a:gd name="T0" fmla="*/ 52 w 58"/>
                <a:gd name="T1" fmla="*/ 31 h 31"/>
                <a:gd name="T2" fmla="*/ 39 w 58"/>
                <a:gd name="T3" fmla="*/ 28 h 31"/>
                <a:gd name="T4" fmla="*/ 13 w 58"/>
                <a:gd name="T5" fmla="*/ 15 h 31"/>
                <a:gd name="T6" fmla="*/ 0 w 58"/>
                <a:gd name="T7" fmla="*/ 6 h 31"/>
                <a:gd name="T8" fmla="*/ 5 w 58"/>
                <a:gd name="T9" fmla="*/ 0 h 31"/>
                <a:gd name="T10" fmla="*/ 18 w 58"/>
                <a:gd name="T11" fmla="*/ 9 h 31"/>
                <a:gd name="T12" fmla="*/ 44 w 58"/>
                <a:gd name="T13" fmla="*/ 21 h 31"/>
                <a:gd name="T14" fmla="*/ 58 w 58"/>
                <a:gd name="T15" fmla="*/ 25 h 31"/>
                <a:gd name="T16" fmla="*/ 56 w 58"/>
                <a:gd name="T17" fmla="*/ 28 h 31"/>
                <a:gd name="T18" fmla="*/ 52 w 58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31">
                  <a:moveTo>
                    <a:pt x="52" y="31"/>
                  </a:moveTo>
                  <a:lnTo>
                    <a:pt x="39" y="28"/>
                  </a:lnTo>
                  <a:lnTo>
                    <a:pt x="13" y="15"/>
                  </a:lnTo>
                  <a:lnTo>
                    <a:pt x="0" y="6"/>
                  </a:lnTo>
                  <a:lnTo>
                    <a:pt x="5" y="0"/>
                  </a:lnTo>
                  <a:lnTo>
                    <a:pt x="18" y="9"/>
                  </a:lnTo>
                  <a:lnTo>
                    <a:pt x="44" y="21"/>
                  </a:lnTo>
                  <a:lnTo>
                    <a:pt x="58" y="25"/>
                  </a:lnTo>
                  <a:lnTo>
                    <a:pt x="56" y="28"/>
                  </a:lnTo>
                  <a:lnTo>
                    <a:pt x="52" y="31"/>
                  </a:lnTo>
                  <a:close/>
                </a:path>
              </a:pathLst>
            </a:custGeom>
            <a:solidFill>
              <a:srgbClr val="775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32"/>
            <p:cNvSpPr>
              <a:spLocks/>
            </p:cNvSpPr>
            <p:nvPr/>
          </p:nvSpPr>
          <p:spPr bwMode="auto">
            <a:xfrm>
              <a:off x="6072188" y="5518150"/>
              <a:ext cx="22225" cy="11113"/>
            </a:xfrm>
            <a:custGeom>
              <a:avLst/>
              <a:gdLst>
                <a:gd name="T0" fmla="*/ 52 w 57"/>
                <a:gd name="T1" fmla="*/ 30 h 30"/>
                <a:gd name="T2" fmla="*/ 38 w 57"/>
                <a:gd name="T3" fmla="*/ 26 h 30"/>
                <a:gd name="T4" fmla="*/ 12 w 57"/>
                <a:gd name="T5" fmla="*/ 13 h 30"/>
                <a:gd name="T6" fmla="*/ 0 w 57"/>
                <a:gd name="T7" fmla="*/ 4 h 30"/>
                <a:gd name="T8" fmla="*/ 4 w 57"/>
                <a:gd name="T9" fmla="*/ 0 h 30"/>
                <a:gd name="T10" fmla="*/ 17 w 57"/>
                <a:gd name="T11" fmla="*/ 8 h 30"/>
                <a:gd name="T12" fmla="*/ 43 w 57"/>
                <a:gd name="T13" fmla="*/ 21 h 30"/>
                <a:gd name="T14" fmla="*/ 57 w 57"/>
                <a:gd name="T15" fmla="*/ 24 h 30"/>
                <a:gd name="T16" fmla="*/ 55 w 57"/>
                <a:gd name="T17" fmla="*/ 26 h 30"/>
                <a:gd name="T18" fmla="*/ 52 w 57"/>
                <a:gd name="T1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30">
                  <a:moveTo>
                    <a:pt x="52" y="30"/>
                  </a:moveTo>
                  <a:lnTo>
                    <a:pt x="38" y="26"/>
                  </a:lnTo>
                  <a:lnTo>
                    <a:pt x="12" y="13"/>
                  </a:lnTo>
                  <a:lnTo>
                    <a:pt x="0" y="4"/>
                  </a:lnTo>
                  <a:lnTo>
                    <a:pt x="4" y="0"/>
                  </a:lnTo>
                  <a:lnTo>
                    <a:pt x="17" y="8"/>
                  </a:lnTo>
                  <a:lnTo>
                    <a:pt x="43" y="21"/>
                  </a:lnTo>
                  <a:lnTo>
                    <a:pt x="57" y="24"/>
                  </a:lnTo>
                  <a:lnTo>
                    <a:pt x="55" y="26"/>
                  </a:lnTo>
                  <a:lnTo>
                    <a:pt x="52" y="30"/>
                  </a:lnTo>
                  <a:close/>
                </a:path>
              </a:pathLst>
            </a:custGeom>
            <a:solidFill>
              <a:srgbClr val="775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233"/>
            <p:cNvSpPr>
              <a:spLocks noChangeArrowheads="1"/>
            </p:cNvSpPr>
            <p:nvPr/>
          </p:nvSpPr>
          <p:spPr bwMode="auto">
            <a:xfrm>
              <a:off x="6496050" y="5024438"/>
              <a:ext cx="1588" cy="1588"/>
            </a:xfrm>
            <a:prstGeom prst="rect">
              <a:avLst/>
            </a:prstGeom>
            <a:solidFill>
              <a:srgbClr val="C2C0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234"/>
            <p:cNvSpPr>
              <a:spLocks noChangeArrowheads="1"/>
            </p:cNvSpPr>
            <p:nvPr/>
          </p:nvSpPr>
          <p:spPr bwMode="auto">
            <a:xfrm>
              <a:off x="6723063" y="4819650"/>
              <a:ext cx="1588" cy="1588"/>
            </a:xfrm>
            <a:prstGeom prst="rect">
              <a:avLst/>
            </a:prstGeom>
            <a:solidFill>
              <a:srgbClr val="364D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35"/>
            <p:cNvSpPr>
              <a:spLocks/>
            </p:cNvSpPr>
            <p:nvPr/>
          </p:nvSpPr>
          <p:spPr bwMode="auto">
            <a:xfrm>
              <a:off x="6491288" y="4819650"/>
              <a:ext cx="231775" cy="230188"/>
            </a:xfrm>
            <a:custGeom>
              <a:avLst/>
              <a:gdLst>
                <a:gd name="T0" fmla="*/ 0 w 583"/>
                <a:gd name="T1" fmla="*/ 580 h 580"/>
                <a:gd name="T2" fmla="*/ 11 w 583"/>
                <a:gd name="T3" fmla="*/ 518 h 580"/>
                <a:gd name="T4" fmla="*/ 11 w 583"/>
                <a:gd name="T5" fmla="*/ 518 h 580"/>
                <a:gd name="T6" fmla="*/ 11 w 583"/>
                <a:gd name="T7" fmla="*/ 518 h 580"/>
                <a:gd name="T8" fmla="*/ 583 w 583"/>
                <a:gd name="T9" fmla="*/ 0 h 580"/>
                <a:gd name="T10" fmla="*/ 583 w 583"/>
                <a:gd name="T11" fmla="*/ 0 h 580"/>
                <a:gd name="T12" fmla="*/ 583 w 583"/>
                <a:gd name="T13" fmla="*/ 0 h 580"/>
                <a:gd name="T14" fmla="*/ 0 w 583"/>
                <a:gd name="T15" fmla="*/ 580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3" h="580">
                  <a:moveTo>
                    <a:pt x="0" y="580"/>
                  </a:moveTo>
                  <a:lnTo>
                    <a:pt x="11" y="518"/>
                  </a:lnTo>
                  <a:lnTo>
                    <a:pt x="11" y="518"/>
                  </a:lnTo>
                  <a:lnTo>
                    <a:pt x="11" y="518"/>
                  </a:lnTo>
                  <a:lnTo>
                    <a:pt x="583" y="0"/>
                  </a:lnTo>
                  <a:lnTo>
                    <a:pt x="583" y="0"/>
                  </a:lnTo>
                  <a:lnTo>
                    <a:pt x="583" y="0"/>
                  </a:lnTo>
                  <a:lnTo>
                    <a:pt x="0" y="580"/>
                  </a:lnTo>
                  <a:close/>
                </a:path>
              </a:pathLst>
            </a:custGeom>
            <a:solidFill>
              <a:srgbClr val="2333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1557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6968</TotalTime>
  <Words>95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SmartArt Cycle Target Diagram</vt:lpstr>
      <vt:lpstr>SmartArt Cycle Target Diagram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SmartArt Cycle Target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2016-03-17T04:59:28Z</dcterms:modified>
</cp:coreProperties>
</file>