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79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6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15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6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Smartwatch Mockups for PowerPoint</a:t>
            </a:r>
          </a:p>
        </p:txBody>
      </p: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30C19908-42B8-4D65-8FCB-96758E119097}"/>
              </a:ext>
            </a:extLst>
          </p:cNvPr>
          <p:cNvGrpSpPr/>
          <p:nvPr/>
        </p:nvGrpSpPr>
        <p:grpSpPr>
          <a:xfrm>
            <a:off x="5191701" y="2098924"/>
            <a:ext cx="1697057" cy="3015551"/>
            <a:chOff x="6922267" y="1655564"/>
            <a:chExt cx="2262743" cy="4020735"/>
          </a:xfrm>
        </p:grpSpPr>
        <p:sp>
          <p:nvSpPr>
            <p:cNvPr id="187" name="Freeform 9">
              <a:extLst>
                <a:ext uri="{FF2B5EF4-FFF2-40B4-BE49-F238E27FC236}">
                  <a16:creationId xmlns:a16="http://schemas.microsoft.com/office/drawing/2014/main" id="{CC2B5545-BDFA-405C-9817-2B62B303506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6370" y="1655564"/>
              <a:ext cx="1649090" cy="815902"/>
            </a:xfrm>
            <a:custGeom>
              <a:avLst/>
              <a:gdLst>
                <a:gd name="T0" fmla="*/ 4371 w 4371"/>
                <a:gd name="T1" fmla="*/ 2163 h 2163"/>
                <a:gd name="T2" fmla="*/ 4366 w 4371"/>
                <a:gd name="T3" fmla="*/ 2163 h 2163"/>
                <a:gd name="T4" fmla="*/ 4356 w 4371"/>
                <a:gd name="T5" fmla="*/ 2161 h 2163"/>
                <a:gd name="T6" fmla="*/ 4333 w 4371"/>
                <a:gd name="T7" fmla="*/ 2156 h 2163"/>
                <a:gd name="T8" fmla="*/ 4310 w 4371"/>
                <a:gd name="T9" fmla="*/ 2152 h 2163"/>
                <a:gd name="T10" fmla="*/ 4288 w 4371"/>
                <a:gd name="T11" fmla="*/ 2148 h 2163"/>
                <a:gd name="T12" fmla="*/ 4267 w 4371"/>
                <a:gd name="T13" fmla="*/ 2146 h 2163"/>
                <a:gd name="T14" fmla="*/ 4246 w 4371"/>
                <a:gd name="T15" fmla="*/ 2143 h 2163"/>
                <a:gd name="T16" fmla="*/ 4226 w 4371"/>
                <a:gd name="T17" fmla="*/ 2141 h 2163"/>
                <a:gd name="T18" fmla="*/ 4206 w 4371"/>
                <a:gd name="T19" fmla="*/ 2140 h 2163"/>
                <a:gd name="T20" fmla="*/ 4186 w 4371"/>
                <a:gd name="T21" fmla="*/ 2138 h 2163"/>
                <a:gd name="T22" fmla="*/ 4167 w 4371"/>
                <a:gd name="T23" fmla="*/ 2138 h 2163"/>
                <a:gd name="T24" fmla="*/ 4148 w 4371"/>
                <a:gd name="T25" fmla="*/ 2137 h 2163"/>
                <a:gd name="T26" fmla="*/ 4129 w 4371"/>
                <a:gd name="T27" fmla="*/ 2137 h 2163"/>
                <a:gd name="T28" fmla="*/ 4125 w 4371"/>
                <a:gd name="T29" fmla="*/ 2137 h 2163"/>
                <a:gd name="T30" fmla="*/ 4046 w 4371"/>
                <a:gd name="T31" fmla="*/ 2137 h 2163"/>
                <a:gd name="T32" fmla="*/ 3853 w 4371"/>
                <a:gd name="T33" fmla="*/ 2055 h 2163"/>
                <a:gd name="T34" fmla="*/ 542 w 4371"/>
                <a:gd name="T35" fmla="*/ 2055 h 2163"/>
                <a:gd name="T36" fmla="*/ 350 w 4371"/>
                <a:gd name="T37" fmla="*/ 2137 h 2163"/>
                <a:gd name="T38" fmla="*/ 222 w 4371"/>
                <a:gd name="T39" fmla="*/ 2137 h 2163"/>
                <a:gd name="T40" fmla="*/ 204 w 4371"/>
                <a:gd name="T41" fmla="*/ 2137 h 2163"/>
                <a:gd name="T42" fmla="*/ 186 w 4371"/>
                <a:gd name="T43" fmla="*/ 2138 h 2163"/>
                <a:gd name="T44" fmla="*/ 166 w 4371"/>
                <a:gd name="T45" fmla="*/ 2139 h 2163"/>
                <a:gd name="T46" fmla="*/ 147 w 4371"/>
                <a:gd name="T47" fmla="*/ 2140 h 2163"/>
                <a:gd name="T48" fmla="*/ 126 w 4371"/>
                <a:gd name="T49" fmla="*/ 2142 h 2163"/>
                <a:gd name="T50" fmla="*/ 105 w 4371"/>
                <a:gd name="T51" fmla="*/ 2145 h 2163"/>
                <a:gd name="T52" fmla="*/ 84 w 4371"/>
                <a:gd name="T53" fmla="*/ 2148 h 2163"/>
                <a:gd name="T54" fmla="*/ 61 w 4371"/>
                <a:gd name="T55" fmla="*/ 2152 h 2163"/>
                <a:gd name="T56" fmla="*/ 38 w 4371"/>
                <a:gd name="T57" fmla="*/ 2157 h 2163"/>
                <a:gd name="T58" fmla="*/ 17 w 4371"/>
                <a:gd name="T59" fmla="*/ 2162 h 2163"/>
                <a:gd name="T60" fmla="*/ 0 w 4371"/>
                <a:gd name="T61" fmla="*/ 2162 h 2163"/>
                <a:gd name="T62" fmla="*/ 366 w 4371"/>
                <a:gd name="T63" fmla="*/ 1283 h 2163"/>
                <a:gd name="T64" fmla="*/ 773 w 4371"/>
                <a:gd name="T65" fmla="*/ 160 h 2163"/>
                <a:gd name="T66" fmla="*/ 2149 w 4371"/>
                <a:gd name="T67" fmla="*/ 0 h 2163"/>
                <a:gd name="T68" fmla="*/ 2194 w 4371"/>
                <a:gd name="T69" fmla="*/ 0 h 2163"/>
                <a:gd name="T70" fmla="*/ 3597 w 4371"/>
                <a:gd name="T71" fmla="*/ 162 h 2163"/>
                <a:gd name="T72" fmla="*/ 4004 w 4371"/>
                <a:gd name="T73" fmla="*/ 1284 h 2163"/>
                <a:gd name="T74" fmla="*/ 4371 w 4371"/>
                <a:gd name="T75" fmla="*/ 2163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71" h="2163">
                  <a:moveTo>
                    <a:pt x="4371" y="2163"/>
                  </a:moveTo>
                  <a:lnTo>
                    <a:pt x="4366" y="2163"/>
                  </a:lnTo>
                  <a:cubicBezTo>
                    <a:pt x="4363" y="2163"/>
                    <a:pt x="4360" y="2162"/>
                    <a:pt x="4356" y="2161"/>
                  </a:cubicBezTo>
                  <a:cubicBezTo>
                    <a:pt x="4349" y="2159"/>
                    <a:pt x="4341" y="2158"/>
                    <a:pt x="4333" y="2156"/>
                  </a:cubicBezTo>
                  <a:cubicBezTo>
                    <a:pt x="4325" y="2155"/>
                    <a:pt x="4318" y="2153"/>
                    <a:pt x="4310" y="2152"/>
                  </a:cubicBezTo>
                  <a:cubicBezTo>
                    <a:pt x="4303" y="2151"/>
                    <a:pt x="4296" y="2150"/>
                    <a:pt x="4288" y="2148"/>
                  </a:cubicBezTo>
                  <a:cubicBezTo>
                    <a:pt x="4281" y="2147"/>
                    <a:pt x="4274" y="2146"/>
                    <a:pt x="4267" y="2146"/>
                  </a:cubicBezTo>
                  <a:cubicBezTo>
                    <a:pt x="4260" y="2145"/>
                    <a:pt x="4253" y="2144"/>
                    <a:pt x="4246" y="2143"/>
                  </a:cubicBezTo>
                  <a:cubicBezTo>
                    <a:pt x="4239" y="2142"/>
                    <a:pt x="4232" y="2142"/>
                    <a:pt x="4226" y="2141"/>
                  </a:cubicBezTo>
                  <a:cubicBezTo>
                    <a:pt x="4219" y="2141"/>
                    <a:pt x="4212" y="2140"/>
                    <a:pt x="4206" y="2140"/>
                  </a:cubicBezTo>
                  <a:cubicBezTo>
                    <a:pt x="4199" y="2139"/>
                    <a:pt x="4193" y="2139"/>
                    <a:pt x="4186" y="2138"/>
                  </a:cubicBezTo>
                  <a:cubicBezTo>
                    <a:pt x="4180" y="2138"/>
                    <a:pt x="4173" y="2138"/>
                    <a:pt x="4167" y="2138"/>
                  </a:cubicBezTo>
                  <a:cubicBezTo>
                    <a:pt x="4161" y="2137"/>
                    <a:pt x="4154" y="2137"/>
                    <a:pt x="4148" y="2137"/>
                  </a:cubicBezTo>
                  <a:cubicBezTo>
                    <a:pt x="4142" y="2137"/>
                    <a:pt x="4136" y="2137"/>
                    <a:pt x="4129" y="2137"/>
                  </a:cubicBezTo>
                  <a:lnTo>
                    <a:pt x="4125" y="2137"/>
                  </a:lnTo>
                  <a:lnTo>
                    <a:pt x="4046" y="2137"/>
                  </a:lnTo>
                  <a:cubicBezTo>
                    <a:pt x="3997" y="2086"/>
                    <a:pt x="3929" y="2055"/>
                    <a:pt x="3853" y="2055"/>
                  </a:cubicBezTo>
                  <a:lnTo>
                    <a:pt x="542" y="2055"/>
                  </a:lnTo>
                  <a:cubicBezTo>
                    <a:pt x="467" y="2055"/>
                    <a:pt x="399" y="2086"/>
                    <a:pt x="350" y="2137"/>
                  </a:cubicBezTo>
                  <a:lnTo>
                    <a:pt x="222" y="2137"/>
                  </a:lnTo>
                  <a:cubicBezTo>
                    <a:pt x="216" y="2137"/>
                    <a:pt x="210" y="2137"/>
                    <a:pt x="204" y="2137"/>
                  </a:cubicBezTo>
                  <a:cubicBezTo>
                    <a:pt x="198" y="2137"/>
                    <a:pt x="192" y="2137"/>
                    <a:pt x="186" y="2138"/>
                  </a:cubicBezTo>
                  <a:cubicBezTo>
                    <a:pt x="179" y="2138"/>
                    <a:pt x="173" y="2138"/>
                    <a:pt x="166" y="2139"/>
                  </a:cubicBezTo>
                  <a:cubicBezTo>
                    <a:pt x="160" y="2139"/>
                    <a:pt x="153" y="2140"/>
                    <a:pt x="147" y="2140"/>
                  </a:cubicBezTo>
                  <a:cubicBezTo>
                    <a:pt x="140" y="2141"/>
                    <a:pt x="133" y="2141"/>
                    <a:pt x="126" y="2142"/>
                  </a:cubicBezTo>
                  <a:cubicBezTo>
                    <a:pt x="119" y="2143"/>
                    <a:pt x="112" y="2144"/>
                    <a:pt x="105" y="2145"/>
                  </a:cubicBezTo>
                  <a:cubicBezTo>
                    <a:pt x="98" y="2146"/>
                    <a:pt x="91" y="2147"/>
                    <a:pt x="84" y="2148"/>
                  </a:cubicBezTo>
                  <a:cubicBezTo>
                    <a:pt x="76" y="2149"/>
                    <a:pt x="69" y="2150"/>
                    <a:pt x="61" y="2152"/>
                  </a:cubicBezTo>
                  <a:cubicBezTo>
                    <a:pt x="53" y="2153"/>
                    <a:pt x="45" y="2155"/>
                    <a:pt x="38" y="2157"/>
                  </a:cubicBezTo>
                  <a:cubicBezTo>
                    <a:pt x="31" y="2158"/>
                    <a:pt x="24" y="2160"/>
                    <a:pt x="17" y="2162"/>
                  </a:cubicBezTo>
                  <a:lnTo>
                    <a:pt x="0" y="2162"/>
                  </a:lnTo>
                  <a:cubicBezTo>
                    <a:pt x="0" y="2162"/>
                    <a:pt x="368" y="1839"/>
                    <a:pt x="366" y="1283"/>
                  </a:cubicBezTo>
                  <a:cubicBezTo>
                    <a:pt x="365" y="984"/>
                    <a:pt x="330" y="348"/>
                    <a:pt x="773" y="160"/>
                  </a:cubicBezTo>
                  <a:cubicBezTo>
                    <a:pt x="1098" y="23"/>
                    <a:pt x="1294" y="0"/>
                    <a:pt x="2149" y="0"/>
                  </a:cubicBezTo>
                  <a:cubicBezTo>
                    <a:pt x="2164" y="0"/>
                    <a:pt x="2179" y="0"/>
                    <a:pt x="2194" y="0"/>
                  </a:cubicBezTo>
                  <a:cubicBezTo>
                    <a:pt x="3073" y="1"/>
                    <a:pt x="3269" y="23"/>
                    <a:pt x="3597" y="162"/>
                  </a:cubicBezTo>
                  <a:cubicBezTo>
                    <a:pt x="4040" y="350"/>
                    <a:pt x="4005" y="986"/>
                    <a:pt x="4004" y="1284"/>
                  </a:cubicBezTo>
                  <a:cubicBezTo>
                    <a:pt x="4003" y="1841"/>
                    <a:pt x="4371" y="2163"/>
                    <a:pt x="4371" y="216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8" name="Freeform 8">
              <a:extLst>
                <a:ext uri="{FF2B5EF4-FFF2-40B4-BE49-F238E27FC236}">
                  <a16:creationId xmlns:a16="http://schemas.microsoft.com/office/drawing/2014/main" id="{1797186A-CD86-46F3-A81F-754510359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8470" y="4872498"/>
              <a:ext cx="1624889" cy="803801"/>
            </a:xfrm>
            <a:custGeom>
              <a:avLst/>
              <a:gdLst>
                <a:gd name="T0" fmla="*/ 2114 w 4305"/>
                <a:gd name="T1" fmla="*/ 2133 h 2133"/>
                <a:gd name="T2" fmla="*/ 738 w 4305"/>
                <a:gd name="T3" fmla="*/ 1973 h 2133"/>
                <a:gd name="T4" fmla="*/ 331 w 4305"/>
                <a:gd name="T5" fmla="*/ 851 h 2133"/>
                <a:gd name="T6" fmla="*/ 0 w 4305"/>
                <a:gd name="T7" fmla="*/ 6 h 2133"/>
                <a:gd name="T8" fmla="*/ 1 w 4305"/>
                <a:gd name="T9" fmla="*/ 6 h 2133"/>
                <a:gd name="T10" fmla="*/ 22 w 4305"/>
                <a:gd name="T11" fmla="*/ 9 h 2133"/>
                <a:gd name="T12" fmla="*/ 43 w 4305"/>
                <a:gd name="T13" fmla="*/ 12 h 2133"/>
                <a:gd name="T14" fmla="*/ 62 w 4305"/>
                <a:gd name="T15" fmla="*/ 13 h 2133"/>
                <a:gd name="T16" fmla="*/ 81 w 4305"/>
                <a:gd name="T17" fmla="*/ 14 h 2133"/>
                <a:gd name="T18" fmla="*/ 99 w 4305"/>
                <a:gd name="T19" fmla="*/ 15 h 2133"/>
                <a:gd name="T20" fmla="*/ 109 w 4305"/>
                <a:gd name="T21" fmla="*/ 15 h 2133"/>
                <a:gd name="T22" fmla="*/ 117 w 4305"/>
                <a:gd name="T23" fmla="*/ 15 h 2133"/>
                <a:gd name="T24" fmla="*/ 134 w 4305"/>
                <a:gd name="T25" fmla="*/ 14 h 2133"/>
                <a:gd name="T26" fmla="*/ 141 w 4305"/>
                <a:gd name="T27" fmla="*/ 14 h 2133"/>
                <a:gd name="T28" fmla="*/ 286 w 4305"/>
                <a:gd name="T29" fmla="*/ 14 h 2133"/>
                <a:gd name="T30" fmla="*/ 508 w 4305"/>
                <a:gd name="T31" fmla="*/ 134 h 2133"/>
                <a:gd name="T32" fmla="*/ 3819 w 4305"/>
                <a:gd name="T33" fmla="*/ 134 h 2133"/>
                <a:gd name="T34" fmla="*/ 4042 w 4305"/>
                <a:gd name="T35" fmla="*/ 14 h 2133"/>
                <a:gd name="T36" fmla="*/ 4124 w 4305"/>
                <a:gd name="T37" fmla="*/ 14 h 2133"/>
                <a:gd name="T38" fmla="*/ 4133 w 4305"/>
                <a:gd name="T39" fmla="*/ 14 h 2133"/>
                <a:gd name="T40" fmla="*/ 4152 w 4305"/>
                <a:gd name="T41" fmla="*/ 14 h 2133"/>
                <a:gd name="T42" fmla="*/ 4170 w 4305"/>
                <a:gd name="T43" fmla="*/ 13 h 2133"/>
                <a:gd name="T44" fmla="*/ 4189 w 4305"/>
                <a:gd name="T45" fmla="*/ 12 h 2133"/>
                <a:gd name="T46" fmla="*/ 4208 w 4305"/>
                <a:gd name="T47" fmla="*/ 11 h 2133"/>
                <a:gd name="T48" fmla="*/ 4228 w 4305"/>
                <a:gd name="T49" fmla="*/ 10 h 2133"/>
                <a:gd name="T50" fmla="*/ 4248 w 4305"/>
                <a:gd name="T51" fmla="*/ 8 h 2133"/>
                <a:gd name="T52" fmla="*/ 4268 w 4305"/>
                <a:gd name="T53" fmla="*/ 5 h 2133"/>
                <a:gd name="T54" fmla="*/ 4289 w 4305"/>
                <a:gd name="T55" fmla="*/ 3 h 2133"/>
                <a:gd name="T56" fmla="*/ 4305 w 4305"/>
                <a:gd name="T57" fmla="*/ 0 h 2133"/>
                <a:gd name="T58" fmla="*/ 3969 w 4305"/>
                <a:gd name="T59" fmla="*/ 849 h 2133"/>
                <a:gd name="T60" fmla="*/ 3562 w 4305"/>
                <a:gd name="T61" fmla="*/ 1972 h 2133"/>
                <a:gd name="T62" fmla="*/ 2159 w 4305"/>
                <a:gd name="T63" fmla="*/ 2133 h 2133"/>
                <a:gd name="T64" fmla="*/ 2114 w 4305"/>
                <a:gd name="T65" fmla="*/ 2133 h 2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05" h="2133">
                  <a:moveTo>
                    <a:pt x="2114" y="2133"/>
                  </a:moveTo>
                  <a:cubicBezTo>
                    <a:pt x="1259" y="2133"/>
                    <a:pt x="1063" y="2111"/>
                    <a:pt x="738" y="1973"/>
                  </a:cubicBezTo>
                  <a:cubicBezTo>
                    <a:pt x="295" y="1785"/>
                    <a:pt x="330" y="1149"/>
                    <a:pt x="331" y="851"/>
                  </a:cubicBezTo>
                  <a:cubicBezTo>
                    <a:pt x="333" y="400"/>
                    <a:pt x="91" y="103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8" y="7"/>
                    <a:pt x="15" y="8"/>
                    <a:pt x="22" y="9"/>
                  </a:cubicBezTo>
                  <a:cubicBezTo>
                    <a:pt x="29" y="10"/>
                    <a:pt x="36" y="11"/>
                    <a:pt x="43" y="12"/>
                  </a:cubicBezTo>
                  <a:cubicBezTo>
                    <a:pt x="49" y="12"/>
                    <a:pt x="56" y="13"/>
                    <a:pt x="62" y="13"/>
                  </a:cubicBezTo>
                  <a:cubicBezTo>
                    <a:pt x="69" y="14"/>
                    <a:pt x="75" y="14"/>
                    <a:pt x="81" y="14"/>
                  </a:cubicBezTo>
                  <a:cubicBezTo>
                    <a:pt x="87" y="14"/>
                    <a:pt x="93" y="15"/>
                    <a:pt x="99" y="15"/>
                  </a:cubicBezTo>
                  <a:cubicBezTo>
                    <a:pt x="102" y="15"/>
                    <a:pt x="106" y="15"/>
                    <a:pt x="109" y="15"/>
                  </a:cubicBezTo>
                  <a:cubicBezTo>
                    <a:pt x="111" y="15"/>
                    <a:pt x="114" y="15"/>
                    <a:pt x="117" y="15"/>
                  </a:cubicBezTo>
                  <a:cubicBezTo>
                    <a:pt x="123" y="15"/>
                    <a:pt x="129" y="14"/>
                    <a:pt x="134" y="14"/>
                  </a:cubicBezTo>
                  <a:cubicBezTo>
                    <a:pt x="137" y="14"/>
                    <a:pt x="139" y="14"/>
                    <a:pt x="141" y="14"/>
                  </a:cubicBezTo>
                  <a:lnTo>
                    <a:pt x="286" y="14"/>
                  </a:lnTo>
                  <a:cubicBezTo>
                    <a:pt x="334" y="86"/>
                    <a:pt x="415" y="134"/>
                    <a:pt x="508" y="134"/>
                  </a:cubicBezTo>
                  <a:lnTo>
                    <a:pt x="3819" y="134"/>
                  </a:lnTo>
                  <a:cubicBezTo>
                    <a:pt x="3912" y="134"/>
                    <a:pt x="3994" y="86"/>
                    <a:pt x="4042" y="14"/>
                  </a:cubicBezTo>
                  <a:lnTo>
                    <a:pt x="4124" y="14"/>
                  </a:lnTo>
                  <a:cubicBezTo>
                    <a:pt x="4127" y="14"/>
                    <a:pt x="4130" y="14"/>
                    <a:pt x="4133" y="14"/>
                  </a:cubicBezTo>
                  <a:cubicBezTo>
                    <a:pt x="4139" y="14"/>
                    <a:pt x="4145" y="14"/>
                    <a:pt x="4152" y="14"/>
                  </a:cubicBezTo>
                  <a:cubicBezTo>
                    <a:pt x="4158" y="14"/>
                    <a:pt x="4164" y="13"/>
                    <a:pt x="4170" y="13"/>
                  </a:cubicBezTo>
                  <a:cubicBezTo>
                    <a:pt x="4176" y="13"/>
                    <a:pt x="4183" y="13"/>
                    <a:pt x="4189" y="12"/>
                  </a:cubicBezTo>
                  <a:cubicBezTo>
                    <a:pt x="4195" y="12"/>
                    <a:pt x="4202" y="12"/>
                    <a:pt x="4208" y="11"/>
                  </a:cubicBezTo>
                  <a:cubicBezTo>
                    <a:pt x="4215" y="11"/>
                    <a:pt x="4221" y="10"/>
                    <a:pt x="4228" y="10"/>
                  </a:cubicBezTo>
                  <a:cubicBezTo>
                    <a:pt x="4234" y="9"/>
                    <a:pt x="4241" y="8"/>
                    <a:pt x="4248" y="8"/>
                  </a:cubicBezTo>
                  <a:cubicBezTo>
                    <a:pt x="4255" y="7"/>
                    <a:pt x="4261" y="6"/>
                    <a:pt x="4268" y="5"/>
                  </a:cubicBezTo>
                  <a:cubicBezTo>
                    <a:pt x="4275" y="5"/>
                    <a:pt x="4282" y="4"/>
                    <a:pt x="4289" y="3"/>
                  </a:cubicBezTo>
                  <a:cubicBezTo>
                    <a:pt x="4294" y="2"/>
                    <a:pt x="4300" y="1"/>
                    <a:pt x="4305" y="0"/>
                  </a:cubicBezTo>
                  <a:cubicBezTo>
                    <a:pt x="4217" y="92"/>
                    <a:pt x="3968" y="391"/>
                    <a:pt x="3969" y="849"/>
                  </a:cubicBezTo>
                  <a:cubicBezTo>
                    <a:pt x="3970" y="1148"/>
                    <a:pt x="4005" y="1784"/>
                    <a:pt x="3562" y="1972"/>
                  </a:cubicBezTo>
                  <a:cubicBezTo>
                    <a:pt x="3234" y="2111"/>
                    <a:pt x="3038" y="2133"/>
                    <a:pt x="2159" y="2133"/>
                  </a:cubicBezTo>
                  <a:cubicBezTo>
                    <a:pt x="2144" y="2133"/>
                    <a:pt x="2129" y="2133"/>
                    <a:pt x="2114" y="213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9" name="Rectangle: Rounded Corners 188">
              <a:extLst>
                <a:ext uri="{FF2B5EF4-FFF2-40B4-BE49-F238E27FC236}">
                  <a16:creationId xmlns:a16="http://schemas.microsoft.com/office/drawing/2014/main" id="{9A3316A6-ADB2-4141-9D2D-3D360E169490}"/>
                </a:ext>
              </a:extLst>
            </p:cNvPr>
            <p:cNvSpPr/>
            <p:nvPr/>
          </p:nvSpPr>
          <p:spPr>
            <a:xfrm>
              <a:off x="6922267" y="2448995"/>
              <a:ext cx="2157300" cy="2439062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90" name="Freeform 6">
              <a:extLst>
                <a:ext uri="{FF2B5EF4-FFF2-40B4-BE49-F238E27FC236}">
                  <a16:creationId xmlns:a16="http://schemas.microsoft.com/office/drawing/2014/main" id="{D0882A50-D3A3-4F55-86AA-3A33778A5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8078" y="3702233"/>
              <a:ext cx="58773" cy="700085"/>
            </a:xfrm>
            <a:custGeom>
              <a:avLst/>
              <a:gdLst>
                <a:gd name="T0" fmla="*/ 157 w 157"/>
                <a:gd name="T1" fmla="*/ 1806 h 1856"/>
                <a:gd name="T2" fmla="*/ 79 w 157"/>
                <a:gd name="T3" fmla="*/ 1856 h 1856"/>
                <a:gd name="T4" fmla="*/ 0 w 157"/>
                <a:gd name="T5" fmla="*/ 1806 h 1856"/>
                <a:gd name="T6" fmla="*/ 0 w 157"/>
                <a:gd name="T7" fmla="*/ 50 h 1856"/>
                <a:gd name="T8" fmla="*/ 79 w 157"/>
                <a:gd name="T9" fmla="*/ 0 h 1856"/>
                <a:gd name="T10" fmla="*/ 157 w 157"/>
                <a:gd name="T11" fmla="*/ 50 h 1856"/>
                <a:gd name="T12" fmla="*/ 157 w 157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856">
                  <a:moveTo>
                    <a:pt x="157" y="1806"/>
                  </a:moveTo>
                  <a:cubicBezTo>
                    <a:pt x="157" y="1833"/>
                    <a:pt x="122" y="1856"/>
                    <a:pt x="79" y="1856"/>
                  </a:cubicBezTo>
                  <a:cubicBezTo>
                    <a:pt x="35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35" y="0"/>
                    <a:pt x="79" y="0"/>
                  </a:cubicBezTo>
                  <a:cubicBezTo>
                    <a:pt x="122" y="0"/>
                    <a:pt x="157" y="23"/>
                    <a:pt x="157" y="50"/>
                  </a:cubicBezTo>
                  <a:lnTo>
                    <a:pt x="157" y="180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1" name="Freeform 7">
              <a:extLst>
                <a:ext uri="{FF2B5EF4-FFF2-40B4-BE49-F238E27FC236}">
                  <a16:creationId xmlns:a16="http://schemas.microsoft.com/office/drawing/2014/main" id="{5B0D3B3D-191C-4AAD-902D-ECDBCE0EA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6350" y="3702233"/>
              <a:ext cx="46673" cy="700085"/>
            </a:xfrm>
            <a:custGeom>
              <a:avLst/>
              <a:gdLst>
                <a:gd name="T0" fmla="*/ 125 w 125"/>
                <a:gd name="T1" fmla="*/ 1806 h 1856"/>
                <a:gd name="T2" fmla="*/ 63 w 125"/>
                <a:gd name="T3" fmla="*/ 1856 h 1856"/>
                <a:gd name="T4" fmla="*/ 0 w 125"/>
                <a:gd name="T5" fmla="*/ 1806 h 1856"/>
                <a:gd name="T6" fmla="*/ 0 w 125"/>
                <a:gd name="T7" fmla="*/ 50 h 1856"/>
                <a:gd name="T8" fmla="*/ 63 w 125"/>
                <a:gd name="T9" fmla="*/ 0 h 1856"/>
                <a:gd name="T10" fmla="*/ 125 w 125"/>
                <a:gd name="T11" fmla="*/ 50 h 1856"/>
                <a:gd name="T12" fmla="*/ 125 w 125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1856">
                  <a:moveTo>
                    <a:pt x="125" y="1806"/>
                  </a:moveTo>
                  <a:cubicBezTo>
                    <a:pt x="125" y="1833"/>
                    <a:pt x="97" y="1856"/>
                    <a:pt x="63" y="1856"/>
                  </a:cubicBezTo>
                  <a:cubicBezTo>
                    <a:pt x="28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28" y="0"/>
                    <a:pt x="63" y="0"/>
                  </a:cubicBezTo>
                  <a:cubicBezTo>
                    <a:pt x="97" y="0"/>
                    <a:pt x="125" y="23"/>
                    <a:pt x="125" y="50"/>
                  </a:cubicBezTo>
                  <a:lnTo>
                    <a:pt x="125" y="1806"/>
                  </a:lnTo>
                  <a:close/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2" name="Freeform 10">
              <a:extLst>
                <a:ext uri="{FF2B5EF4-FFF2-40B4-BE49-F238E27FC236}">
                  <a16:creationId xmlns:a16="http://schemas.microsoft.com/office/drawing/2014/main" id="{C2A9EF1E-56A1-4548-B09D-0B5D06137BE1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6350" y="2983133"/>
              <a:ext cx="148660" cy="447708"/>
            </a:xfrm>
            <a:custGeom>
              <a:avLst/>
              <a:gdLst>
                <a:gd name="T0" fmla="*/ 393 w 393"/>
                <a:gd name="T1" fmla="*/ 1016 h 1189"/>
                <a:gd name="T2" fmla="*/ 197 w 393"/>
                <a:gd name="T3" fmla="*/ 1189 h 1189"/>
                <a:gd name="T4" fmla="*/ 0 w 393"/>
                <a:gd name="T5" fmla="*/ 1016 h 1189"/>
                <a:gd name="T6" fmla="*/ 0 w 393"/>
                <a:gd name="T7" fmla="*/ 173 h 1189"/>
                <a:gd name="T8" fmla="*/ 197 w 393"/>
                <a:gd name="T9" fmla="*/ 0 h 1189"/>
                <a:gd name="T10" fmla="*/ 393 w 393"/>
                <a:gd name="T11" fmla="*/ 173 h 1189"/>
                <a:gd name="T12" fmla="*/ 393 w 393"/>
                <a:gd name="T13" fmla="*/ 101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1189">
                  <a:moveTo>
                    <a:pt x="393" y="1016"/>
                  </a:moveTo>
                  <a:cubicBezTo>
                    <a:pt x="393" y="1111"/>
                    <a:pt x="305" y="1189"/>
                    <a:pt x="197" y="1189"/>
                  </a:cubicBezTo>
                  <a:cubicBezTo>
                    <a:pt x="88" y="1189"/>
                    <a:pt x="0" y="1111"/>
                    <a:pt x="0" y="1016"/>
                  </a:cubicBezTo>
                  <a:lnTo>
                    <a:pt x="0" y="173"/>
                  </a:lnTo>
                  <a:cubicBezTo>
                    <a:pt x="0" y="78"/>
                    <a:pt x="88" y="0"/>
                    <a:pt x="197" y="0"/>
                  </a:cubicBezTo>
                  <a:cubicBezTo>
                    <a:pt x="305" y="0"/>
                    <a:pt x="393" y="78"/>
                    <a:pt x="393" y="173"/>
                  </a:cubicBezTo>
                  <a:lnTo>
                    <a:pt x="393" y="101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3" name="Freeform 11">
              <a:extLst>
                <a:ext uri="{FF2B5EF4-FFF2-40B4-BE49-F238E27FC236}">
                  <a16:creationId xmlns:a16="http://schemas.microsoft.com/office/drawing/2014/main" id="{53E397B3-B7F4-41CC-B4C5-946FFFC89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6350" y="2983133"/>
              <a:ext cx="140018" cy="447708"/>
            </a:xfrm>
            <a:custGeom>
              <a:avLst/>
              <a:gdLst>
                <a:gd name="T0" fmla="*/ 245 w 371"/>
                <a:gd name="T1" fmla="*/ 211 h 1189"/>
                <a:gd name="T2" fmla="*/ 255 w 371"/>
                <a:gd name="T3" fmla="*/ 134 h 1189"/>
                <a:gd name="T4" fmla="*/ 255 w 371"/>
                <a:gd name="T5" fmla="*/ 14 h 1189"/>
                <a:gd name="T6" fmla="*/ 245 w 371"/>
                <a:gd name="T7" fmla="*/ 83 h 1189"/>
                <a:gd name="T8" fmla="*/ 186 w 371"/>
                <a:gd name="T9" fmla="*/ 0 h 1189"/>
                <a:gd name="T10" fmla="*/ 0 w 371"/>
                <a:gd name="T11" fmla="*/ 1003 h 1189"/>
                <a:gd name="T12" fmla="*/ 245 w 371"/>
                <a:gd name="T13" fmla="*/ 1179 h 1189"/>
                <a:gd name="T14" fmla="*/ 255 w 371"/>
                <a:gd name="T15" fmla="*/ 1156 h 1189"/>
                <a:gd name="T16" fmla="*/ 366 w 371"/>
                <a:gd name="T17" fmla="*/ 1048 h 1189"/>
                <a:gd name="T18" fmla="*/ 255 w 371"/>
                <a:gd name="T19" fmla="*/ 1105 h 1189"/>
                <a:gd name="T20" fmla="*/ 245 w 371"/>
                <a:gd name="T21" fmla="*/ 1028 h 1189"/>
                <a:gd name="T22" fmla="*/ 371 w 371"/>
                <a:gd name="T23" fmla="*/ 1003 h 1189"/>
                <a:gd name="T24" fmla="*/ 255 w 371"/>
                <a:gd name="T25" fmla="*/ 920 h 1189"/>
                <a:gd name="T26" fmla="*/ 245 w 371"/>
                <a:gd name="T27" fmla="*/ 977 h 1189"/>
                <a:gd name="T28" fmla="*/ 371 w 371"/>
                <a:gd name="T29" fmla="*/ 900 h 1189"/>
                <a:gd name="T30" fmla="*/ 255 w 371"/>
                <a:gd name="T31" fmla="*/ 792 h 1189"/>
                <a:gd name="T32" fmla="*/ 245 w 371"/>
                <a:gd name="T33" fmla="*/ 850 h 1189"/>
                <a:gd name="T34" fmla="*/ 371 w 371"/>
                <a:gd name="T35" fmla="*/ 773 h 1189"/>
                <a:gd name="T36" fmla="*/ 255 w 371"/>
                <a:gd name="T37" fmla="*/ 665 h 1189"/>
                <a:gd name="T38" fmla="*/ 245 w 371"/>
                <a:gd name="T39" fmla="*/ 722 h 1189"/>
                <a:gd name="T40" fmla="*/ 371 w 371"/>
                <a:gd name="T41" fmla="*/ 645 h 1189"/>
                <a:gd name="T42" fmla="*/ 255 w 371"/>
                <a:gd name="T43" fmla="*/ 536 h 1189"/>
                <a:gd name="T44" fmla="*/ 245 w 371"/>
                <a:gd name="T45" fmla="*/ 594 h 1189"/>
                <a:gd name="T46" fmla="*/ 371 w 371"/>
                <a:gd name="T47" fmla="*/ 516 h 1189"/>
                <a:gd name="T48" fmla="*/ 255 w 371"/>
                <a:gd name="T49" fmla="*/ 409 h 1189"/>
                <a:gd name="T50" fmla="*/ 245 w 371"/>
                <a:gd name="T51" fmla="*/ 467 h 1189"/>
                <a:gd name="T52" fmla="*/ 371 w 371"/>
                <a:gd name="T53" fmla="*/ 390 h 1189"/>
                <a:gd name="T54" fmla="*/ 255 w 371"/>
                <a:gd name="T55" fmla="*/ 281 h 1189"/>
                <a:gd name="T56" fmla="*/ 245 w 371"/>
                <a:gd name="T57" fmla="*/ 339 h 1189"/>
                <a:gd name="T58" fmla="*/ 371 w 371"/>
                <a:gd name="T59" fmla="*/ 262 h 1189"/>
                <a:gd name="T60" fmla="*/ 368 w 371"/>
                <a:gd name="T61" fmla="*/ 153 h 1189"/>
                <a:gd name="T62" fmla="*/ 255 w 371"/>
                <a:gd name="T63" fmla="*/ 211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1" h="1189">
                  <a:moveTo>
                    <a:pt x="255" y="211"/>
                  </a:moveTo>
                  <a:lnTo>
                    <a:pt x="245" y="211"/>
                  </a:lnTo>
                  <a:lnTo>
                    <a:pt x="245" y="134"/>
                  </a:lnTo>
                  <a:lnTo>
                    <a:pt x="255" y="134"/>
                  </a:lnTo>
                  <a:lnTo>
                    <a:pt x="364" y="134"/>
                  </a:lnTo>
                  <a:cubicBezTo>
                    <a:pt x="348" y="79"/>
                    <a:pt x="307" y="35"/>
                    <a:pt x="255" y="14"/>
                  </a:cubicBezTo>
                  <a:lnTo>
                    <a:pt x="255" y="83"/>
                  </a:ln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  <a:lnTo>
                    <a:pt x="255" y="1156"/>
                  </a:lnTo>
                  <a:lnTo>
                    <a:pt x="255" y="1175"/>
                  </a:lnTo>
                  <a:cubicBezTo>
                    <a:pt x="310" y="1153"/>
                    <a:pt x="351" y="1106"/>
                    <a:pt x="366" y="1048"/>
                  </a:cubicBezTo>
                  <a:lnTo>
                    <a:pt x="255" y="1048"/>
                  </a:lnTo>
                  <a:lnTo>
                    <a:pt x="255" y="1105"/>
                  </a:ln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2"/>
                    <a:pt x="371" y="1003"/>
                  </a:cubicBezTo>
                  <a:lnTo>
                    <a:pt x="371" y="920"/>
                  </a:lnTo>
                  <a:lnTo>
                    <a:pt x="255" y="920"/>
                  </a:lnTo>
                  <a:lnTo>
                    <a:pt x="255" y="977"/>
                  </a:lnTo>
                  <a:lnTo>
                    <a:pt x="245" y="977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792"/>
                  </a:lnTo>
                  <a:lnTo>
                    <a:pt x="255" y="792"/>
                  </a:lnTo>
                  <a:lnTo>
                    <a:pt x="255" y="850"/>
                  </a:lnTo>
                  <a:lnTo>
                    <a:pt x="245" y="850"/>
                  </a:lnTo>
                  <a:lnTo>
                    <a:pt x="245" y="773"/>
                  </a:lnTo>
                  <a:lnTo>
                    <a:pt x="371" y="773"/>
                  </a:lnTo>
                  <a:lnTo>
                    <a:pt x="371" y="665"/>
                  </a:lnTo>
                  <a:lnTo>
                    <a:pt x="255" y="665"/>
                  </a:lnTo>
                  <a:lnTo>
                    <a:pt x="255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36"/>
                  </a:lnTo>
                  <a:lnTo>
                    <a:pt x="255" y="536"/>
                  </a:lnTo>
                  <a:lnTo>
                    <a:pt x="255" y="594"/>
                  </a:lnTo>
                  <a:lnTo>
                    <a:pt x="245" y="594"/>
                  </a:lnTo>
                  <a:lnTo>
                    <a:pt x="245" y="516"/>
                  </a:lnTo>
                  <a:lnTo>
                    <a:pt x="371" y="516"/>
                  </a:lnTo>
                  <a:lnTo>
                    <a:pt x="371" y="409"/>
                  </a:lnTo>
                  <a:lnTo>
                    <a:pt x="255" y="409"/>
                  </a:lnTo>
                  <a:lnTo>
                    <a:pt x="255" y="467"/>
                  </a:lnTo>
                  <a:lnTo>
                    <a:pt x="245" y="467"/>
                  </a:lnTo>
                  <a:lnTo>
                    <a:pt x="245" y="390"/>
                  </a:lnTo>
                  <a:lnTo>
                    <a:pt x="371" y="390"/>
                  </a:lnTo>
                  <a:lnTo>
                    <a:pt x="371" y="281"/>
                  </a:lnTo>
                  <a:lnTo>
                    <a:pt x="255" y="281"/>
                  </a:lnTo>
                  <a:lnTo>
                    <a:pt x="255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186"/>
                  </a:lnTo>
                  <a:cubicBezTo>
                    <a:pt x="371" y="175"/>
                    <a:pt x="370" y="164"/>
                    <a:pt x="368" y="153"/>
                  </a:cubicBezTo>
                  <a:lnTo>
                    <a:pt x="255" y="153"/>
                  </a:lnTo>
                  <a:lnTo>
                    <a:pt x="255" y="211"/>
                  </a:lnTo>
                </a:path>
              </a:pathLst>
            </a:custGeom>
            <a:solidFill>
              <a:srgbClr val="656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4" name="Freeform 12">
              <a:extLst>
                <a:ext uri="{FF2B5EF4-FFF2-40B4-BE49-F238E27FC236}">
                  <a16:creationId xmlns:a16="http://schemas.microsoft.com/office/drawing/2014/main" id="{A2610B4C-6472-4CC7-903D-D8A1320F2D7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2986590"/>
              <a:ext cx="3457" cy="27658"/>
            </a:xfrm>
            <a:custGeom>
              <a:avLst/>
              <a:gdLst>
                <a:gd name="T0" fmla="*/ 10 w 10"/>
                <a:gd name="T1" fmla="*/ 73 h 73"/>
                <a:gd name="T2" fmla="*/ 10 w 10"/>
                <a:gd name="T3" fmla="*/ 4 h 73"/>
                <a:gd name="T4" fmla="*/ 0 w 10"/>
                <a:gd name="T5" fmla="*/ 0 h 73"/>
                <a:gd name="T6" fmla="*/ 0 w 10"/>
                <a:gd name="T7" fmla="*/ 73 h 73"/>
                <a:gd name="T8" fmla="*/ 10 w 10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3">
                  <a:moveTo>
                    <a:pt x="10" y="73"/>
                  </a:moveTo>
                  <a:lnTo>
                    <a:pt x="10" y="4"/>
                  </a:lnTo>
                  <a:cubicBezTo>
                    <a:pt x="6" y="2"/>
                    <a:pt x="3" y="1"/>
                    <a:pt x="0" y="0"/>
                  </a:cubicBezTo>
                  <a:lnTo>
                    <a:pt x="0" y="73"/>
                  </a:lnTo>
                  <a:lnTo>
                    <a:pt x="10" y="73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5" name="Freeform 13">
              <a:extLst>
                <a:ext uri="{FF2B5EF4-FFF2-40B4-BE49-F238E27FC236}">
                  <a16:creationId xmlns:a16="http://schemas.microsoft.com/office/drawing/2014/main" id="{D19ED3B7-33D3-4E8D-B902-6198294674B0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033262"/>
              <a:ext cx="44944" cy="29386"/>
            </a:xfrm>
            <a:custGeom>
              <a:avLst/>
              <a:gdLst>
                <a:gd name="T0" fmla="*/ 10 w 123"/>
                <a:gd name="T1" fmla="*/ 0 h 77"/>
                <a:gd name="T2" fmla="*/ 0 w 123"/>
                <a:gd name="T3" fmla="*/ 0 h 77"/>
                <a:gd name="T4" fmla="*/ 0 w 123"/>
                <a:gd name="T5" fmla="*/ 77 h 77"/>
                <a:gd name="T6" fmla="*/ 10 w 123"/>
                <a:gd name="T7" fmla="*/ 77 h 77"/>
                <a:gd name="T8" fmla="*/ 10 w 123"/>
                <a:gd name="T9" fmla="*/ 19 h 77"/>
                <a:gd name="T10" fmla="*/ 123 w 123"/>
                <a:gd name="T11" fmla="*/ 19 h 77"/>
                <a:gd name="T12" fmla="*/ 119 w 123"/>
                <a:gd name="T13" fmla="*/ 0 h 77"/>
                <a:gd name="T14" fmla="*/ 10 w 123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77">
                  <a:moveTo>
                    <a:pt x="10" y="0"/>
                  </a:moveTo>
                  <a:lnTo>
                    <a:pt x="0" y="0"/>
                  </a:lnTo>
                  <a:lnTo>
                    <a:pt x="0" y="77"/>
                  </a:lnTo>
                  <a:lnTo>
                    <a:pt x="10" y="77"/>
                  </a:lnTo>
                  <a:lnTo>
                    <a:pt x="10" y="19"/>
                  </a:lnTo>
                  <a:lnTo>
                    <a:pt x="123" y="19"/>
                  </a:lnTo>
                  <a:cubicBezTo>
                    <a:pt x="122" y="13"/>
                    <a:pt x="121" y="6"/>
                    <a:pt x="119" y="0"/>
                  </a:cubicBezTo>
                  <a:lnTo>
                    <a:pt x="1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6" name="Freeform 14">
              <a:extLst>
                <a:ext uri="{FF2B5EF4-FFF2-40B4-BE49-F238E27FC236}">
                  <a16:creationId xmlns:a16="http://schemas.microsoft.com/office/drawing/2014/main" id="{1D997543-313B-4512-909F-F9E2106FDB7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081663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7" name="Freeform 15">
              <a:extLst>
                <a:ext uri="{FF2B5EF4-FFF2-40B4-BE49-F238E27FC236}">
                  <a16:creationId xmlns:a16="http://schemas.microsoft.com/office/drawing/2014/main" id="{3C4D292E-9205-478D-8B1A-759262B8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130064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8" name="Freeform 16">
              <a:extLst>
                <a:ext uri="{FF2B5EF4-FFF2-40B4-BE49-F238E27FC236}">
                  <a16:creationId xmlns:a16="http://schemas.microsoft.com/office/drawing/2014/main" id="{062DC729-12D5-44EB-BB33-F265E575F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178465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9" name="Freeform 17">
              <a:extLst>
                <a:ext uri="{FF2B5EF4-FFF2-40B4-BE49-F238E27FC236}">
                  <a16:creationId xmlns:a16="http://schemas.microsoft.com/office/drawing/2014/main" id="{A0B13E65-A803-4429-9E5E-BC5DD39E5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226866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0" name="Freeform 18">
              <a:extLst>
                <a:ext uri="{FF2B5EF4-FFF2-40B4-BE49-F238E27FC236}">
                  <a16:creationId xmlns:a16="http://schemas.microsoft.com/office/drawing/2014/main" id="{41A61BB8-516A-44EF-ABA3-3E3B2425A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275267"/>
              <a:ext cx="46673" cy="27658"/>
            </a:xfrm>
            <a:custGeom>
              <a:avLst/>
              <a:gdLst>
                <a:gd name="T0" fmla="*/ 0 w 27"/>
                <a:gd name="T1" fmla="*/ 0 h 16"/>
                <a:gd name="T2" fmla="*/ 0 w 27"/>
                <a:gd name="T3" fmla="*/ 16 h 16"/>
                <a:gd name="T4" fmla="*/ 2 w 27"/>
                <a:gd name="T5" fmla="*/ 16 h 16"/>
                <a:gd name="T6" fmla="*/ 2 w 27"/>
                <a:gd name="T7" fmla="*/ 4 h 16"/>
                <a:gd name="T8" fmla="*/ 27 w 27"/>
                <a:gd name="T9" fmla="*/ 4 h 16"/>
                <a:gd name="T10" fmla="*/ 27 w 27"/>
                <a:gd name="T11" fmla="*/ 0 h 16"/>
                <a:gd name="T12" fmla="*/ 0 w 27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6">
                  <a:moveTo>
                    <a:pt x="0" y="0"/>
                  </a:moveTo>
                  <a:lnTo>
                    <a:pt x="0" y="16"/>
                  </a:lnTo>
                  <a:lnTo>
                    <a:pt x="2" y="16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1" name="Freeform 19">
              <a:extLst>
                <a:ext uri="{FF2B5EF4-FFF2-40B4-BE49-F238E27FC236}">
                  <a16:creationId xmlns:a16="http://schemas.microsoft.com/office/drawing/2014/main" id="{674409DB-DEFA-4146-BF07-21CE5425686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321940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5 h 17"/>
                <a:gd name="T8" fmla="*/ 27 w 27"/>
                <a:gd name="T9" fmla="*/ 5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5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2" name="Freeform 20">
              <a:extLst>
                <a:ext uri="{FF2B5EF4-FFF2-40B4-BE49-F238E27FC236}">
                  <a16:creationId xmlns:a16="http://schemas.microsoft.com/office/drawing/2014/main" id="{E987B350-2C9B-449D-9D5C-B5763C01B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370341"/>
              <a:ext cx="46673" cy="29386"/>
            </a:xfrm>
            <a:custGeom>
              <a:avLst/>
              <a:gdLst>
                <a:gd name="T0" fmla="*/ 0 w 125"/>
                <a:gd name="T1" fmla="*/ 0 h 77"/>
                <a:gd name="T2" fmla="*/ 0 w 125"/>
                <a:gd name="T3" fmla="*/ 77 h 77"/>
                <a:gd name="T4" fmla="*/ 10 w 125"/>
                <a:gd name="T5" fmla="*/ 77 h 77"/>
                <a:gd name="T6" fmla="*/ 10 w 125"/>
                <a:gd name="T7" fmla="*/ 20 h 77"/>
                <a:gd name="T8" fmla="*/ 121 w 125"/>
                <a:gd name="T9" fmla="*/ 20 h 77"/>
                <a:gd name="T10" fmla="*/ 125 w 125"/>
                <a:gd name="T11" fmla="*/ 0 h 77"/>
                <a:gd name="T12" fmla="*/ 0 w 125"/>
                <a:gd name="T1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7">
                  <a:moveTo>
                    <a:pt x="0" y="0"/>
                  </a:moveTo>
                  <a:lnTo>
                    <a:pt x="0" y="77"/>
                  </a:lnTo>
                  <a:lnTo>
                    <a:pt x="10" y="77"/>
                  </a:lnTo>
                  <a:lnTo>
                    <a:pt x="10" y="20"/>
                  </a:lnTo>
                  <a:lnTo>
                    <a:pt x="121" y="20"/>
                  </a:lnTo>
                  <a:cubicBezTo>
                    <a:pt x="122" y="13"/>
                    <a:pt x="124" y="7"/>
                    <a:pt x="1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3" name="Freeform 21">
              <a:extLst>
                <a:ext uri="{FF2B5EF4-FFF2-40B4-BE49-F238E27FC236}">
                  <a16:creationId xmlns:a16="http://schemas.microsoft.com/office/drawing/2014/main" id="{D031D2DE-ACE8-4734-9E79-7C11FE699B2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418742"/>
              <a:ext cx="3457" cy="8642"/>
            </a:xfrm>
            <a:custGeom>
              <a:avLst/>
              <a:gdLst>
                <a:gd name="T0" fmla="*/ 0 w 10"/>
                <a:gd name="T1" fmla="*/ 0 h 23"/>
                <a:gd name="T2" fmla="*/ 0 w 10"/>
                <a:gd name="T3" fmla="*/ 23 h 23"/>
                <a:gd name="T4" fmla="*/ 10 w 10"/>
                <a:gd name="T5" fmla="*/ 19 h 23"/>
                <a:gd name="T6" fmla="*/ 10 w 10"/>
                <a:gd name="T7" fmla="*/ 0 h 23"/>
                <a:gd name="T8" fmla="*/ 0 w 10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lnTo>
                    <a:pt x="0" y="23"/>
                  </a:lnTo>
                  <a:cubicBezTo>
                    <a:pt x="3" y="22"/>
                    <a:pt x="6" y="21"/>
                    <a:pt x="10" y="19"/>
                  </a:cubicBez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4" name="Freeform 22">
              <a:extLst>
                <a:ext uri="{FF2B5EF4-FFF2-40B4-BE49-F238E27FC236}">
                  <a16:creationId xmlns:a16="http://schemas.microsoft.com/office/drawing/2014/main" id="{41085EEB-81F3-4A85-AB52-5D714BB2A30D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6350" y="2983133"/>
              <a:ext cx="140018" cy="447708"/>
            </a:xfrm>
            <a:custGeom>
              <a:avLst/>
              <a:gdLst>
                <a:gd name="T0" fmla="*/ 245 w 371"/>
                <a:gd name="T1" fmla="*/ 1156 h 1189"/>
                <a:gd name="T2" fmla="*/ 291 w 371"/>
                <a:gd name="T3" fmla="*/ 1156 h 1189"/>
                <a:gd name="T4" fmla="*/ 341 w 371"/>
                <a:gd name="T5" fmla="*/ 1105 h 1189"/>
                <a:gd name="T6" fmla="*/ 245 w 371"/>
                <a:gd name="T7" fmla="*/ 1105 h 1189"/>
                <a:gd name="T8" fmla="*/ 245 w 371"/>
                <a:gd name="T9" fmla="*/ 1028 h 1189"/>
                <a:gd name="T10" fmla="*/ 370 w 371"/>
                <a:gd name="T11" fmla="*/ 1028 h 1189"/>
                <a:gd name="T12" fmla="*/ 371 w 371"/>
                <a:gd name="T13" fmla="*/ 1003 h 1189"/>
                <a:gd name="T14" fmla="*/ 371 w 371"/>
                <a:gd name="T15" fmla="*/ 978 h 1189"/>
                <a:gd name="T16" fmla="*/ 245 w 371"/>
                <a:gd name="T17" fmla="*/ 978 h 1189"/>
                <a:gd name="T18" fmla="*/ 245 w 371"/>
                <a:gd name="T19" fmla="*/ 900 h 1189"/>
                <a:gd name="T20" fmla="*/ 371 w 371"/>
                <a:gd name="T21" fmla="*/ 900 h 1189"/>
                <a:gd name="T22" fmla="*/ 371 w 371"/>
                <a:gd name="T23" fmla="*/ 850 h 1189"/>
                <a:gd name="T24" fmla="*/ 245 w 371"/>
                <a:gd name="T25" fmla="*/ 850 h 1189"/>
                <a:gd name="T26" fmla="*/ 245 w 371"/>
                <a:gd name="T27" fmla="*/ 772 h 1189"/>
                <a:gd name="T28" fmla="*/ 371 w 371"/>
                <a:gd name="T29" fmla="*/ 772 h 1189"/>
                <a:gd name="T30" fmla="*/ 371 w 371"/>
                <a:gd name="T31" fmla="*/ 722 h 1189"/>
                <a:gd name="T32" fmla="*/ 245 w 371"/>
                <a:gd name="T33" fmla="*/ 722 h 1189"/>
                <a:gd name="T34" fmla="*/ 245 w 371"/>
                <a:gd name="T35" fmla="*/ 645 h 1189"/>
                <a:gd name="T36" fmla="*/ 371 w 371"/>
                <a:gd name="T37" fmla="*/ 645 h 1189"/>
                <a:gd name="T38" fmla="*/ 371 w 371"/>
                <a:gd name="T39" fmla="*/ 594 h 1189"/>
                <a:gd name="T40" fmla="*/ 245 w 371"/>
                <a:gd name="T41" fmla="*/ 594 h 1189"/>
                <a:gd name="T42" fmla="*/ 245 w 371"/>
                <a:gd name="T43" fmla="*/ 517 h 1189"/>
                <a:gd name="T44" fmla="*/ 371 w 371"/>
                <a:gd name="T45" fmla="*/ 517 h 1189"/>
                <a:gd name="T46" fmla="*/ 371 w 371"/>
                <a:gd name="T47" fmla="*/ 467 h 1189"/>
                <a:gd name="T48" fmla="*/ 245 w 371"/>
                <a:gd name="T49" fmla="*/ 467 h 1189"/>
                <a:gd name="T50" fmla="*/ 245 w 371"/>
                <a:gd name="T51" fmla="*/ 389 h 1189"/>
                <a:gd name="T52" fmla="*/ 371 w 371"/>
                <a:gd name="T53" fmla="*/ 389 h 1189"/>
                <a:gd name="T54" fmla="*/ 371 w 371"/>
                <a:gd name="T55" fmla="*/ 339 h 1189"/>
                <a:gd name="T56" fmla="*/ 245 w 371"/>
                <a:gd name="T57" fmla="*/ 339 h 1189"/>
                <a:gd name="T58" fmla="*/ 245 w 371"/>
                <a:gd name="T59" fmla="*/ 262 h 1189"/>
                <a:gd name="T60" fmla="*/ 371 w 371"/>
                <a:gd name="T61" fmla="*/ 262 h 1189"/>
                <a:gd name="T62" fmla="*/ 371 w 371"/>
                <a:gd name="T63" fmla="*/ 211 h 1189"/>
                <a:gd name="T64" fmla="*/ 245 w 371"/>
                <a:gd name="T65" fmla="*/ 211 h 1189"/>
                <a:gd name="T66" fmla="*/ 245 w 371"/>
                <a:gd name="T67" fmla="*/ 134 h 1189"/>
                <a:gd name="T68" fmla="*/ 364 w 371"/>
                <a:gd name="T69" fmla="*/ 134 h 1189"/>
                <a:gd name="T70" fmla="*/ 341 w 371"/>
                <a:gd name="T71" fmla="*/ 83 h 1189"/>
                <a:gd name="T72" fmla="*/ 245 w 371"/>
                <a:gd name="T73" fmla="*/ 83 h 1189"/>
                <a:gd name="T74" fmla="*/ 245 w 371"/>
                <a:gd name="T75" fmla="*/ 10 h 1189"/>
                <a:gd name="T76" fmla="*/ 186 w 371"/>
                <a:gd name="T77" fmla="*/ 0 h 1189"/>
                <a:gd name="T78" fmla="*/ 0 w 371"/>
                <a:gd name="T79" fmla="*/ 186 h 1189"/>
                <a:gd name="T80" fmla="*/ 0 w 371"/>
                <a:gd name="T81" fmla="*/ 1003 h 1189"/>
                <a:gd name="T82" fmla="*/ 186 w 371"/>
                <a:gd name="T83" fmla="*/ 1189 h 1189"/>
                <a:gd name="T84" fmla="*/ 245 w 371"/>
                <a:gd name="T85" fmla="*/ 1179 h 1189"/>
                <a:gd name="T86" fmla="*/ 245 w 371"/>
                <a:gd name="T87" fmla="*/ 115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1" h="1189">
                  <a:moveTo>
                    <a:pt x="245" y="1156"/>
                  </a:moveTo>
                  <a:lnTo>
                    <a:pt x="291" y="1156"/>
                  </a:lnTo>
                  <a:cubicBezTo>
                    <a:pt x="311" y="1142"/>
                    <a:pt x="328" y="1125"/>
                    <a:pt x="341" y="1105"/>
                  </a:cubicBez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1"/>
                    <a:pt x="371" y="1003"/>
                  </a:cubicBezTo>
                  <a:lnTo>
                    <a:pt x="371" y="978"/>
                  </a:lnTo>
                  <a:lnTo>
                    <a:pt x="245" y="978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850"/>
                  </a:lnTo>
                  <a:lnTo>
                    <a:pt x="245" y="850"/>
                  </a:lnTo>
                  <a:lnTo>
                    <a:pt x="245" y="772"/>
                  </a:lnTo>
                  <a:lnTo>
                    <a:pt x="371" y="772"/>
                  </a:lnTo>
                  <a:lnTo>
                    <a:pt x="371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94"/>
                  </a:lnTo>
                  <a:lnTo>
                    <a:pt x="245" y="594"/>
                  </a:lnTo>
                  <a:lnTo>
                    <a:pt x="245" y="517"/>
                  </a:lnTo>
                  <a:lnTo>
                    <a:pt x="371" y="517"/>
                  </a:lnTo>
                  <a:lnTo>
                    <a:pt x="371" y="467"/>
                  </a:lnTo>
                  <a:lnTo>
                    <a:pt x="245" y="467"/>
                  </a:lnTo>
                  <a:lnTo>
                    <a:pt x="245" y="389"/>
                  </a:lnTo>
                  <a:lnTo>
                    <a:pt x="371" y="389"/>
                  </a:lnTo>
                  <a:lnTo>
                    <a:pt x="371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211"/>
                  </a:lnTo>
                  <a:lnTo>
                    <a:pt x="245" y="211"/>
                  </a:lnTo>
                  <a:lnTo>
                    <a:pt x="245" y="134"/>
                  </a:lnTo>
                  <a:lnTo>
                    <a:pt x="364" y="134"/>
                  </a:lnTo>
                  <a:cubicBezTo>
                    <a:pt x="359" y="116"/>
                    <a:pt x="351" y="99"/>
                    <a:pt x="341" y="83"/>
                  </a:cubicBez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5" name="Rectangle: Rounded Corners 204">
              <a:extLst>
                <a:ext uri="{FF2B5EF4-FFF2-40B4-BE49-F238E27FC236}">
                  <a16:creationId xmlns:a16="http://schemas.microsoft.com/office/drawing/2014/main" id="{A288C56C-0DD8-41F0-AED1-18A77CB58FD6}"/>
                </a:ext>
              </a:extLst>
            </p:cNvPr>
            <p:cNvSpPr/>
            <p:nvPr/>
          </p:nvSpPr>
          <p:spPr>
            <a:xfrm>
              <a:off x="7028576" y="2531103"/>
              <a:ext cx="1944682" cy="2274845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206" name="Freeform 87">
              <a:extLst>
                <a:ext uri="{FF2B5EF4-FFF2-40B4-BE49-F238E27FC236}">
                  <a16:creationId xmlns:a16="http://schemas.microsoft.com/office/drawing/2014/main" id="{E5A25DE8-281D-4FA2-850B-537C442DF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0087" y="2530239"/>
              <a:ext cx="1450301" cy="140017"/>
            </a:xfrm>
            <a:custGeom>
              <a:avLst/>
              <a:gdLst>
                <a:gd name="T0" fmla="*/ 3577 w 3844"/>
                <a:gd name="T1" fmla="*/ 372 h 372"/>
                <a:gd name="T2" fmla="*/ 266 w 3844"/>
                <a:gd name="T3" fmla="*/ 372 h 372"/>
                <a:gd name="T4" fmla="*/ 0 w 3844"/>
                <a:gd name="T5" fmla="*/ 105 h 372"/>
                <a:gd name="T6" fmla="*/ 0 w 3844"/>
                <a:gd name="T7" fmla="*/ 4 h 372"/>
                <a:gd name="T8" fmla="*/ 8 w 3844"/>
                <a:gd name="T9" fmla="*/ 3 h 372"/>
                <a:gd name="T10" fmla="*/ 27 w 3844"/>
                <a:gd name="T11" fmla="*/ 2 h 372"/>
                <a:gd name="T12" fmla="*/ 47 w 3844"/>
                <a:gd name="T13" fmla="*/ 1 h 372"/>
                <a:gd name="T14" fmla="*/ 65 w 3844"/>
                <a:gd name="T15" fmla="*/ 0 h 372"/>
                <a:gd name="T16" fmla="*/ 79 w 3844"/>
                <a:gd name="T17" fmla="*/ 0 h 372"/>
                <a:gd name="T18" fmla="*/ 3713 w 3844"/>
                <a:gd name="T19" fmla="*/ 0 h 372"/>
                <a:gd name="T20" fmla="*/ 3772 w 3844"/>
                <a:gd name="T21" fmla="*/ 2 h 372"/>
                <a:gd name="T22" fmla="*/ 3792 w 3844"/>
                <a:gd name="T23" fmla="*/ 3 h 372"/>
                <a:gd name="T24" fmla="*/ 3812 w 3844"/>
                <a:gd name="T25" fmla="*/ 5 h 372"/>
                <a:gd name="T26" fmla="*/ 3832 w 3844"/>
                <a:gd name="T27" fmla="*/ 7 h 372"/>
                <a:gd name="T28" fmla="*/ 3844 w 3844"/>
                <a:gd name="T29" fmla="*/ 8 h 372"/>
                <a:gd name="T30" fmla="*/ 3844 w 3844"/>
                <a:gd name="T31" fmla="*/ 105 h 372"/>
                <a:gd name="T32" fmla="*/ 3577 w 3844"/>
                <a:gd name="T33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44" h="372">
                  <a:moveTo>
                    <a:pt x="3577" y="372"/>
                  </a:moveTo>
                  <a:lnTo>
                    <a:pt x="266" y="372"/>
                  </a:lnTo>
                  <a:cubicBezTo>
                    <a:pt x="119" y="372"/>
                    <a:pt x="0" y="252"/>
                    <a:pt x="0" y="105"/>
                  </a:cubicBezTo>
                  <a:lnTo>
                    <a:pt x="0" y="4"/>
                  </a:lnTo>
                  <a:cubicBezTo>
                    <a:pt x="2" y="4"/>
                    <a:pt x="5" y="3"/>
                    <a:pt x="8" y="3"/>
                  </a:cubicBezTo>
                  <a:cubicBezTo>
                    <a:pt x="14" y="3"/>
                    <a:pt x="21" y="2"/>
                    <a:pt x="27" y="2"/>
                  </a:cubicBezTo>
                  <a:cubicBezTo>
                    <a:pt x="34" y="1"/>
                    <a:pt x="40" y="1"/>
                    <a:pt x="47" y="1"/>
                  </a:cubicBezTo>
                  <a:cubicBezTo>
                    <a:pt x="53" y="1"/>
                    <a:pt x="59" y="0"/>
                    <a:pt x="65" y="0"/>
                  </a:cubicBezTo>
                  <a:cubicBezTo>
                    <a:pt x="70" y="0"/>
                    <a:pt x="75" y="0"/>
                    <a:pt x="79" y="0"/>
                  </a:cubicBezTo>
                  <a:lnTo>
                    <a:pt x="3713" y="0"/>
                  </a:lnTo>
                  <a:cubicBezTo>
                    <a:pt x="3733" y="0"/>
                    <a:pt x="3753" y="1"/>
                    <a:pt x="3772" y="2"/>
                  </a:cubicBezTo>
                  <a:cubicBezTo>
                    <a:pt x="3779" y="2"/>
                    <a:pt x="3785" y="2"/>
                    <a:pt x="3792" y="3"/>
                  </a:cubicBezTo>
                  <a:cubicBezTo>
                    <a:pt x="3798" y="3"/>
                    <a:pt x="3805" y="4"/>
                    <a:pt x="3812" y="5"/>
                  </a:cubicBezTo>
                  <a:cubicBezTo>
                    <a:pt x="3819" y="5"/>
                    <a:pt x="3826" y="6"/>
                    <a:pt x="3832" y="7"/>
                  </a:cubicBezTo>
                  <a:cubicBezTo>
                    <a:pt x="3836" y="7"/>
                    <a:pt x="3840" y="8"/>
                    <a:pt x="3844" y="8"/>
                  </a:cubicBezTo>
                  <a:lnTo>
                    <a:pt x="3844" y="105"/>
                  </a:lnTo>
                  <a:cubicBezTo>
                    <a:pt x="3844" y="252"/>
                    <a:pt x="3725" y="372"/>
                    <a:pt x="3577" y="372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7" name="Freeform 111">
              <a:extLst>
                <a:ext uri="{FF2B5EF4-FFF2-40B4-BE49-F238E27FC236}">
                  <a16:creationId xmlns:a16="http://schemas.microsoft.com/office/drawing/2014/main" id="{3849117B-3CF6-476B-B975-0F3842665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0087" y="4685809"/>
              <a:ext cx="1450301" cy="121002"/>
            </a:xfrm>
            <a:custGeom>
              <a:avLst/>
              <a:gdLst>
                <a:gd name="T0" fmla="*/ 5 w 3844"/>
                <a:gd name="T1" fmla="*/ 320 h 320"/>
                <a:gd name="T2" fmla="*/ 0 w 3844"/>
                <a:gd name="T3" fmla="*/ 320 h 320"/>
                <a:gd name="T4" fmla="*/ 0 w 3844"/>
                <a:gd name="T5" fmla="*/ 267 h 320"/>
                <a:gd name="T6" fmla="*/ 266 w 3844"/>
                <a:gd name="T7" fmla="*/ 0 h 320"/>
                <a:gd name="T8" fmla="*/ 3577 w 3844"/>
                <a:gd name="T9" fmla="*/ 0 h 320"/>
                <a:gd name="T10" fmla="*/ 3844 w 3844"/>
                <a:gd name="T11" fmla="*/ 267 h 320"/>
                <a:gd name="T12" fmla="*/ 3844 w 3844"/>
                <a:gd name="T13" fmla="*/ 315 h 320"/>
                <a:gd name="T14" fmla="*/ 3833 w 3844"/>
                <a:gd name="T15" fmla="*/ 316 h 320"/>
                <a:gd name="T16" fmla="*/ 3813 w 3844"/>
                <a:gd name="T17" fmla="*/ 317 h 320"/>
                <a:gd name="T18" fmla="*/ 3794 w 3844"/>
                <a:gd name="T19" fmla="*/ 318 h 320"/>
                <a:gd name="T20" fmla="*/ 3776 w 3844"/>
                <a:gd name="T21" fmla="*/ 319 h 320"/>
                <a:gd name="T22" fmla="*/ 3744 w 3844"/>
                <a:gd name="T23" fmla="*/ 320 h 320"/>
                <a:gd name="T24" fmla="*/ 36 w 3844"/>
                <a:gd name="T25" fmla="*/ 320 h 320"/>
                <a:gd name="T26" fmla="*/ 28 w 3844"/>
                <a:gd name="T27" fmla="*/ 320 h 320"/>
                <a:gd name="T28" fmla="*/ 11 w 3844"/>
                <a:gd name="T29" fmla="*/ 320 h 320"/>
                <a:gd name="T30" fmla="*/ 5 w 3844"/>
                <a:gd name="T31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44" h="320">
                  <a:moveTo>
                    <a:pt x="5" y="320"/>
                  </a:moveTo>
                  <a:cubicBezTo>
                    <a:pt x="3" y="320"/>
                    <a:pt x="2" y="320"/>
                    <a:pt x="0" y="320"/>
                  </a:cubicBezTo>
                  <a:lnTo>
                    <a:pt x="0" y="267"/>
                  </a:lnTo>
                  <a:cubicBezTo>
                    <a:pt x="0" y="120"/>
                    <a:pt x="119" y="0"/>
                    <a:pt x="266" y="0"/>
                  </a:cubicBezTo>
                  <a:lnTo>
                    <a:pt x="3577" y="0"/>
                  </a:lnTo>
                  <a:cubicBezTo>
                    <a:pt x="3725" y="0"/>
                    <a:pt x="3844" y="120"/>
                    <a:pt x="3844" y="267"/>
                  </a:cubicBezTo>
                  <a:lnTo>
                    <a:pt x="3844" y="315"/>
                  </a:lnTo>
                  <a:cubicBezTo>
                    <a:pt x="3840" y="315"/>
                    <a:pt x="3836" y="316"/>
                    <a:pt x="3833" y="316"/>
                  </a:cubicBezTo>
                  <a:cubicBezTo>
                    <a:pt x="3826" y="317"/>
                    <a:pt x="3820" y="317"/>
                    <a:pt x="3813" y="317"/>
                  </a:cubicBezTo>
                  <a:cubicBezTo>
                    <a:pt x="3807" y="318"/>
                    <a:pt x="3801" y="318"/>
                    <a:pt x="3794" y="318"/>
                  </a:cubicBezTo>
                  <a:cubicBezTo>
                    <a:pt x="3788" y="319"/>
                    <a:pt x="3782" y="319"/>
                    <a:pt x="3776" y="319"/>
                  </a:cubicBezTo>
                  <a:cubicBezTo>
                    <a:pt x="3765" y="319"/>
                    <a:pt x="3754" y="320"/>
                    <a:pt x="3744" y="320"/>
                  </a:cubicBezTo>
                  <a:lnTo>
                    <a:pt x="36" y="320"/>
                  </a:lnTo>
                  <a:cubicBezTo>
                    <a:pt x="33" y="320"/>
                    <a:pt x="30" y="320"/>
                    <a:pt x="28" y="320"/>
                  </a:cubicBezTo>
                  <a:cubicBezTo>
                    <a:pt x="22" y="320"/>
                    <a:pt x="16" y="320"/>
                    <a:pt x="11" y="320"/>
                  </a:cubicBezTo>
                  <a:cubicBezTo>
                    <a:pt x="9" y="320"/>
                    <a:pt x="7" y="320"/>
                    <a:pt x="5" y="320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383CA818-B79B-4341-B225-66BB5A7043C5}"/>
              </a:ext>
            </a:extLst>
          </p:cNvPr>
          <p:cNvGrpSpPr/>
          <p:nvPr/>
        </p:nvGrpSpPr>
        <p:grpSpPr>
          <a:xfrm>
            <a:off x="2255243" y="2098924"/>
            <a:ext cx="1697057" cy="3015551"/>
            <a:chOff x="3006990" y="1655564"/>
            <a:chExt cx="2262743" cy="4020735"/>
          </a:xfrm>
        </p:grpSpPr>
        <p:sp>
          <p:nvSpPr>
            <p:cNvPr id="209" name="Freeform 9">
              <a:extLst>
                <a:ext uri="{FF2B5EF4-FFF2-40B4-BE49-F238E27FC236}">
                  <a16:creationId xmlns:a16="http://schemas.microsoft.com/office/drawing/2014/main" id="{36DDD9CE-F241-410E-841C-3D8683AC46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1093" y="1655564"/>
              <a:ext cx="1649090" cy="815902"/>
            </a:xfrm>
            <a:custGeom>
              <a:avLst/>
              <a:gdLst>
                <a:gd name="T0" fmla="*/ 4371 w 4371"/>
                <a:gd name="T1" fmla="*/ 2163 h 2163"/>
                <a:gd name="T2" fmla="*/ 4366 w 4371"/>
                <a:gd name="T3" fmla="*/ 2163 h 2163"/>
                <a:gd name="T4" fmla="*/ 4356 w 4371"/>
                <a:gd name="T5" fmla="*/ 2161 h 2163"/>
                <a:gd name="T6" fmla="*/ 4333 w 4371"/>
                <a:gd name="T7" fmla="*/ 2156 h 2163"/>
                <a:gd name="T8" fmla="*/ 4310 w 4371"/>
                <a:gd name="T9" fmla="*/ 2152 h 2163"/>
                <a:gd name="T10" fmla="*/ 4288 w 4371"/>
                <a:gd name="T11" fmla="*/ 2148 h 2163"/>
                <a:gd name="T12" fmla="*/ 4267 w 4371"/>
                <a:gd name="T13" fmla="*/ 2146 h 2163"/>
                <a:gd name="T14" fmla="*/ 4246 w 4371"/>
                <a:gd name="T15" fmla="*/ 2143 h 2163"/>
                <a:gd name="T16" fmla="*/ 4226 w 4371"/>
                <a:gd name="T17" fmla="*/ 2141 h 2163"/>
                <a:gd name="T18" fmla="*/ 4206 w 4371"/>
                <a:gd name="T19" fmla="*/ 2140 h 2163"/>
                <a:gd name="T20" fmla="*/ 4186 w 4371"/>
                <a:gd name="T21" fmla="*/ 2138 h 2163"/>
                <a:gd name="T22" fmla="*/ 4167 w 4371"/>
                <a:gd name="T23" fmla="*/ 2138 h 2163"/>
                <a:gd name="T24" fmla="*/ 4148 w 4371"/>
                <a:gd name="T25" fmla="*/ 2137 h 2163"/>
                <a:gd name="T26" fmla="*/ 4129 w 4371"/>
                <a:gd name="T27" fmla="*/ 2137 h 2163"/>
                <a:gd name="T28" fmla="*/ 4125 w 4371"/>
                <a:gd name="T29" fmla="*/ 2137 h 2163"/>
                <a:gd name="T30" fmla="*/ 4046 w 4371"/>
                <a:gd name="T31" fmla="*/ 2137 h 2163"/>
                <a:gd name="T32" fmla="*/ 3853 w 4371"/>
                <a:gd name="T33" fmla="*/ 2055 h 2163"/>
                <a:gd name="T34" fmla="*/ 542 w 4371"/>
                <a:gd name="T35" fmla="*/ 2055 h 2163"/>
                <a:gd name="T36" fmla="*/ 350 w 4371"/>
                <a:gd name="T37" fmla="*/ 2137 h 2163"/>
                <a:gd name="T38" fmla="*/ 222 w 4371"/>
                <a:gd name="T39" fmla="*/ 2137 h 2163"/>
                <a:gd name="T40" fmla="*/ 204 w 4371"/>
                <a:gd name="T41" fmla="*/ 2137 h 2163"/>
                <a:gd name="T42" fmla="*/ 186 w 4371"/>
                <a:gd name="T43" fmla="*/ 2138 h 2163"/>
                <a:gd name="T44" fmla="*/ 166 w 4371"/>
                <a:gd name="T45" fmla="*/ 2139 h 2163"/>
                <a:gd name="T46" fmla="*/ 147 w 4371"/>
                <a:gd name="T47" fmla="*/ 2140 h 2163"/>
                <a:gd name="T48" fmla="*/ 126 w 4371"/>
                <a:gd name="T49" fmla="*/ 2142 h 2163"/>
                <a:gd name="T50" fmla="*/ 105 w 4371"/>
                <a:gd name="T51" fmla="*/ 2145 h 2163"/>
                <a:gd name="T52" fmla="*/ 84 w 4371"/>
                <a:gd name="T53" fmla="*/ 2148 h 2163"/>
                <a:gd name="T54" fmla="*/ 61 w 4371"/>
                <a:gd name="T55" fmla="*/ 2152 h 2163"/>
                <a:gd name="T56" fmla="*/ 38 w 4371"/>
                <a:gd name="T57" fmla="*/ 2157 h 2163"/>
                <a:gd name="T58" fmla="*/ 17 w 4371"/>
                <a:gd name="T59" fmla="*/ 2162 h 2163"/>
                <a:gd name="T60" fmla="*/ 0 w 4371"/>
                <a:gd name="T61" fmla="*/ 2162 h 2163"/>
                <a:gd name="T62" fmla="*/ 366 w 4371"/>
                <a:gd name="T63" fmla="*/ 1283 h 2163"/>
                <a:gd name="T64" fmla="*/ 773 w 4371"/>
                <a:gd name="T65" fmla="*/ 160 h 2163"/>
                <a:gd name="T66" fmla="*/ 2149 w 4371"/>
                <a:gd name="T67" fmla="*/ 0 h 2163"/>
                <a:gd name="T68" fmla="*/ 2194 w 4371"/>
                <a:gd name="T69" fmla="*/ 0 h 2163"/>
                <a:gd name="T70" fmla="*/ 3597 w 4371"/>
                <a:gd name="T71" fmla="*/ 162 h 2163"/>
                <a:gd name="T72" fmla="*/ 4004 w 4371"/>
                <a:gd name="T73" fmla="*/ 1284 h 2163"/>
                <a:gd name="T74" fmla="*/ 4371 w 4371"/>
                <a:gd name="T75" fmla="*/ 2163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71" h="2163">
                  <a:moveTo>
                    <a:pt x="4371" y="2163"/>
                  </a:moveTo>
                  <a:lnTo>
                    <a:pt x="4366" y="2163"/>
                  </a:lnTo>
                  <a:cubicBezTo>
                    <a:pt x="4363" y="2163"/>
                    <a:pt x="4360" y="2162"/>
                    <a:pt x="4356" y="2161"/>
                  </a:cubicBezTo>
                  <a:cubicBezTo>
                    <a:pt x="4349" y="2159"/>
                    <a:pt x="4341" y="2158"/>
                    <a:pt x="4333" y="2156"/>
                  </a:cubicBezTo>
                  <a:cubicBezTo>
                    <a:pt x="4325" y="2155"/>
                    <a:pt x="4318" y="2153"/>
                    <a:pt x="4310" y="2152"/>
                  </a:cubicBezTo>
                  <a:cubicBezTo>
                    <a:pt x="4303" y="2151"/>
                    <a:pt x="4296" y="2150"/>
                    <a:pt x="4288" y="2148"/>
                  </a:cubicBezTo>
                  <a:cubicBezTo>
                    <a:pt x="4281" y="2147"/>
                    <a:pt x="4274" y="2146"/>
                    <a:pt x="4267" y="2146"/>
                  </a:cubicBezTo>
                  <a:cubicBezTo>
                    <a:pt x="4260" y="2145"/>
                    <a:pt x="4253" y="2144"/>
                    <a:pt x="4246" y="2143"/>
                  </a:cubicBezTo>
                  <a:cubicBezTo>
                    <a:pt x="4239" y="2142"/>
                    <a:pt x="4232" y="2142"/>
                    <a:pt x="4226" y="2141"/>
                  </a:cubicBezTo>
                  <a:cubicBezTo>
                    <a:pt x="4219" y="2141"/>
                    <a:pt x="4212" y="2140"/>
                    <a:pt x="4206" y="2140"/>
                  </a:cubicBezTo>
                  <a:cubicBezTo>
                    <a:pt x="4199" y="2139"/>
                    <a:pt x="4193" y="2139"/>
                    <a:pt x="4186" y="2138"/>
                  </a:cubicBezTo>
                  <a:cubicBezTo>
                    <a:pt x="4180" y="2138"/>
                    <a:pt x="4173" y="2138"/>
                    <a:pt x="4167" y="2138"/>
                  </a:cubicBezTo>
                  <a:cubicBezTo>
                    <a:pt x="4161" y="2137"/>
                    <a:pt x="4154" y="2137"/>
                    <a:pt x="4148" y="2137"/>
                  </a:cubicBezTo>
                  <a:cubicBezTo>
                    <a:pt x="4142" y="2137"/>
                    <a:pt x="4136" y="2137"/>
                    <a:pt x="4129" y="2137"/>
                  </a:cubicBezTo>
                  <a:lnTo>
                    <a:pt x="4125" y="2137"/>
                  </a:lnTo>
                  <a:lnTo>
                    <a:pt x="4046" y="2137"/>
                  </a:lnTo>
                  <a:cubicBezTo>
                    <a:pt x="3997" y="2086"/>
                    <a:pt x="3929" y="2055"/>
                    <a:pt x="3853" y="2055"/>
                  </a:cubicBezTo>
                  <a:lnTo>
                    <a:pt x="542" y="2055"/>
                  </a:lnTo>
                  <a:cubicBezTo>
                    <a:pt x="467" y="2055"/>
                    <a:pt x="399" y="2086"/>
                    <a:pt x="350" y="2137"/>
                  </a:cubicBezTo>
                  <a:lnTo>
                    <a:pt x="222" y="2137"/>
                  </a:lnTo>
                  <a:cubicBezTo>
                    <a:pt x="216" y="2137"/>
                    <a:pt x="210" y="2137"/>
                    <a:pt x="204" y="2137"/>
                  </a:cubicBezTo>
                  <a:cubicBezTo>
                    <a:pt x="198" y="2137"/>
                    <a:pt x="192" y="2137"/>
                    <a:pt x="186" y="2138"/>
                  </a:cubicBezTo>
                  <a:cubicBezTo>
                    <a:pt x="179" y="2138"/>
                    <a:pt x="173" y="2138"/>
                    <a:pt x="166" y="2139"/>
                  </a:cubicBezTo>
                  <a:cubicBezTo>
                    <a:pt x="160" y="2139"/>
                    <a:pt x="153" y="2140"/>
                    <a:pt x="147" y="2140"/>
                  </a:cubicBezTo>
                  <a:cubicBezTo>
                    <a:pt x="140" y="2141"/>
                    <a:pt x="133" y="2141"/>
                    <a:pt x="126" y="2142"/>
                  </a:cubicBezTo>
                  <a:cubicBezTo>
                    <a:pt x="119" y="2143"/>
                    <a:pt x="112" y="2144"/>
                    <a:pt x="105" y="2145"/>
                  </a:cubicBezTo>
                  <a:cubicBezTo>
                    <a:pt x="98" y="2146"/>
                    <a:pt x="91" y="2147"/>
                    <a:pt x="84" y="2148"/>
                  </a:cubicBezTo>
                  <a:cubicBezTo>
                    <a:pt x="76" y="2149"/>
                    <a:pt x="69" y="2150"/>
                    <a:pt x="61" y="2152"/>
                  </a:cubicBezTo>
                  <a:cubicBezTo>
                    <a:pt x="53" y="2153"/>
                    <a:pt x="45" y="2155"/>
                    <a:pt x="38" y="2157"/>
                  </a:cubicBezTo>
                  <a:cubicBezTo>
                    <a:pt x="31" y="2158"/>
                    <a:pt x="24" y="2160"/>
                    <a:pt x="17" y="2162"/>
                  </a:cubicBezTo>
                  <a:lnTo>
                    <a:pt x="0" y="2162"/>
                  </a:lnTo>
                  <a:cubicBezTo>
                    <a:pt x="0" y="2162"/>
                    <a:pt x="368" y="1839"/>
                    <a:pt x="366" y="1283"/>
                  </a:cubicBezTo>
                  <a:cubicBezTo>
                    <a:pt x="365" y="984"/>
                    <a:pt x="330" y="348"/>
                    <a:pt x="773" y="160"/>
                  </a:cubicBezTo>
                  <a:cubicBezTo>
                    <a:pt x="1098" y="23"/>
                    <a:pt x="1294" y="0"/>
                    <a:pt x="2149" y="0"/>
                  </a:cubicBezTo>
                  <a:cubicBezTo>
                    <a:pt x="2164" y="0"/>
                    <a:pt x="2179" y="0"/>
                    <a:pt x="2194" y="0"/>
                  </a:cubicBezTo>
                  <a:cubicBezTo>
                    <a:pt x="3073" y="1"/>
                    <a:pt x="3269" y="23"/>
                    <a:pt x="3597" y="162"/>
                  </a:cubicBezTo>
                  <a:cubicBezTo>
                    <a:pt x="4040" y="350"/>
                    <a:pt x="4005" y="986"/>
                    <a:pt x="4004" y="1284"/>
                  </a:cubicBezTo>
                  <a:cubicBezTo>
                    <a:pt x="4003" y="1841"/>
                    <a:pt x="4371" y="2163"/>
                    <a:pt x="4371" y="216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0" name="Freeform 8">
              <a:extLst>
                <a:ext uri="{FF2B5EF4-FFF2-40B4-BE49-F238E27FC236}">
                  <a16:creationId xmlns:a16="http://schemas.microsoft.com/office/drawing/2014/main" id="{3521CE49-BF3A-4CBE-9EB7-2F5FCB9AB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193" y="4872498"/>
              <a:ext cx="1624889" cy="803801"/>
            </a:xfrm>
            <a:custGeom>
              <a:avLst/>
              <a:gdLst>
                <a:gd name="T0" fmla="*/ 2114 w 4305"/>
                <a:gd name="T1" fmla="*/ 2133 h 2133"/>
                <a:gd name="T2" fmla="*/ 738 w 4305"/>
                <a:gd name="T3" fmla="*/ 1973 h 2133"/>
                <a:gd name="T4" fmla="*/ 331 w 4305"/>
                <a:gd name="T5" fmla="*/ 851 h 2133"/>
                <a:gd name="T6" fmla="*/ 0 w 4305"/>
                <a:gd name="T7" fmla="*/ 6 h 2133"/>
                <a:gd name="T8" fmla="*/ 1 w 4305"/>
                <a:gd name="T9" fmla="*/ 6 h 2133"/>
                <a:gd name="T10" fmla="*/ 22 w 4305"/>
                <a:gd name="T11" fmla="*/ 9 h 2133"/>
                <a:gd name="T12" fmla="*/ 43 w 4305"/>
                <a:gd name="T13" fmla="*/ 12 h 2133"/>
                <a:gd name="T14" fmla="*/ 62 w 4305"/>
                <a:gd name="T15" fmla="*/ 13 h 2133"/>
                <a:gd name="T16" fmla="*/ 81 w 4305"/>
                <a:gd name="T17" fmla="*/ 14 h 2133"/>
                <a:gd name="T18" fmla="*/ 99 w 4305"/>
                <a:gd name="T19" fmla="*/ 15 h 2133"/>
                <a:gd name="T20" fmla="*/ 109 w 4305"/>
                <a:gd name="T21" fmla="*/ 15 h 2133"/>
                <a:gd name="T22" fmla="*/ 117 w 4305"/>
                <a:gd name="T23" fmla="*/ 15 h 2133"/>
                <a:gd name="T24" fmla="*/ 134 w 4305"/>
                <a:gd name="T25" fmla="*/ 14 h 2133"/>
                <a:gd name="T26" fmla="*/ 141 w 4305"/>
                <a:gd name="T27" fmla="*/ 14 h 2133"/>
                <a:gd name="T28" fmla="*/ 286 w 4305"/>
                <a:gd name="T29" fmla="*/ 14 h 2133"/>
                <a:gd name="T30" fmla="*/ 508 w 4305"/>
                <a:gd name="T31" fmla="*/ 134 h 2133"/>
                <a:gd name="T32" fmla="*/ 3819 w 4305"/>
                <a:gd name="T33" fmla="*/ 134 h 2133"/>
                <a:gd name="T34" fmla="*/ 4042 w 4305"/>
                <a:gd name="T35" fmla="*/ 14 h 2133"/>
                <a:gd name="T36" fmla="*/ 4124 w 4305"/>
                <a:gd name="T37" fmla="*/ 14 h 2133"/>
                <a:gd name="T38" fmla="*/ 4133 w 4305"/>
                <a:gd name="T39" fmla="*/ 14 h 2133"/>
                <a:gd name="T40" fmla="*/ 4152 w 4305"/>
                <a:gd name="T41" fmla="*/ 14 h 2133"/>
                <a:gd name="T42" fmla="*/ 4170 w 4305"/>
                <a:gd name="T43" fmla="*/ 13 h 2133"/>
                <a:gd name="T44" fmla="*/ 4189 w 4305"/>
                <a:gd name="T45" fmla="*/ 12 h 2133"/>
                <a:gd name="T46" fmla="*/ 4208 w 4305"/>
                <a:gd name="T47" fmla="*/ 11 h 2133"/>
                <a:gd name="T48" fmla="*/ 4228 w 4305"/>
                <a:gd name="T49" fmla="*/ 10 h 2133"/>
                <a:gd name="T50" fmla="*/ 4248 w 4305"/>
                <a:gd name="T51" fmla="*/ 8 h 2133"/>
                <a:gd name="T52" fmla="*/ 4268 w 4305"/>
                <a:gd name="T53" fmla="*/ 5 h 2133"/>
                <a:gd name="T54" fmla="*/ 4289 w 4305"/>
                <a:gd name="T55" fmla="*/ 3 h 2133"/>
                <a:gd name="T56" fmla="*/ 4305 w 4305"/>
                <a:gd name="T57" fmla="*/ 0 h 2133"/>
                <a:gd name="T58" fmla="*/ 3969 w 4305"/>
                <a:gd name="T59" fmla="*/ 849 h 2133"/>
                <a:gd name="T60" fmla="*/ 3562 w 4305"/>
                <a:gd name="T61" fmla="*/ 1972 h 2133"/>
                <a:gd name="T62" fmla="*/ 2159 w 4305"/>
                <a:gd name="T63" fmla="*/ 2133 h 2133"/>
                <a:gd name="T64" fmla="*/ 2114 w 4305"/>
                <a:gd name="T65" fmla="*/ 2133 h 2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05" h="2133">
                  <a:moveTo>
                    <a:pt x="2114" y="2133"/>
                  </a:moveTo>
                  <a:cubicBezTo>
                    <a:pt x="1259" y="2133"/>
                    <a:pt x="1063" y="2111"/>
                    <a:pt x="738" y="1973"/>
                  </a:cubicBezTo>
                  <a:cubicBezTo>
                    <a:pt x="295" y="1785"/>
                    <a:pt x="330" y="1149"/>
                    <a:pt x="331" y="851"/>
                  </a:cubicBezTo>
                  <a:cubicBezTo>
                    <a:pt x="333" y="400"/>
                    <a:pt x="91" y="103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8" y="7"/>
                    <a:pt x="15" y="8"/>
                    <a:pt x="22" y="9"/>
                  </a:cubicBezTo>
                  <a:cubicBezTo>
                    <a:pt x="29" y="10"/>
                    <a:pt x="36" y="11"/>
                    <a:pt x="43" y="12"/>
                  </a:cubicBezTo>
                  <a:cubicBezTo>
                    <a:pt x="49" y="12"/>
                    <a:pt x="56" y="13"/>
                    <a:pt x="62" y="13"/>
                  </a:cubicBezTo>
                  <a:cubicBezTo>
                    <a:pt x="69" y="14"/>
                    <a:pt x="75" y="14"/>
                    <a:pt x="81" y="14"/>
                  </a:cubicBezTo>
                  <a:cubicBezTo>
                    <a:pt x="87" y="14"/>
                    <a:pt x="93" y="15"/>
                    <a:pt x="99" y="15"/>
                  </a:cubicBezTo>
                  <a:cubicBezTo>
                    <a:pt x="102" y="15"/>
                    <a:pt x="106" y="15"/>
                    <a:pt x="109" y="15"/>
                  </a:cubicBezTo>
                  <a:cubicBezTo>
                    <a:pt x="111" y="15"/>
                    <a:pt x="114" y="15"/>
                    <a:pt x="117" y="15"/>
                  </a:cubicBezTo>
                  <a:cubicBezTo>
                    <a:pt x="123" y="15"/>
                    <a:pt x="129" y="14"/>
                    <a:pt x="134" y="14"/>
                  </a:cubicBezTo>
                  <a:cubicBezTo>
                    <a:pt x="137" y="14"/>
                    <a:pt x="139" y="14"/>
                    <a:pt x="141" y="14"/>
                  </a:cubicBezTo>
                  <a:lnTo>
                    <a:pt x="286" y="14"/>
                  </a:lnTo>
                  <a:cubicBezTo>
                    <a:pt x="334" y="86"/>
                    <a:pt x="415" y="134"/>
                    <a:pt x="508" y="134"/>
                  </a:cubicBezTo>
                  <a:lnTo>
                    <a:pt x="3819" y="134"/>
                  </a:lnTo>
                  <a:cubicBezTo>
                    <a:pt x="3912" y="134"/>
                    <a:pt x="3994" y="86"/>
                    <a:pt x="4042" y="14"/>
                  </a:cubicBezTo>
                  <a:lnTo>
                    <a:pt x="4124" y="14"/>
                  </a:lnTo>
                  <a:cubicBezTo>
                    <a:pt x="4127" y="14"/>
                    <a:pt x="4130" y="14"/>
                    <a:pt x="4133" y="14"/>
                  </a:cubicBezTo>
                  <a:cubicBezTo>
                    <a:pt x="4139" y="14"/>
                    <a:pt x="4145" y="14"/>
                    <a:pt x="4152" y="14"/>
                  </a:cubicBezTo>
                  <a:cubicBezTo>
                    <a:pt x="4158" y="14"/>
                    <a:pt x="4164" y="13"/>
                    <a:pt x="4170" y="13"/>
                  </a:cubicBezTo>
                  <a:cubicBezTo>
                    <a:pt x="4176" y="13"/>
                    <a:pt x="4183" y="13"/>
                    <a:pt x="4189" y="12"/>
                  </a:cubicBezTo>
                  <a:cubicBezTo>
                    <a:pt x="4195" y="12"/>
                    <a:pt x="4202" y="12"/>
                    <a:pt x="4208" y="11"/>
                  </a:cubicBezTo>
                  <a:cubicBezTo>
                    <a:pt x="4215" y="11"/>
                    <a:pt x="4221" y="10"/>
                    <a:pt x="4228" y="10"/>
                  </a:cubicBezTo>
                  <a:cubicBezTo>
                    <a:pt x="4234" y="9"/>
                    <a:pt x="4241" y="8"/>
                    <a:pt x="4248" y="8"/>
                  </a:cubicBezTo>
                  <a:cubicBezTo>
                    <a:pt x="4255" y="7"/>
                    <a:pt x="4261" y="6"/>
                    <a:pt x="4268" y="5"/>
                  </a:cubicBezTo>
                  <a:cubicBezTo>
                    <a:pt x="4275" y="5"/>
                    <a:pt x="4282" y="4"/>
                    <a:pt x="4289" y="3"/>
                  </a:cubicBezTo>
                  <a:cubicBezTo>
                    <a:pt x="4294" y="2"/>
                    <a:pt x="4300" y="1"/>
                    <a:pt x="4305" y="0"/>
                  </a:cubicBezTo>
                  <a:cubicBezTo>
                    <a:pt x="4217" y="92"/>
                    <a:pt x="3968" y="391"/>
                    <a:pt x="3969" y="849"/>
                  </a:cubicBezTo>
                  <a:cubicBezTo>
                    <a:pt x="3970" y="1148"/>
                    <a:pt x="4005" y="1784"/>
                    <a:pt x="3562" y="1972"/>
                  </a:cubicBezTo>
                  <a:cubicBezTo>
                    <a:pt x="3234" y="2111"/>
                    <a:pt x="3038" y="2133"/>
                    <a:pt x="2159" y="2133"/>
                  </a:cubicBezTo>
                  <a:cubicBezTo>
                    <a:pt x="2144" y="2133"/>
                    <a:pt x="2129" y="2133"/>
                    <a:pt x="2114" y="213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1" name="Rectangle: Rounded Corners 210">
              <a:extLst>
                <a:ext uri="{FF2B5EF4-FFF2-40B4-BE49-F238E27FC236}">
                  <a16:creationId xmlns:a16="http://schemas.microsoft.com/office/drawing/2014/main" id="{0968BCA4-ADDF-486D-80EC-316FEA77BFBE}"/>
                </a:ext>
              </a:extLst>
            </p:cNvPr>
            <p:cNvSpPr/>
            <p:nvPr/>
          </p:nvSpPr>
          <p:spPr>
            <a:xfrm>
              <a:off x="3006990" y="2448995"/>
              <a:ext cx="2157300" cy="2439062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212" name="Freeform 6">
              <a:extLst>
                <a:ext uri="{FF2B5EF4-FFF2-40B4-BE49-F238E27FC236}">
                  <a16:creationId xmlns:a16="http://schemas.microsoft.com/office/drawing/2014/main" id="{53697509-7B86-429A-A63F-0AFA44651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2801" y="3702233"/>
              <a:ext cx="58773" cy="700085"/>
            </a:xfrm>
            <a:custGeom>
              <a:avLst/>
              <a:gdLst>
                <a:gd name="T0" fmla="*/ 157 w 157"/>
                <a:gd name="T1" fmla="*/ 1806 h 1856"/>
                <a:gd name="T2" fmla="*/ 79 w 157"/>
                <a:gd name="T3" fmla="*/ 1856 h 1856"/>
                <a:gd name="T4" fmla="*/ 0 w 157"/>
                <a:gd name="T5" fmla="*/ 1806 h 1856"/>
                <a:gd name="T6" fmla="*/ 0 w 157"/>
                <a:gd name="T7" fmla="*/ 50 h 1856"/>
                <a:gd name="T8" fmla="*/ 79 w 157"/>
                <a:gd name="T9" fmla="*/ 0 h 1856"/>
                <a:gd name="T10" fmla="*/ 157 w 157"/>
                <a:gd name="T11" fmla="*/ 50 h 1856"/>
                <a:gd name="T12" fmla="*/ 157 w 157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856">
                  <a:moveTo>
                    <a:pt x="157" y="1806"/>
                  </a:moveTo>
                  <a:cubicBezTo>
                    <a:pt x="157" y="1833"/>
                    <a:pt x="122" y="1856"/>
                    <a:pt x="79" y="1856"/>
                  </a:cubicBezTo>
                  <a:cubicBezTo>
                    <a:pt x="35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35" y="0"/>
                    <a:pt x="79" y="0"/>
                  </a:cubicBezTo>
                  <a:cubicBezTo>
                    <a:pt x="122" y="0"/>
                    <a:pt x="157" y="23"/>
                    <a:pt x="157" y="50"/>
                  </a:cubicBezTo>
                  <a:lnTo>
                    <a:pt x="157" y="180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3" name="Freeform 7">
              <a:extLst>
                <a:ext uri="{FF2B5EF4-FFF2-40B4-BE49-F238E27FC236}">
                  <a16:creationId xmlns:a16="http://schemas.microsoft.com/office/drawing/2014/main" id="{764521C7-B83E-4D52-8ADE-C5029DFD2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1073" y="3702233"/>
              <a:ext cx="46673" cy="700085"/>
            </a:xfrm>
            <a:custGeom>
              <a:avLst/>
              <a:gdLst>
                <a:gd name="T0" fmla="*/ 125 w 125"/>
                <a:gd name="T1" fmla="*/ 1806 h 1856"/>
                <a:gd name="T2" fmla="*/ 63 w 125"/>
                <a:gd name="T3" fmla="*/ 1856 h 1856"/>
                <a:gd name="T4" fmla="*/ 0 w 125"/>
                <a:gd name="T5" fmla="*/ 1806 h 1856"/>
                <a:gd name="T6" fmla="*/ 0 w 125"/>
                <a:gd name="T7" fmla="*/ 50 h 1856"/>
                <a:gd name="T8" fmla="*/ 63 w 125"/>
                <a:gd name="T9" fmla="*/ 0 h 1856"/>
                <a:gd name="T10" fmla="*/ 125 w 125"/>
                <a:gd name="T11" fmla="*/ 50 h 1856"/>
                <a:gd name="T12" fmla="*/ 125 w 125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1856">
                  <a:moveTo>
                    <a:pt x="125" y="1806"/>
                  </a:moveTo>
                  <a:cubicBezTo>
                    <a:pt x="125" y="1833"/>
                    <a:pt x="97" y="1856"/>
                    <a:pt x="63" y="1856"/>
                  </a:cubicBezTo>
                  <a:cubicBezTo>
                    <a:pt x="28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28" y="0"/>
                    <a:pt x="63" y="0"/>
                  </a:cubicBezTo>
                  <a:cubicBezTo>
                    <a:pt x="97" y="0"/>
                    <a:pt x="125" y="23"/>
                    <a:pt x="125" y="50"/>
                  </a:cubicBezTo>
                  <a:lnTo>
                    <a:pt x="125" y="1806"/>
                  </a:lnTo>
                  <a:close/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4" name="Freeform 10">
              <a:extLst>
                <a:ext uri="{FF2B5EF4-FFF2-40B4-BE49-F238E27FC236}">
                  <a16:creationId xmlns:a16="http://schemas.microsoft.com/office/drawing/2014/main" id="{7E3F1B80-1979-45F3-8E74-C52A24F02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1073" y="2983133"/>
              <a:ext cx="148660" cy="447708"/>
            </a:xfrm>
            <a:custGeom>
              <a:avLst/>
              <a:gdLst>
                <a:gd name="T0" fmla="*/ 393 w 393"/>
                <a:gd name="T1" fmla="*/ 1016 h 1189"/>
                <a:gd name="T2" fmla="*/ 197 w 393"/>
                <a:gd name="T3" fmla="*/ 1189 h 1189"/>
                <a:gd name="T4" fmla="*/ 0 w 393"/>
                <a:gd name="T5" fmla="*/ 1016 h 1189"/>
                <a:gd name="T6" fmla="*/ 0 w 393"/>
                <a:gd name="T7" fmla="*/ 173 h 1189"/>
                <a:gd name="T8" fmla="*/ 197 w 393"/>
                <a:gd name="T9" fmla="*/ 0 h 1189"/>
                <a:gd name="T10" fmla="*/ 393 w 393"/>
                <a:gd name="T11" fmla="*/ 173 h 1189"/>
                <a:gd name="T12" fmla="*/ 393 w 393"/>
                <a:gd name="T13" fmla="*/ 101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1189">
                  <a:moveTo>
                    <a:pt x="393" y="1016"/>
                  </a:moveTo>
                  <a:cubicBezTo>
                    <a:pt x="393" y="1111"/>
                    <a:pt x="305" y="1189"/>
                    <a:pt x="197" y="1189"/>
                  </a:cubicBezTo>
                  <a:cubicBezTo>
                    <a:pt x="88" y="1189"/>
                    <a:pt x="0" y="1111"/>
                    <a:pt x="0" y="1016"/>
                  </a:cubicBezTo>
                  <a:lnTo>
                    <a:pt x="0" y="173"/>
                  </a:lnTo>
                  <a:cubicBezTo>
                    <a:pt x="0" y="78"/>
                    <a:pt x="88" y="0"/>
                    <a:pt x="197" y="0"/>
                  </a:cubicBezTo>
                  <a:cubicBezTo>
                    <a:pt x="305" y="0"/>
                    <a:pt x="393" y="78"/>
                    <a:pt x="393" y="173"/>
                  </a:cubicBezTo>
                  <a:lnTo>
                    <a:pt x="393" y="101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5" name="Freeform 11">
              <a:extLst>
                <a:ext uri="{FF2B5EF4-FFF2-40B4-BE49-F238E27FC236}">
                  <a16:creationId xmlns:a16="http://schemas.microsoft.com/office/drawing/2014/main" id="{A4D09E57-2C1F-4392-8A0B-F7B903ECE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1073" y="2983133"/>
              <a:ext cx="140018" cy="447708"/>
            </a:xfrm>
            <a:custGeom>
              <a:avLst/>
              <a:gdLst>
                <a:gd name="T0" fmla="*/ 245 w 371"/>
                <a:gd name="T1" fmla="*/ 211 h 1189"/>
                <a:gd name="T2" fmla="*/ 255 w 371"/>
                <a:gd name="T3" fmla="*/ 134 h 1189"/>
                <a:gd name="T4" fmla="*/ 255 w 371"/>
                <a:gd name="T5" fmla="*/ 14 h 1189"/>
                <a:gd name="T6" fmla="*/ 245 w 371"/>
                <a:gd name="T7" fmla="*/ 83 h 1189"/>
                <a:gd name="T8" fmla="*/ 186 w 371"/>
                <a:gd name="T9" fmla="*/ 0 h 1189"/>
                <a:gd name="T10" fmla="*/ 0 w 371"/>
                <a:gd name="T11" fmla="*/ 1003 h 1189"/>
                <a:gd name="T12" fmla="*/ 245 w 371"/>
                <a:gd name="T13" fmla="*/ 1179 h 1189"/>
                <a:gd name="T14" fmla="*/ 255 w 371"/>
                <a:gd name="T15" fmla="*/ 1156 h 1189"/>
                <a:gd name="T16" fmla="*/ 366 w 371"/>
                <a:gd name="T17" fmla="*/ 1048 h 1189"/>
                <a:gd name="T18" fmla="*/ 255 w 371"/>
                <a:gd name="T19" fmla="*/ 1105 h 1189"/>
                <a:gd name="T20" fmla="*/ 245 w 371"/>
                <a:gd name="T21" fmla="*/ 1028 h 1189"/>
                <a:gd name="T22" fmla="*/ 371 w 371"/>
                <a:gd name="T23" fmla="*/ 1003 h 1189"/>
                <a:gd name="T24" fmla="*/ 255 w 371"/>
                <a:gd name="T25" fmla="*/ 920 h 1189"/>
                <a:gd name="T26" fmla="*/ 245 w 371"/>
                <a:gd name="T27" fmla="*/ 977 h 1189"/>
                <a:gd name="T28" fmla="*/ 371 w 371"/>
                <a:gd name="T29" fmla="*/ 900 h 1189"/>
                <a:gd name="T30" fmla="*/ 255 w 371"/>
                <a:gd name="T31" fmla="*/ 792 h 1189"/>
                <a:gd name="T32" fmla="*/ 245 w 371"/>
                <a:gd name="T33" fmla="*/ 850 h 1189"/>
                <a:gd name="T34" fmla="*/ 371 w 371"/>
                <a:gd name="T35" fmla="*/ 773 h 1189"/>
                <a:gd name="T36" fmla="*/ 255 w 371"/>
                <a:gd name="T37" fmla="*/ 665 h 1189"/>
                <a:gd name="T38" fmla="*/ 245 w 371"/>
                <a:gd name="T39" fmla="*/ 722 h 1189"/>
                <a:gd name="T40" fmla="*/ 371 w 371"/>
                <a:gd name="T41" fmla="*/ 645 h 1189"/>
                <a:gd name="T42" fmla="*/ 255 w 371"/>
                <a:gd name="T43" fmla="*/ 536 h 1189"/>
                <a:gd name="T44" fmla="*/ 245 w 371"/>
                <a:gd name="T45" fmla="*/ 594 h 1189"/>
                <a:gd name="T46" fmla="*/ 371 w 371"/>
                <a:gd name="T47" fmla="*/ 516 h 1189"/>
                <a:gd name="T48" fmla="*/ 255 w 371"/>
                <a:gd name="T49" fmla="*/ 409 h 1189"/>
                <a:gd name="T50" fmla="*/ 245 w 371"/>
                <a:gd name="T51" fmla="*/ 467 h 1189"/>
                <a:gd name="T52" fmla="*/ 371 w 371"/>
                <a:gd name="T53" fmla="*/ 390 h 1189"/>
                <a:gd name="T54" fmla="*/ 255 w 371"/>
                <a:gd name="T55" fmla="*/ 281 h 1189"/>
                <a:gd name="T56" fmla="*/ 245 w 371"/>
                <a:gd name="T57" fmla="*/ 339 h 1189"/>
                <a:gd name="T58" fmla="*/ 371 w 371"/>
                <a:gd name="T59" fmla="*/ 262 h 1189"/>
                <a:gd name="T60" fmla="*/ 368 w 371"/>
                <a:gd name="T61" fmla="*/ 153 h 1189"/>
                <a:gd name="T62" fmla="*/ 255 w 371"/>
                <a:gd name="T63" fmla="*/ 211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1" h="1189">
                  <a:moveTo>
                    <a:pt x="255" y="211"/>
                  </a:moveTo>
                  <a:lnTo>
                    <a:pt x="245" y="211"/>
                  </a:lnTo>
                  <a:lnTo>
                    <a:pt x="245" y="134"/>
                  </a:lnTo>
                  <a:lnTo>
                    <a:pt x="255" y="134"/>
                  </a:lnTo>
                  <a:lnTo>
                    <a:pt x="364" y="134"/>
                  </a:lnTo>
                  <a:cubicBezTo>
                    <a:pt x="348" y="79"/>
                    <a:pt x="307" y="35"/>
                    <a:pt x="255" y="14"/>
                  </a:cubicBezTo>
                  <a:lnTo>
                    <a:pt x="255" y="83"/>
                  </a:ln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  <a:lnTo>
                    <a:pt x="255" y="1156"/>
                  </a:lnTo>
                  <a:lnTo>
                    <a:pt x="255" y="1175"/>
                  </a:lnTo>
                  <a:cubicBezTo>
                    <a:pt x="310" y="1153"/>
                    <a:pt x="351" y="1106"/>
                    <a:pt x="366" y="1048"/>
                  </a:cubicBezTo>
                  <a:lnTo>
                    <a:pt x="255" y="1048"/>
                  </a:lnTo>
                  <a:lnTo>
                    <a:pt x="255" y="1105"/>
                  </a:ln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2"/>
                    <a:pt x="371" y="1003"/>
                  </a:cubicBezTo>
                  <a:lnTo>
                    <a:pt x="371" y="920"/>
                  </a:lnTo>
                  <a:lnTo>
                    <a:pt x="255" y="920"/>
                  </a:lnTo>
                  <a:lnTo>
                    <a:pt x="255" y="977"/>
                  </a:lnTo>
                  <a:lnTo>
                    <a:pt x="245" y="977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792"/>
                  </a:lnTo>
                  <a:lnTo>
                    <a:pt x="255" y="792"/>
                  </a:lnTo>
                  <a:lnTo>
                    <a:pt x="255" y="850"/>
                  </a:lnTo>
                  <a:lnTo>
                    <a:pt x="245" y="850"/>
                  </a:lnTo>
                  <a:lnTo>
                    <a:pt x="245" y="773"/>
                  </a:lnTo>
                  <a:lnTo>
                    <a:pt x="371" y="773"/>
                  </a:lnTo>
                  <a:lnTo>
                    <a:pt x="371" y="665"/>
                  </a:lnTo>
                  <a:lnTo>
                    <a:pt x="255" y="665"/>
                  </a:lnTo>
                  <a:lnTo>
                    <a:pt x="255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36"/>
                  </a:lnTo>
                  <a:lnTo>
                    <a:pt x="255" y="536"/>
                  </a:lnTo>
                  <a:lnTo>
                    <a:pt x="255" y="594"/>
                  </a:lnTo>
                  <a:lnTo>
                    <a:pt x="245" y="594"/>
                  </a:lnTo>
                  <a:lnTo>
                    <a:pt x="245" y="516"/>
                  </a:lnTo>
                  <a:lnTo>
                    <a:pt x="371" y="516"/>
                  </a:lnTo>
                  <a:lnTo>
                    <a:pt x="371" y="409"/>
                  </a:lnTo>
                  <a:lnTo>
                    <a:pt x="255" y="409"/>
                  </a:lnTo>
                  <a:lnTo>
                    <a:pt x="255" y="467"/>
                  </a:lnTo>
                  <a:lnTo>
                    <a:pt x="245" y="467"/>
                  </a:lnTo>
                  <a:lnTo>
                    <a:pt x="245" y="390"/>
                  </a:lnTo>
                  <a:lnTo>
                    <a:pt x="371" y="390"/>
                  </a:lnTo>
                  <a:lnTo>
                    <a:pt x="371" y="281"/>
                  </a:lnTo>
                  <a:lnTo>
                    <a:pt x="255" y="281"/>
                  </a:lnTo>
                  <a:lnTo>
                    <a:pt x="255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186"/>
                  </a:lnTo>
                  <a:cubicBezTo>
                    <a:pt x="371" y="175"/>
                    <a:pt x="370" y="164"/>
                    <a:pt x="368" y="153"/>
                  </a:cubicBezTo>
                  <a:lnTo>
                    <a:pt x="255" y="153"/>
                  </a:lnTo>
                  <a:lnTo>
                    <a:pt x="255" y="211"/>
                  </a:lnTo>
                </a:path>
              </a:pathLst>
            </a:custGeom>
            <a:solidFill>
              <a:srgbClr val="656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6" name="Freeform 12">
              <a:extLst>
                <a:ext uri="{FF2B5EF4-FFF2-40B4-BE49-F238E27FC236}">
                  <a16:creationId xmlns:a16="http://schemas.microsoft.com/office/drawing/2014/main" id="{E526B6B5-CDD3-4C71-B59A-8E74C7573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2986590"/>
              <a:ext cx="3457" cy="27658"/>
            </a:xfrm>
            <a:custGeom>
              <a:avLst/>
              <a:gdLst>
                <a:gd name="T0" fmla="*/ 10 w 10"/>
                <a:gd name="T1" fmla="*/ 73 h 73"/>
                <a:gd name="T2" fmla="*/ 10 w 10"/>
                <a:gd name="T3" fmla="*/ 4 h 73"/>
                <a:gd name="T4" fmla="*/ 0 w 10"/>
                <a:gd name="T5" fmla="*/ 0 h 73"/>
                <a:gd name="T6" fmla="*/ 0 w 10"/>
                <a:gd name="T7" fmla="*/ 73 h 73"/>
                <a:gd name="T8" fmla="*/ 10 w 10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3">
                  <a:moveTo>
                    <a:pt x="10" y="73"/>
                  </a:moveTo>
                  <a:lnTo>
                    <a:pt x="10" y="4"/>
                  </a:lnTo>
                  <a:cubicBezTo>
                    <a:pt x="6" y="2"/>
                    <a:pt x="3" y="1"/>
                    <a:pt x="0" y="0"/>
                  </a:cubicBezTo>
                  <a:lnTo>
                    <a:pt x="0" y="73"/>
                  </a:lnTo>
                  <a:lnTo>
                    <a:pt x="10" y="73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7" name="Freeform 13">
              <a:extLst>
                <a:ext uri="{FF2B5EF4-FFF2-40B4-BE49-F238E27FC236}">
                  <a16:creationId xmlns:a16="http://schemas.microsoft.com/office/drawing/2014/main" id="{8893BA6C-0C51-4B41-B7F3-8216A7F8A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033262"/>
              <a:ext cx="44944" cy="29386"/>
            </a:xfrm>
            <a:custGeom>
              <a:avLst/>
              <a:gdLst>
                <a:gd name="T0" fmla="*/ 10 w 123"/>
                <a:gd name="T1" fmla="*/ 0 h 77"/>
                <a:gd name="T2" fmla="*/ 0 w 123"/>
                <a:gd name="T3" fmla="*/ 0 h 77"/>
                <a:gd name="T4" fmla="*/ 0 w 123"/>
                <a:gd name="T5" fmla="*/ 77 h 77"/>
                <a:gd name="T6" fmla="*/ 10 w 123"/>
                <a:gd name="T7" fmla="*/ 77 h 77"/>
                <a:gd name="T8" fmla="*/ 10 w 123"/>
                <a:gd name="T9" fmla="*/ 19 h 77"/>
                <a:gd name="T10" fmla="*/ 123 w 123"/>
                <a:gd name="T11" fmla="*/ 19 h 77"/>
                <a:gd name="T12" fmla="*/ 119 w 123"/>
                <a:gd name="T13" fmla="*/ 0 h 77"/>
                <a:gd name="T14" fmla="*/ 10 w 123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77">
                  <a:moveTo>
                    <a:pt x="10" y="0"/>
                  </a:moveTo>
                  <a:lnTo>
                    <a:pt x="0" y="0"/>
                  </a:lnTo>
                  <a:lnTo>
                    <a:pt x="0" y="77"/>
                  </a:lnTo>
                  <a:lnTo>
                    <a:pt x="10" y="77"/>
                  </a:lnTo>
                  <a:lnTo>
                    <a:pt x="10" y="19"/>
                  </a:lnTo>
                  <a:lnTo>
                    <a:pt x="123" y="19"/>
                  </a:lnTo>
                  <a:cubicBezTo>
                    <a:pt x="122" y="13"/>
                    <a:pt x="121" y="6"/>
                    <a:pt x="119" y="0"/>
                  </a:cubicBezTo>
                  <a:lnTo>
                    <a:pt x="1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8" name="Freeform 14">
              <a:extLst>
                <a:ext uri="{FF2B5EF4-FFF2-40B4-BE49-F238E27FC236}">
                  <a16:creationId xmlns:a16="http://schemas.microsoft.com/office/drawing/2014/main" id="{ECDC18F8-9BD5-4DC6-A4AB-9341E06E2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081663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9" name="Freeform 15">
              <a:extLst>
                <a:ext uri="{FF2B5EF4-FFF2-40B4-BE49-F238E27FC236}">
                  <a16:creationId xmlns:a16="http://schemas.microsoft.com/office/drawing/2014/main" id="{69658BE7-E898-4574-8A38-F8400AF230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130064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0" name="Freeform 16">
              <a:extLst>
                <a:ext uri="{FF2B5EF4-FFF2-40B4-BE49-F238E27FC236}">
                  <a16:creationId xmlns:a16="http://schemas.microsoft.com/office/drawing/2014/main" id="{90AF798A-C49E-4D91-8571-B00BE2265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178465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1" name="Freeform 17">
              <a:extLst>
                <a:ext uri="{FF2B5EF4-FFF2-40B4-BE49-F238E27FC236}">
                  <a16:creationId xmlns:a16="http://schemas.microsoft.com/office/drawing/2014/main" id="{DD55D878-B56A-4859-9015-4DFFE5B67F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226866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2" name="Freeform 18">
              <a:extLst>
                <a:ext uri="{FF2B5EF4-FFF2-40B4-BE49-F238E27FC236}">
                  <a16:creationId xmlns:a16="http://schemas.microsoft.com/office/drawing/2014/main" id="{D1BFE07E-C745-4270-9A04-6F823B2BD2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275267"/>
              <a:ext cx="46673" cy="27658"/>
            </a:xfrm>
            <a:custGeom>
              <a:avLst/>
              <a:gdLst>
                <a:gd name="T0" fmla="*/ 0 w 27"/>
                <a:gd name="T1" fmla="*/ 0 h 16"/>
                <a:gd name="T2" fmla="*/ 0 w 27"/>
                <a:gd name="T3" fmla="*/ 16 h 16"/>
                <a:gd name="T4" fmla="*/ 2 w 27"/>
                <a:gd name="T5" fmla="*/ 16 h 16"/>
                <a:gd name="T6" fmla="*/ 2 w 27"/>
                <a:gd name="T7" fmla="*/ 4 h 16"/>
                <a:gd name="T8" fmla="*/ 27 w 27"/>
                <a:gd name="T9" fmla="*/ 4 h 16"/>
                <a:gd name="T10" fmla="*/ 27 w 27"/>
                <a:gd name="T11" fmla="*/ 0 h 16"/>
                <a:gd name="T12" fmla="*/ 0 w 27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6">
                  <a:moveTo>
                    <a:pt x="0" y="0"/>
                  </a:moveTo>
                  <a:lnTo>
                    <a:pt x="0" y="16"/>
                  </a:lnTo>
                  <a:lnTo>
                    <a:pt x="2" y="16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3" name="Freeform 19">
              <a:extLst>
                <a:ext uri="{FF2B5EF4-FFF2-40B4-BE49-F238E27FC236}">
                  <a16:creationId xmlns:a16="http://schemas.microsoft.com/office/drawing/2014/main" id="{4D52681E-402D-4AC5-AC9B-5A7E2FBA82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321940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5 h 17"/>
                <a:gd name="T8" fmla="*/ 27 w 27"/>
                <a:gd name="T9" fmla="*/ 5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5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4" name="Freeform 20">
              <a:extLst>
                <a:ext uri="{FF2B5EF4-FFF2-40B4-BE49-F238E27FC236}">
                  <a16:creationId xmlns:a16="http://schemas.microsoft.com/office/drawing/2014/main" id="{3BAB432E-862A-4C3B-A8BB-361F81562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370341"/>
              <a:ext cx="46673" cy="29386"/>
            </a:xfrm>
            <a:custGeom>
              <a:avLst/>
              <a:gdLst>
                <a:gd name="T0" fmla="*/ 0 w 125"/>
                <a:gd name="T1" fmla="*/ 0 h 77"/>
                <a:gd name="T2" fmla="*/ 0 w 125"/>
                <a:gd name="T3" fmla="*/ 77 h 77"/>
                <a:gd name="T4" fmla="*/ 10 w 125"/>
                <a:gd name="T5" fmla="*/ 77 h 77"/>
                <a:gd name="T6" fmla="*/ 10 w 125"/>
                <a:gd name="T7" fmla="*/ 20 h 77"/>
                <a:gd name="T8" fmla="*/ 121 w 125"/>
                <a:gd name="T9" fmla="*/ 20 h 77"/>
                <a:gd name="T10" fmla="*/ 125 w 125"/>
                <a:gd name="T11" fmla="*/ 0 h 77"/>
                <a:gd name="T12" fmla="*/ 0 w 125"/>
                <a:gd name="T1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7">
                  <a:moveTo>
                    <a:pt x="0" y="0"/>
                  </a:moveTo>
                  <a:lnTo>
                    <a:pt x="0" y="77"/>
                  </a:lnTo>
                  <a:lnTo>
                    <a:pt x="10" y="77"/>
                  </a:lnTo>
                  <a:lnTo>
                    <a:pt x="10" y="20"/>
                  </a:lnTo>
                  <a:lnTo>
                    <a:pt x="121" y="20"/>
                  </a:lnTo>
                  <a:cubicBezTo>
                    <a:pt x="122" y="13"/>
                    <a:pt x="124" y="7"/>
                    <a:pt x="1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5" name="Freeform 21">
              <a:extLst>
                <a:ext uri="{FF2B5EF4-FFF2-40B4-BE49-F238E27FC236}">
                  <a16:creationId xmlns:a16="http://schemas.microsoft.com/office/drawing/2014/main" id="{8E8D7685-095C-4F8C-8A10-6918576E8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418742"/>
              <a:ext cx="3457" cy="8642"/>
            </a:xfrm>
            <a:custGeom>
              <a:avLst/>
              <a:gdLst>
                <a:gd name="T0" fmla="*/ 0 w 10"/>
                <a:gd name="T1" fmla="*/ 0 h 23"/>
                <a:gd name="T2" fmla="*/ 0 w 10"/>
                <a:gd name="T3" fmla="*/ 23 h 23"/>
                <a:gd name="T4" fmla="*/ 10 w 10"/>
                <a:gd name="T5" fmla="*/ 19 h 23"/>
                <a:gd name="T6" fmla="*/ 10 w 10"/>
                <a:gd name="T7" fmla="*/ 0 h 23"/>
                <a:gd name="T8" fmla="*/ 0 w 10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lnTo>
                    <a:pt x="0" y="23"/>
                  </a:lnTo>
                  <a:cubicBezTo>
                    <a:pt x="3" y="22"/>
                    <a:pt x="6" y="21"/>
                    <a:pt x="10" y="19"/>
                  </a:cubicBez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6" name="Freeform 22">
              <a:extLst>
                <a:ext uri="{FF2B5EF4-FFF2-40B4-BE49-F238E27FC236}">
                  <a16:creationId xmlns:a16="http://schemas.microsoft.com/office/drawing/2014/main" id="{917346BC-0AAD-492E-A6EE-DEAA6C3F32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1073" y="2983133"/>
              <a:ext cx="140018" cy="447708"/>
            </a:xfrm>
            <a:custGeom>
              <a:avLst/>
              <a:gdLst>
                <a:gd name="T0" fmla="*/ 245 w 371"/>
                <a:gd name="T1" fmla="*/ 1156 h 1189"/>
                <a:gd name="T2" fmla="*/ 291 w 371"/>
                <a:gd name="T3" fmla="*/ 1156 h 1189"/>
                <a:gd name="T4" fmla="*/ 341 w 371"/>
                <a:gd name="T5" fmla="*/ 1105 h 1189"/>
                <a:gd name="T6" fmla="*/ 245 w 371"/>
                <a:gd name="T7" fmla="*/ 1105 h 1189"/>
                <a:gd name="T8" fmla="*/ 245 w 371"/>
                <a:gd name="T9" fmla="*/ 1028 h 1189"/>
                <a:gd name="T10" fmla="*/ 370 w 371"/>
                <a:gd name="T11" fmla="*/ 1028 h 1189"/>
                <a:gd name="T12" fmla="*/ 371 w 371"/>
                <a:gd name="T13" fmla="*/ 1003 h 1189"/>
                <a:gd name="T14" fmla="*/ 371 w 371"/>
                <a:gd name="T15" fmla="*/ 978 h 1189"/>
                <a:gd name="T16" fmla="*/ 245 w 371"/>
                <a:gd name="T17" fmla="*/ 978 h 1189"/>
                <a:gd name="T18" fmla="*/ 245 w 371"/>
                <a:gd name="T19" fmla="*/ 900 h 1189"/>
                <a:gd name="T20" fmla="*/ 371 w 371"/>
                <a:gd name="T21" fmla="*/ 900 h 1189"/>
                <a:gd name="T22" fmla="*/ 371 w 371"/>
                <a:gd name="T23" fmla="*/ 850 h 1189"/>
                <a:gd name="T24" fmla="*/ 245 w 371"/>
                <a:gd name="T25" fmla="*/ 850 h 1189"/>
                <a:gd name="T26" fmla="*/ 245 w 371"/>
                <a:gd name="T27" fmla="*/ 772 h 1189"/>
                <a:gd name="T28" fmla="*/ 371 w 371"/>
                <a:gd name="T29" fmla="*/ 772 h 1189"/>
                <a:gd name="T30" fmla="*/ 371 w 371"/>
                <a:gd name="T31" fmla="*/ 722 h 1189"/>
                <a:gd name="T32" fmla="*/ 245 w 371"/>
                <a:gd name="T33" fmla="*/ 722 h 1189"/>
                <a:gd name="T34" fmla="*/ 245 w 371"/>
                <a:gd name="T35" fmla="*/ 645 h 1189"/>
                <a:gd name="T36" fmla="*/ 371 w 371"/>
                <a:gd name="T37" fmla="*/ 645 h 1189"/>
                <a:gd name="T38" fmla="*/ 371 w 371"/>
                <a:gd name="T39" fmla="*/ 594 h 1189"/>
                <a:gd name="T40" fmla="*/ 245 w 371"/>
                <a:gd name="T41" fmla="*/ 594 h 1189"/>
                <a:gd name="T42" fmla="*/ 245 w 371"/>
                <a:gd name="T43" fmla="*/ 517 h 1189"/>
                <a:gd name="T44" fmla="*/ 371 w 371"/>
                <a:gd name="T45" fmla="*/ 517 h 1189"/>
                <a:gd name="T46" fmla="*/ 371 w 371"/>
                <a:gd name="T47" fmla="*/ 467 h 1189"/>
                <a:gd name="T48" fmla="*/ 245 w 371"/>
                <a:gd name="T49" fmla="*/ 467 h 1189"/>
                <a:gd name="T50" fmla="*/ 245 w 371"/>
                <a:gd name="T51" fmla="*/ 389 h 1189"/>
                <a:gd name="T52" fmla="*/ 371 w 371"/>
                <a:gd name="T53" fmla="*/ 389 h 1189"/>
                <a:gd name="T54" fmla="*/ 371 w 371"/>
                <a:gd name="T55" fmla="*/ 339 h 1189"/>
                <a:gd name="T56" fmla="*/ 245 w 371"/>
                <a:gd name="T57" fmla="*/ 339 h 1189"/>
                <a:gd name="T58" fmla="*/ 245 w 371"/>
                <a:gd name="T59" fmla="*/ 262 h 1189"/>
                <a:gd name="T60" fmla="*/ 371 w 371"/>
                <a:gd name="T61" fmla="*/ 262 h 1189"/>
                <a:gd name="T62" fmla="*/ 371 w 371"/>
                <a:gd name="T63" fmla="*/ 211 h 1189"/>
                <a:gd name="T64" fmla="*/ 245 w 371"/>
                <a:gd name="T65" fmla="*/ 211 h 1189"/>
                <a:gd name="T66" fmla="*/ 245 w 371"/>
                <a:gd name="T67" fmla="*/ 134 h 1189"/>
                <a:gd name="T68" fmla="*/ 364 w 371"/>
                <a:gd name="T69" fmla="*/ 134 h 1189"/>
                <a:gd name="T70" fmla="*/ 341 w 371"/>
                <a:gd name="T71" fmla="*/ 83 h 1189"/>
                <a:gd name="T72" fmla="*/ 245 w 371"/>
                <a:gd name="T73" fmla="*/ 83 h 1189"/>
                <a:gd name="T74" fmla="*/ 245 w 371"/>
                <a:gd name="T75" fmla="*/ 10 h 1189"/>
                <a:gd name="T76" fmla="*/ 186 w 371"/>
                <a:gd name="T77" fmla="*/ 0 h 1189"/>
                <a:gd name="T78" fmla="*/ 0 w 371"/>
                <a:gd name="T79" fmla="*/ 186 h 1189"/>
                <a:gd name="T80" fmla="*/ 0 w 371"/>
                <a:gd name="T81" fmla="*/ 1003 h 1189"/>
                <a:gd name="T82" fmla="*/ 186 w 371"/>
                <a:gd name="T83" fmla="*/ 1189 h 1189"/>
                <a:gd name="T84" fmla="*/ 245 w 371"/>
                <a:gd name="T85" fmla="*/ 1179 h 1189"/>
                <a:gd name="T86" fmla="*/ 245 w 371"/>
                <a:gd name="T87" fmla="*/ 115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1" h="1189">
                  <a:moveTo>
                    <a:pt x="245" y="1156"/>
                  </a:moveTo>
                  <a:lnTo>
                    <a:pt x="291" y="1156"/>
                  </a:lnTo>
                  <a:cubicBezTo>
                    <a:pt x="311" y="1142"/>
                    <a:pt x="328" y="1125"/>
                    <a:pt x="341" y="1105"/>
                  </a:cubicBez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1"/>
                    <a:pt x="371" y="1003"/>
                  </a:cubicBezTo>
                  <a:lnTo>
                    <a:pt x="371" y="978"/>
                  </a:lnTo>
                  <a:lnTo>
                    <a:pt x="245" y="978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850"/>
                  </a:lnTo>
                  <a:lnTo>
                    <a:pt x="245" y="850"/>
                  </a:lnTo>
                  <a:lnTo>
                    <a:pt x="245" y="772"/>
                  </a:lnTo>
                  <a:lnTo>
                    <a:pt x="371" y="772"/>
                  </a:lnTo>
                  <a:lnTo>
                    <a:pt x="371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94"/>
                  </a:lnTo>
                  <a:lnTo>
                    <a:pt x="245" y="594"/>
                  </a:lnTo>
                  <a:lnTo>
                    <a:pt x="245" y="517"/>
                  </a:lnTo>
                  <a:lnTo>
                    <a:pt x="371" y="517"/>
                  </a:lnTo>
                  <a:lnTo>
                    <a:pt x="371" y="467"/>
                  </a:lnTo>
                  <a:lnTo>
                    <a:pt x="245" y="467"/>
                  </a:lnTo>
                  <a:lnTo>
                    <a:pt x="245" y="389"/>
                  </a:lnTo>
                  <a:lnTo>
                    <a:pt x="371" y="389"/>
                  </a:lnTo>
                  <a:lnTo>
                    <a:pt x="371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211"/>
                  </a:lnTo>
                  <a:lnTo>
                    <a:pt x="245" y="211"/>
                  </a:lnTo>
                  <a:lnTo>
                    <a:pt x="245" y="134"/>
                  </a:lnTo>
                  <a:lnTo>
                    <a:pt x="364" y="134"/>
                  </a:lnTo>
                  <a:cubicBezTo>
                    <a:pt x="359" y="116"/>
                    <a:pt x="351" y="99"/>
                    <a:pt x="341" y="83"/>
                  </a:cubicBez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7" name="Rectangle: Rounded Corners 226">
              <a:extLst>
                <a:ext uri="{FF2B5EF4-FFF2-40B4-BE49-F238E27FC236}">
                  <a16:creationId xmlns:a16="http://schemas.microsoft.com/office/drawing/2014/main" id="{1D35DD38-8AAB-4CC7-90FB-D19F32F00557}"/>
                </a:ext>
              </a:extLst>
            </p:cNvPr>
            <p:cNvSpPr/>
            <p:nvPr/>
          </p:nvSpPr>
          <p:spPr>
            <a:xfrm>
              <a:off x="3113299" y="2531103"/>
              <a:ext cx="1944682" cy="2274845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228" name="Freeform 87">
              <a:extLst>
                <a:ext uri="{FF2B5EF4-FFF2-40B4-BE49-F238E27FC236}">
                  <a16:creationId xmlns:a16="http://schemas.microsoft.com/office/drawing/2014/main" id="{1E41C643-B061-4289-8524-A99E96030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810" y="2530239"/>
              <a:ext cx="1450301" cy="140017"/>
            </a:xfrm>
            <a:custGeom>
              <a:avLst/>
              <a:gdLst>
                <a:gd name="T0" fmla="*/ 3577 w 3844"/>
                <a:gd name="T1" fmla="*/ 372 h 372"/>
                <a:gd name="T2" fmla="*/ 266 w 3844"/>
                <a:gd name="T3" fmla="*/ 372 h 372"/>
                <a:gd name="T4" fmla="*/ 0 w 3844"/>
                <a:gd name="T5" fmla="*/ 105 h 372"/>
                <a:gd name="T6" fmla="*/ 0 w 3844"/>
                <a:gd name="T7" fmla="*/ 4 h 372"/>
                <a:gd name="T8" fmla="*/ 8 w 3844"/>
                <a:gd name="T9" fmla="*/ 3 h 372"/>
                <a:gd name="T10" fmla="*/ 27 w 3844"/>
                <a:gd name="T11" fmla="*/ 2 h 372"/>
                <a:gd name="T12" fmla="*/ 47 w 3844"/>
                <a:gd name="T13" fmla="*/ 1 h 372"/>
                <a:gd name="T14" fmla="*/ 65 w 3844"/>
                <a:gd name="T15" fmla="*/ 0 h 372"/>
                <a:gd name="T16" fmla="*/ 79 w 3844"/>
                <a:gd name="T17" fmla="*/ 0 h 372"/>
                <a:gd name="T18" fmla="*/ 3713 w 3844"/>
                <a:gd name="T19" fmla="*/ 0 h 372"/>
                <a:gd name="T20" fmla="*/ 3772 w 3844"/>
                <a:gd name="T21" fmla="*/ 2 h 372"/>
                <a:gd name="T22" fmla="*/ 3792 w 3844"/>
                <a:gd name="T23" fmla="*/ 3 h 372"/>
                <a:gd name="T24" fmla="*/ 3812 w 3844"/>
                <a:gd name="T25" fmla="*/ 5 h 372"/>
                <a:gd name="T26" fmla="*/ 3832 w 3844"/>
                <a:gd name="T27" fmla="*/ 7 h 372"/>
                <a:gd name="T28" fmla="*/ 3844 w 3844"/>
                <a:gd name="T29" fmla="*/ 8 h 372"/>
                <a:gd name="T30" fmla="*/ 3844 w 3844"/>
                <a:gd name="T31" fmla="*/ 105 h 372"/>
                <a:gd name="T32" fmla="*/ 3577 w 3844"/>
                <a:gd name="T33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44" h="372">
                  <a:moveTo>
                    <a:pt x="3577" y="372"/>
                  </a:moveTo>
                  <a:lnTo>
                    <a:pt x="266" y="372"/>
                  </a:lnTo>
                  <a:cubicBezTo>
                    <a:pt x="119" y="372"/>
                    <a:pt x="0" y="252"/>
                    <a:pt x="0" y="105"/>
                  </a:cubicBezTo>
                  <a:lnTo>
                    <a:pt x="0" y="4"/>
                  </a:lnTo>
                  <a:cubicBezTo>
                    <a:pt x="2" y="4"/>
                    <a:pt x="5" y="3"/>
                    <a:pt x="8" y="3"/>
                  </a:cubicBezTo>
                  <a:cubicBezTo>
                    <a:pt x="14" y="3"/>
                    <a:pt x="21" y="2"/>
                    <a:pt x="27" y="2"/>
                  </a:cubicBezTo>
                  <a:cubicBezTo>
                    <a:pt x="34" y="1"/>
                    <a:pt x="40" y="1"/>
                    <a:pt x="47" y="1"/>
                  </a:cubicBezTo>
                  <a:cubicBezTo>
                    <a:pt x="53" y="1"/>
                    <a:pt x="59" y="0"/>
                    <a:pt x="65" y="0"/>
                  </a:cubicBezTo>
                  <a:cubicBezTo>
                    <a:pt x="70" y="0"/>
                    <a:pt x="75" y="0"/>
                    <a:pt x="79" y="0"/>
                  </a:cubicBezTo>
                  <a:lnTo>
                    <a:pt x="3713" y="0"/>
                  </a:lnTo>
                  <a:cubicBezTo>
                    <a:pt x="3733" y="0"/>
                    <a:pt x="3753" y="1"/>
                    <a:pt x="3772" y="2"/>
                  </a:cubicBezTo>
                  <a:cubicBezTo>
                    <a:pt x="3779" y="2"/>
                    <a:pt x="3785" y="2"/>
                    <a:pt x="3792" y="3"/>
                  </a:cubicBezTo>
                  <a:cubicBezTo>
                    <a:pt x="3798" y="3"/>
                    <a:pt x="3805" y="4"/>
                    <a:pt x="3812" y="5"/>
                  </a:cubicBezTo>
                  <a:cubicBezTo>
                    <a:pt x="3819" y="5"/>
                    <a:pt x="3826" y="6"/>
                    <a:pt x="3832" y="7"/>
                  </a:cubicBezTo>
                  <a:cubicBezTo>
                    <a:pt x="3836" y="7"/>
                    <a:pt x="3840" y="8"/>
                    <a:pt x="3844" y="8"/>
                  </a:cubicBezTo>
                  <a:lnTo>
                    <a:pt x="3844" y="105"/>
                  </a:lnTo>
                  <a:cubicBezTo>
                    <a:pt x="3844" y="252"/>
                    <a:pt x="3725" y="372"/>
                    <a:pt x="3577" y="372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9" name="Freeform 111">
              <a:extLst>
                <a:ext uri="{FF2B5EF4-FFF2-40B4-BE49-F238E27FC236}">
                  <a16:creationId xmlns:a16="http://schemas.microsoft.com/office/drawing/2014/main" id="{A98174DC-EC4D-4074-A43A-4DA872990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810" y="4685809"/>
              <a:ext cx="1450301" cy="121002"/>
            </a:xfrm>
            <a:custGeom>
              <a:avLst/>
              <a:gdLst>
                <a:gd name="T0" fmla="*/ 5 w 3844"/>
                <a:gd name="T1" fmla="*/ 320 h 320"/>
                <a:gd name="T2" fmla="*/ 0 w 3844"/>
                <a:gd name="T3" fmla="*/ 320 h 320"/>
                <a:gd name="T4" fmla="*/ 0 w 3844"/>
                <a:gd name="T5" fmla="*/ 267 h 320"/>
                <a:gd name="T6" fmla="*/ 266 w 3844"/>
                <a:gd name="T7" fmla="*/ 0 h 320"/>
                <a:gd name="T8" fmla="*/ 3577 w 3844"/>
                <a:gd name="T9" fmla="*/ 0 h 320"/>
                <a:gd name="T10" fmla="*/ 3844 w 3844"/>
                <a:gd name="T11" fmla="*/ 267 h 320"/>
                <a:gd name="T12" fmla="*/ 3844 w 3844"/>
                <a:gd name="T13" fmla="*/ 315 h 320"/>
                <a:gd name="T14" fmla="*/ 3833 w 3844"/>
                <a:gd name="T15" fmla="*/ 316 h 320"/>
                <a:gd name="T16" fmla="*/ 3813 w 3844"/>
                <a:gd name="T17" fmla="*/ 317 h 320"/>
                <a:gd name="T18" fmla="*/ 3794 w 3844"/>
                <a:gd name="T19" fmla="*/ 318 h 320"/>
                <a:gd name="T20" fmla="*/ 3776 w 3844"/>
                <a:gd name="T21" fmla="*/ 319 h 320"/>
                <a:gd name="T22" fmla="*/ 3744 w 3844"/>
                <a:gd name="T23" fmla="*/ 320 h 320"/>
                <a:gd name="T24" fmla="*/ 36 w 3844"/>
                <a:gd name="T25" fmla="*/ 320 h 320"/>
                <a:gd name="T26" fmla="*/ 28 w 3844"/>
                <a:gd name="T27" fmla="*/ 320 h 320"/>
                <a:gd name="T28" fmla="*/ 11 w 3844"/>
                <a:gd name="T29" fmla="*/ 320 h 320"/>
                <a:gd name="T30" fmla="*/ 5 w 3844"/>
                <a:gd name="T31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44" h="320">
                  <a:moveTo>
                    <a:pt x="5" y="320"/>
                  </a:moveTo>
                  <a:cubicBezTo>
                    <a:pt x="3" y="320"/>
                    <a:pt x="2" y="320"/>
                    <a:pt x="0" y="320"/>
                  </a:cubicBezTo>
                  <a:lnTo>
                    <a:pt x="0" y="267"/>
                  </a:lnTo>
                  <a:cubicBezTo>
                    <a:pt x="0" y="120"/>
                    <a:pt x="119" y="0"/>
                    <a:pt x="266" y="0"/>
                  </a:cubicBezTo>
                  <a:lnTo>
                    <a:pt x="3577" y="0"/>
                  </a:lnTo>
                  <a:cubicBezTo>
                    <a:pt x="3725" y="0"/>
                    <a:pt x="3844" y="120"/>
                    <a:pt x="3844" y="267"/>
                  </a:cubicBezTo>
                  <a:lnTo>
                    <a:pt x="3844" y="315"/>
                  </a:lnTo>
                  <a:cubicBezTo>
                    <a:pt x="3840" y="315"/>
                    <a:pt x="3836" y="316"/>
                    <a:pt x="3833" y="316"/>
                  </a:cubicBezTo>
                  <a:cubicBezTo>
                    <a:pt x="3826" y="317"/>
                    <a:pt x="3820" y="317"/>
                    <a:pt x="3813" y="317"/>
                  </a:cubicBezTo>
                  <a:cubicBezTo>
                    <a:pt x="3807" y="318"/>
                    <a:pt x="3801" y="318"/>
                    <a:pt x="3794" y="318"/>
                  </a:cubicBezTo>
                  <a:cubicBezTo>
                    <a:pt x="3788" y="319"/>
                    <a:pt x="3782" y="319"/>
                    <a:pt x="3776" y="319"/>
                  </a:cubicBezTo>
                  <a:cubicBezTo>
                    <a:pt x="3765" y="319"/>
                    <a:pt x="3754" y="320"/>
                    <a:pt x="3744" y="320"/>
                  </a:cubicBezTo>
                  <a:lnTo>
                    <a:pt x="36" y="320"/>
                  </a:lnTo>
                  <a:cubicBezTo>
                    <a:pt x="33" y="320"/>
                    <a:pt x="30" y="320"/>
                    <a:pt x="28" y="320"/>
                  </a:cubicBezTo>
                  <a:cubicBezTo>
                    <a:pt x="22" y="320"/>
                    <a:pt x="16" y="320"/>
                    <a:pt x="11" y="320"/>
                  </a:cubicBezTo>
                  <a:cubicBezTo>
                    <a:pt x="9" y="320"/>
                    <a:pt x="7" y="320"/>
                    <a:pt x="5" y="320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DE65BA21-F165-4CC9-8A19-F19232EF21D4}"/>
              </a:ext>
            </a:extLst>
          </p:cNvPr>
          <p:cNvGrpSpPr/>
          <p:nvPr/>
        </p:nvGrpSpPr>
        <p:grpSpPr>
          <a:xfrm>
            <a:off x="3547297" y="1831351"/>
            <a:ext cx="2049407" cy="3641651"/>
            <a:chOff x="4729729" y="1298802"/>
            <a:chExt cx="2732542" cy="4855534"/>
          </a:xfrm>
        </p:grpSpPr>
        <p:sp>
          <p:nvSpPr>
            <p:cNvPr id="231" name="Freeform 9">
              <a:extLst>
                <a:ext uri="{FF2B5EF4-FFF2-40B4-BE49-F238E27FC236}">
                  <a16:creationId xmlns:a16="http://schemas.microsoft.com/office/drawing/2014/main" id="{914FDAB2-B489-4B9B-82A5-2876DE6B0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6590" y="1298802"/>
              <a:ext cx="1991480" cy="985302"/>
            </a:xfrm>
            <a:custGeom>
              <a:avLst/>
              <a:gdLst>
                <a:gd name="T0" fmla="*/ 4371 w 4371"/>
                <a:gd name="T1" fmla="*/ 2163 h 2163"/>
                <a:gd name="T2" fmla="*/ 4366 w 4371"/>
                <a:gd name="T3" fmla="*/ 2163 h 2163"/>
                <a:gd name="T4" fmla="*/ 4356 w 4371"/>
                <a:gd name="T5" fmla="*/ 2161 h 2163"/>
                <a:gd name="T6" fmla="*/ 4333 w 4371"/>
                <a:gd name="T7" fmla="*/ 2156 h 2163"/>
                <a:gd name="T8" fmla="*/ 4310 w 4371"/>
                <a:gd name="T9" fmla="*/ 2152 h 2163"/>
                <a:gd name="T10" fmla="*/ 4288 w 4371"/>
                <a:gd name="T11" fmla="*/ 2148 h 2163"/>
                <a:gd name="T12" fmla="*/ 4267 w 4371"/>
                <a:gd name="T13" fmla="*/ 2146 h 2163"/>
                <a:gd name="T14" fmla="*/ 4246 w 4371"/>
                <a:gd name="T15" fmla="*/ 2143 h 2163"/>
                <a:gd name="T16" fmla="*/ 4226 w 4371"/>
                <a:gd name="T17" fmla="*/ 2141 h 2163"/>
                <a:gd name="T18" fmla="*/ 4206 w 4371"/>
                <a:gd name="T19" fmla="*/ 2140 h 2163"/>
                <a:gd name="T20" fmla="*/ 4186 w 4371"/>
                <a:gd name="T21" fmla="*/ 2138 h 2163"/>
                <a:gd name="T22" fmla="*/ 4167 w 4371"/>
                <a:gd name="T23" fmla="*/ 2138 h 2163"/>
                <a:gd name="T24" fmla="*/ 4148 w 4371"/>
                <a:gd name="T25" fmla="*/ 2137 h 2163"/>
                <a:gd name="T26" fmla="*/ 4129 w 4371"/>
                <a:gd name="T27" fmla="*/ 2137 h 2163"/>
                <a:gd name="T28" fmla="*/ 4125 w 4371"/>
                <a:gd name="T29" fmla="*/ 2137 h 2163"/>
                <a:gd name="T30" fmla="*/ 4046 w 4371"/>
                <a:gd name="T31" fmla="*/ 2137 h 2163"/>
                <a:gd name="T32" fmla="*/ 3853 w 4371"/>
                <a:gd name="T33" fmla="*/ 2055 h 2163"/>
                <a:gd name="T34" fmla="*/ 542 w 4371"/>
                <a:gd name="T35" fmla="*/ 2055 h 2163"/>
                <a:gd name="T36" fmla="*/ 350 w 4371"/>
                <a:gd name="T37" fmla="*/ 2137 h 2163"/>
                <a:gd name="T38" fmla="*/ 222 w 4371"/>
                <a:gd name="T39" fmla="*/ 2137 h 2163"/>
                <a:gd name="T40" fmla="*/ 204 w 4371"/>
                <a:gd name="T41" fmla="*/ 2137 h 2163"/>
                <a:gd name="T42" fmla="*/ 186 w 4371"/>
                <a:gd name="T43" fmla="*/ 2138 h 2163"/>
                <a:gd name="T44" fmla="*/ 166 w 4371"/>
                <a:gd name="T45" fmla="*/ 2139 h 2163"/>
                <a:gd name="T46" fmla="*/ 147 w 4371"/>
                <a:gd name="T47" fmla="*/ 2140 h 2163"/>
                <a:gd name="T48" fmla="*/ 126 w 4371"/>
                <a:gd name="T49" fmla="*/ 2142 h 2163"/>
                <a:gd name="T50" fmla="*/ 105 w 4371"/>
                <a:gd name="T51" fmla="*/ 2145 h 2163"/>
                <a:gd name="T52" fmla="*/ 84 w 4371"/>
                <a:gd name="T53" fmla="*/ 2148 h 2163"/>
                <a:gd name="T54" fmla="*/ 61 w 4371"/>
                <a:gd name="T55" fmla="*/ 2152 h 2163"/>
                <a:gd name="T56" fmla="*/ 38 w 4371"/>
                <a:gd name="T57" fmla="*/ 2157 h 2163"/>
                <a:gd name="T58" fmla="*/ 17 w 4371"/>
                <a:gd name="T59" fmla="*/ 2162 h 2163"/>
                <a:gd name="T60" fmla="*/ 0 w 4371"/>
                <a:gd name="T61" fmla="*/ 2162 h 2163"/>
                <a:gd name="T62" fmla="*/ 366 w 4371"/>
                <a:gd name="T63" fmla="*/ 1283 h 2163"/>
                <a:gd name="T64" fmla="*/ 773 w 4371"/>
                <a:gd name="T65" fmla="*/ 160 h 2163"/>
                <a:gd name="T66" fmla="*/ 2149 w 4371"/>
                <a:gd name="T67" fmla="*/ 0 h 2163"/>
                <a:gd name="T68" fmla="*/ 2194 w 4371"/>
                <a:gd name="T69" fmla="*/ 0 h 2163"/>
                <a:gd name="T70" fmla="*/ 3597 w 4371"/>
                <a:gd name="T71" fmla="*/ 162 h 2163"/>
                <a:gd name="T72" fmla="*/ 4004 w 4371"/>
                <a:gd name="T73" fmla="*/ 1284 h 2163"/>
                <a:gd name="T74" fmla="*/ 4371 w 4371"/>
                <a:gd name="T75" fmla="*/ 2163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71" h="2163">
                  <a:moveTo>
                    <a:pt x="4371" y="2163"/>
                  </a:moveTo>
                  <a:lnTo>
                    <a:pt x="4366" y="2163"/>
                  </a:lnTo>
                  <a:cubicBezTo>
                    <a:pt x="4363" y="2163"/>
                    <a:pt x="4360" y="2162"/>
                    <a:pt x="4356" y="2161"/>
                  </a:cubicBezTo>
                  <a:cubicBezTo>
                    <a:pt x="4349" y="2159"/>
                    <a:pt x="4341" y="2158"/>
                    <a:pt x="4333" y="2156"/>
                  </a:cubicBezTo>
                  <a:cubicBezTo>
                    <a:pt x="4325" y="2155"/>
                    <a:pt x="4318" y="2153"/>
                    <a:pt x="4310" y="2152"/>
                  </a:cubicBezTo>
                  <a:cubicBezTo>
                    <a:pt x="4303" y="2151"/>
                    <a:pt x="4296" y="2150"/>
                    <a:pt x="4288" y="2148"/>
                  </a:cubicBezTo>
                  <a:cubicBezTo>
                    <a:pt x="4281" y="2147"/>
                    <a:pt x="4274" y="2146"/>
                    <a:pt x="4267" y="2146"/>
                  </a:cubicBezTo>
                  <a:cubicBezTo>
                    <a:pt x="4260" y="2145"/>
                    <a:pt x="4253" y="2144"/>
                    <a:pt x="4246" y="2143"/>
                  </a:cubicBezTo>
                  <a:cubicBezTo>
                    <a:pt x="4239" y="2142"/>
                    <a:pt x="4232" y="2142"/>
                    <a:pt x="4226" y="2141"/>
                  </a:cubicBezTo>
                  <a:cubicBezTo>
                    <a:pt x="4219" y="2141"/>
                    <a:pt x="4212" y="2140"/>
                    <a:pt x="4206" y="2140"/>
                  </a:cubicBezTo>
                  <a:cubicBezTo>
                    <a:pt x="4199" y="2139"/>
                    <a:pt x="4193" y="2139"/>
                    <a:pt x="4186" y="2138"/>
                  </a:cubicBezTo>
                  <a:cubicBezTo>
                    <a:pt x="4180" y="2138"/>
                    <a:pt x="4173" y="2138"/>
                    <a:pt x="4167" y="2138"/>
                  </a:cubicBezTo>
                  <a:cubicBezTo>
                    <a:pt x="4161" y="2137"/>
                    <a:pt x="4154" y="2137"/>
                    <a:pt x="4148" y="2137"/>
                  </a:cubicBezTo>
                  <a:cubicBezTo>
                    <a:pt x="4142" y="2137"/>
                    <a:pt x="4136" y="2137"/>
                    <a:pt x="4129" y="2137"/>
                  </a:cubicBezTo>
                  <a:lnTo>
                    <a:pt x="4125" y="2137"/>
                  </a:lnTo>
                  <a:lnTo>
                    <a:pt x="4046" y="2137"/>
                  </a:lnTo>
                  <a:cubicBezTo>
                    <a:pt x="3997" y="2086"/>
                    <a:pt x="3929" y="2055"/>
                    <a:pt x="3853" y="2055"/>
                  </a:cubicBezTo>
                  <a:lnTo>
                    <a:pt x="542" y="2055"/>
                  </a:lnTo>
                  <a:cubicBezTo>
                    <a:pt x="467" y="2055"/>
                    <a:pt x="399" y="2086"/>
                    <a:pt x="350" y="2137"/>
                  </a:cubicBezTo>
                  <a:lnTo>
                    <a:pt x="222" y="2137"/>
                  </a:lnTo>
                  <a:cubicBezTo>
                    <a:pt x="216" y="2137"/>
                    <a:pt x="210" y="2137"/>
                    <a:pt x="204" y="2137"/>
                  </a:cubicBezTo>
                  <a:cubicBezTo>
                    <a:pt x="198" y="2137"/>
                    <a:pt x="192" y="2137"/>
                    <a:pt x="186" y="2138"/>
                  </a:cubicBezTo>
                  <a:cubicBezTo>
                    <a:pt x="179" y="2138"/>
                    <a:pt x="173" y="2138"/>
                    <a:pt x="166" y="2139"/>
                  </a:cubicBezTo>
                  <a:cubicBezTo>
                    <a:pt x="160" y="2139"/>
                    <a:pt x="153" y="2140"/>
                    <a:pt x="147" y="2140"/>
                  </a:cubicBezTo>
                  <a:cubicBezTo>
                    <a:pt x="140" y="2141"/>
                    <a:pt x="133" y="2141"/>
                    <a:pt x="126" y="2142"/>
                  </a:cubicBezTo>
                  <a:cubicBezTo>
                    <a:pt x="119" y="2143"/>
                    <a:pt x="112" y="2144"/>
                    <a:pt x="105" y="2145"/>
                  </a:cubicBezTo>
                  <a:cubicBezTo>
                    <a:pt x="98" y="2146"/>
                    <a:pt x="91" y="2147"/>
                    <a:pt x="84" y="2148"/>
                  </a:cubicBezTo>
                  <a:cubicBezTo>
                    <a:pt x="76" y="2149"/>
                    <a:pt x="69" y="2150"/>
                    <a:pt x="61" y="2152"/>
                  </a:cubicBezTo>
                  <a:cubicBezTo>
                    <a:pt x="53" y="2153"/>
                    <a:pt x="45" y="2155"/>
                    <a:pt x="38" y="2157"/>
                  </a:cubicBezTo>
                  <a:cubicBezTo>
                    <a:pt x="31" y="2158"/>
                    <a:pt x="24" y="2160"/>
                    <a:pt x="17" y="2162"/>
                  </a:cubicBezTo>
                  <a:lnTo>
                    <a:pt x="0" y="2162"/>
                  </a:lnTo>
                  <a:cubicBezTo>
                    <a:pt x="0" y="2162"/>
                    <a:pt x="368" y="1839"/>
                    <a:pt x="366" y="1283"/>
                  </a:cubicBezTo>
                  <a:cubicBezTo>
                    <a:pt x="365" y="984"/>
                    <a:pt x="330" y="348"/>
                    <a:pt x="773" y="160"/>
                  </a:cubicBezTo>
                  <a:cubicBezTo>
                    <a:pt x="1098" y="23"/>
                    <a:pt x="1294" y="0"/>
                    <a:pt x="2149" y="0"/>
                  </a:cubicBezTo>
                  <a:cubicBezTo>
                    <a:pt x="2164" y="0"/>
                    <a:pt x="2179" y="0"/>
                    <a:pt x="2194" y="0"/>
                  </a:cubicBezTo>
                  <a:cubicBezTo>
                    <a:pt x="3073" y="1"/>
                    <a:pt x="3269" y="23"/>
                    <a:pt x="3597" y="162"/>
                  </a:cubicBezTo>
                  <a:cubicBezTo>
                    <a:pt x="4040" y="350"/>
                    <a:pt x="4005" y="986"/>
                    <a:pt x="4004" y="1284"/>
                  </a:cubicBezTo>
                  <a:cubicBezTo>
                    <a:pt x="4003" y="1841"/>
                    <a:pt x="4371" y="2163"/>
                    <a:pt x="4371" y="2163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2" name="Freeform 8">
              <a:extLst>
                <a:ext uri="{FF2B5EF4-FFF2-40B4-BE49-F238E27FC236}">
                  <a16:creationId xmlns:a16="http://schemas.microsoft.com/office/drawing/2014/main" id="{2E5C28F0-9012-4EC5-AEAA-8D788BA29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1202" y="5183647"/>
              <a:ext cx="1962255" cy="970689"/>
            </a:xfrm>
            <a:custGeom>
              <a:avLst/>
              <a:gdLst>
                <a:gd name="T0" fmla="*/ 2114 w 4305"/>
                <a:gd name="T1" fmla="*/ 2133 h 2133"/>
                <a:gd name="T2" fmla="*/ 738 w 4305"/>
                <a:gd name="T3" fmla="*/ 1973 h 2133"/>
                <a:gd name="T4" fmla="*/ 331 w 4305"/>
                <a:gd name="T5" fmla="*/ 851 h 2133"/>
                <a:gd name="T6" fmla="*/ 0 w 4305"/>
                <a:gd name="T7" fmla="*/ 6 h 2133"/>
                <a:gd name="T8" fmla="*/ 1 w 4305"/>
                <a:gd name="T9" fmla="*/ 6 h 2133"/>
                <a:gd name="T10" fmla="*/ 22 w 4305"/>
                <a:gd name="T11" fmla="*/ 9 h 2133"/>
                <a:gd name="T12" fmla="*/ 43 w 4305"/>
                <a:gd name="T13" fmla="*/ 12 h 2133"/>
                <a:gd name="T14" fmla="*/ 62 w 4305"/>
                <a:gd name="T15" fmla="*/ 13 h 2133"/>
                <a:gd name="T16" fmla="*/ 81 w 4305"/>
                <a:gd name="T17" fmla="*/ 14 h 2133"/>
                <a:gd name="T18" fmla="*/ 99 w 4305"/>
                <a:gd name="T19" fmla="*/ 15 h 2133"/>
                <a:gd name="T20" fmla="*/ 109 w 4305"/>
                <a:gd name="T21" fmla="*/ 15 h 2133"/>
                <a:gd name="T22" fmla="*/ 117 w 4305"/>
                <a:gd name="T23" fmla="*/ 15 h 2133"/>
                <a:gd name="T24" fmla="*/ 134 w 4305"/>
                <a:gd name="T25" fmla="*/ 14 h 2133"/>
                <a:gd name="T26" fmla="*/ 141 w 4305"/>
                <a:gd name="T27" fmla="*/ 14 h 2133"/>
                <a:gd name="T28" fmla="*/ 286 w 4305"/>
                <a:gd name="T29" fmla="*/ 14 h 2133"/>
                <a:gd name="T30" fmla="*/ 508 w 4305"/>
                <a:gd name="T31" fmla="*/ 134 h 2133"/>
                <a:gd name="T32" fmla="*/ 3819 w 4305"/>
                <a:gd name="T33" fmla="*/ 134 h 2133"/>
                <a:gd name="T34" fmla="*/ 4042 w 4305"/>
                <a:gd name="T35" fmla="*/ 14 h 2133"/>
                <a:gd name="T36" fmla="*/ 4124 w 4305"/>
                <a:gd name="T37" fmla="*/ 14 h 2133"/>
                <a:gd name="T38" fmla="*/ 4133 w 4305"/>
                <a:gd name="T39" fmla="*/ 14 h 2133"/>
                <a:gd name="T40" fmla="*/ 4152 w 4305"/>
                <a:gd name="T41" fmla="*/ 14 h 2133"/>
                <a:gd name="T42" fmla="*/ 4170 w 4305"/>
                <a:gd name="T43" fmla="*/ 13 h 2133"/>
                <a:gd name="T44" fmla="*/ 4189 w 4305"/>
                <a:gd name="T45" fmla="*/ 12 h 2133"/>
                <a:gd name="T46" fmla="*/ 4208 w 4305"/>
                <a:gd name="T47" fmla="*/ 11 h 2133"/>
                <a:gd name="T48" fmla="*/ 4228 w 4305"/>
                <a:gd name="T49" fmla="*/ 10 h 2133"/>
                <a:gd name="T50" fmla="*/ 4248 w 4305"/>
                <a:gd name="T51" fmla="*/ 8 h 2133"/>
                <a:gd name="T52" fmla="*/ 4268 w 4305"/>
                <a:gd name="T53" fmla="*/ 5 h 2133"/>
                <a:gd name="T54" fmla="*/ 4289 w 4305"/>
                <a:gd name="T55" fmla="*/ 3 h 2133"/>
                <a:gd name="T56" fmla="*/ 4305 w 4305"/>
                <a:gd name="T57" fmla="*/ 0 h 2133"/>
                <a:gd name="T58" fmla="*/ 3969 w 4305"/>
                <a:gd name="T59" fmla="*/ 849 h 2133"/>
                <a:gd name="T60" fmla="*/ 3562 w 4305"/>
                <a:gd name="T61" fmla="*/ 1972 h 2133"/>
                <a:gd name="T62" fmla="*/ 2159 w 4305"/>
                <a:gd name="T63" fmla="*/ 2133 h 2133"/>
                <a:gd name="T64" fmla="*/ 2114 w 4305"/>
                <a:gd name="T65" fmla="*/ 2133 h 2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05" h="2133">
                  <a:moveTo>
                    <a:pt x="2114" y="2133"/>
                  </a:moveTo>
                  <a:cubicBezTo>
                    <a:pt x="1259" y="2133"/>
                    <a:pt x="1063" y="2111"/>
                    <a:pt x="738" y="1973"/>
                  </a:cubicBezTo>
                  <a:cubicBezTo>
                    <a:pt x="295" y="1785"/>
                    <a:pt x="330" y="1149"/>
                    <a:pt x="331" y="851"/>
                  </a:cubicBezTo>
                  <a:cubicBezTo>
                    <a:pt x="333" y="400"/>
                    <a:pt x="91" y="103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8" y="7"/>
                    <a:pt x="15" y="8"/>
                    <a:pt x="22" y="9"/>
                  </a:cubicBezTo>
                  <a:cubicBezTo>
                    <a:pt x="29" y="10"/>
                    <a:pt x="36" y="11"/>
                    <a:pt x="43" y="12"/>
                  </a:cubicBezTo>
                  <a:cubicBezTo>
                    <a:pt x="49" y="12"/>
                    <a:pt x="56" y="13"/>
                    <a:pt x="62" y="13"/>
                  </a:cubicBezTo>
                  <a:cubicBezTo>
                    <a:pt x="69" y="14"/>
                    <a:pt x="75" y="14"/>
                    <a:pt x="81" y="14"/>
                  </a:cubicBezTo>
                  <a:cubicBezTo>
                    <a:pt x="87" y="14"/>
                    <a:pt x="93" y="15"/>
                    <a:pt x="99" y="15"/>
                  </a:cubicBezTo>
                  <a:cubicBezTo>
                    <a:pt x="102" y="15"/>
                    <a:pt x="106" y="15"/>
                    <a:pt x="109" y="15"/>
                  </a:cubicBezTo>
                  <a:cubicBezTo>
                    <a:pt x="111" y="15"/>
                    <a:pt x="114" y="15"/>
                    <a:pt x="117" y="15"/>
                  </a:cubicBezTo>
                  <a:cubicBezTo>
                    <a:pt x="123" y="15"/>
                    <a:pt x="129" y="14"/>
                    <a:pt x="134" y="14"/>
                  </a:cubicBezTo>
                  <a:cubicBezTo>
                    <a:pt x="137" y="14"/>
                    <a:pt x="139" y="14"/>
                    <a:pt x="141" y="14"/>
                  </a:cubicBezTo>
                  <a:lnTo>
                    <a:pt x="286" y="14"/>
                  </a:lnTo>
                  <a:cubicBezTo>
                    <a:pt x="334" y="86"/>
                    <a:pt x="415" y="134"/>
                    <a:pt x="508" y="134"/>
                  </a:cubicBezTo>
                  <a:lnTo>
                    <a:pt x="3819" y="134"/>
                  </a:lnTo>
                  <a:cubicBezTo>
                    <a:pt x="3912" y="134"/>
                    <a:pt x="3994" y="86"/>
                    <a:pt x="4042" y="14"/>
                  </a:cubicBezTo>
                  <a:lnTo>
                    <a:pt x="4124" y="14"/>
                  </a:lnTo>
                  <a:cubicBezTo>
                    <a:pt x="4127" y="14"/>
                    <a:pt x="4130" y="14"/>
                    <a:pt x="4133" y="14"/>
                  </a:cubicBezTo>
                  <a:cubicBezTo>
                    <a:pt x="4139" y="14"/>
                    <a:pt x="4145" y="14"/>
                    <a:pt x="4152" y="14"/>
                  </a:cubicBezTo>
                  <a:cubicBezTo>
                    <a:pt x="4158" y="14"/>
                    <a:pt x="4164" y="13"/>
                    <a:pt x="4170" y="13"/>
                  </a:cubicBezTo>
                  <a:cubicBezTo>
                    <a:pt x="4176" y="13"/>
                    <a:pt x="4183" y="13"/>
                    <a:pt x="4189" y="12"/>
                  </a:cubicBezTo>
                  <a:cubicBezTo>
                    <a:pt x="4195" y="12"/>
                    <a:pt x="4202" y="12"/>
                    <a:pt x="4208" y="11"/>
                  </a:cubicBezTo>
                  <a:cubicBezTo>
                    <a:pt x="4215" y="11"/>
                    <a:pt x="4221" y="10"/>
                    <a:pt x="4228" y="10"/>
                  </a:cubicBezTo>
                  <a:cubicBezTo>
                    <a:pt x="4234" y="9"/>
                    <a:pt x="4241" y="8"/>
                    <a:pt x="4248" y="8"/>
                  </a:cubicBezTo>
                  <a:cubicBezTo>
                    <a:pt x="4255" y="7"/>
                    <a:pt x="4261" y="6"/>
                    <a:pt x="4268" y="5"/>
                  </a:cubicBezTo>
                  <a:cubicBezTo>
                    <a:pt x="4275" y="5"/>
                    <a:pt x="4282" y="4"/>
                    <a:pt x="4289" y="3"/>
                  </a:cubicBezTo>
                  <a:cubicBezTo>
                    <a:pt x="4294" y="2"/>
                    <a:pt x="4300" y="1"/>
                    <a:pt x="4305" y="0"/>
                  </a:cubicBezTo>
                  <a:cubicBezTo>
                    <a:pt x="4217" y="92"/>
                    <a:pt x="3968" y="391"/>
                    <a:pt x="3969" y="849"/>
                  </a:cubicBezTo>
                  <a:cubicBezTo>
                    <a:pt x="3970" y="1148"/>
                    <a:pt x="4005" y="1784"/>
                    <a:pt x="3562" y="1972"/>
                  </a:cubicBezTo>
                  <a:cubicBezTo>
                    <a:pt x="3234" y="2111"/>
                    <a:pt x="3038" y="2133"/>
                    <a:pt x="2159" y="2133"/>
                  </a:cubicBezTo>
                  <a:cubicBezTo>
                    <a:pt x="2144" y="2133"/>
                    <a:pt x="2129" y="2133"/>
                    <a:pt x="2114" y="2133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3" name="Rectangle: Rounded Corners 232">
              <a:extLst>
                <a:ext uri="{FF2B5EF4-FFF2-40B4-BE49-F238E27FC236}">
                  <a16:creationId xmlns:a16="http://schemas.microsoft.com/office/drawing/2014/main" id="{B30669D0-B2A6-4047-AF37-7B150A39A977}"/>
                </a:ext>
              </a:extLst>
            </p:cNvPr>
            <p:cNvSpPr/>
            <p:nvPr/>
          </p:nvSpPr>
          <p:spPr>
            <a:xfrm>
              <a:off x="4729729" y="2256967"/>
              <a:ext cx="2605206" cy="2945469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234" name="Freeform 6">
              <a:extLst>
                <a:ext uri="{FF2B5EF4-FFF2-40B4-BE49-F238E27FC236}">
                  <a16:creationId xmlns:a16="http://schemas.microsoft.com/office/drawing/2014/main" id="{00EAF270-F126-45CA-8573-74420D161A7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4832" y="3770408"/>
              <a:ext cx="70975" cy="845439"/>
            </a:xfrm>
            <a:custGeom>
              <a:avLst/>
              <a:gdLst>
                <a:gd name="T0" fmla="*/ 157 w 157"/>
                <a:gd name="T1" fmla="*/ 1806 h 1856"/>
                <a:gd name="T2" fmla="*/ 79 w 157"/>
                <a:gd name="T3" fmla="*/ 1856 h 1856"/>
                <a:gd name="T4" fmla="*/ 0 w 157"/>
                <a:gd name="T5" fmla="*/ 1806 h 1856"/>
                <a:gd name="T6" fmla="*/ 0 w 157"/>
                <a:gd name="T7" fmla="*/ 50 h 1856"/>
                <a:gd name="T8" fmla="*/ 79 w 157"/>
                <a:gd name="T9" fmla="*/ 0 h 1856"/>
                <a:gd name="T10" fmla="*/ 157 w 157"/>
                <a:gd name="T11" fmla="*/ 50 h 1856"/>
                <a:gd name="T12" fmla="*/ 157 w 157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856">
                  <a:moveTo>
                    <a:pt x="157" y="1806"/>
                  </a:moveTo>
                  <a:cubicBezTo>
                    <a:pt x="157" y="1833"/>
                    <a:pt x="122" y="1856"/>
                    <a:pt x="79" y="1856"/>
                  </a:cubicBezTo>
                  <a:cubicBezTo>
                    <a:pt x="35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35" y="0"/>
                    <a:pt x="79" y="0"/>
                  </a:cubicBezTo>
                  <a:cubicBezTo>
                    <a:pt x="122" y="0"/>
                    <a:pt x="157" y="23"/>
                    <a:pt x="157" y="50"/>
                  </a:cubicBezTo>
                  <a:lnTo>
                    <a:pt x="157" y="180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5" name="Freeform 7">
              <a:extLst>
                <a:ext uri="{FF2B5EF4-FFF2-40B4-BE49-F238E27FC236}">
                  <a16:creationId xmlns:a16="http://schemas.microsoft.com/office/drawing/2014/main" id="{D15F3366-C979-4E0C-A5A5-8159BAADA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2746" y="3770408"/>
              <a:ext cx="56363" cy="845439"/>
            </a:xfrm>
            <a:custGeom>
              <a:avLst/>
              <a:gdLst>
                <a:gd name="T0" fmla="*/ 125 w 125"/>
                <a:gd name="T1" fmla="*/ 1806 h 1856"/>
                <a:gd name="T2" fmla="*/ 63 w 125"/>
                <a:gd name="T3" fmla="*/ 1856 h 1856"/>
                <a:gd name="T4" fmla="*/ 0 w 125"/>
                <a:gd name="T5" fmla="*/ 1806 h 1856"/>
                <a:gd name="T6" fmla="*/ 0 w 125"/>
                <a:gd name="T7" fmla="*/ 50 h 1856"/>
                <a:gd name="T8" fmla="*/ 63 w 125"/>
                <a:gd name="T9" fmla="*/ 0 h 1856"/>
                <a:gd name="T10" fmla="*/ 125 w 125"/>
                <a:gd name="T11" fmla="*/ 50 h 1856"/>
                <a:gd name="T12" fmla="*/ 125 w 125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1856">
                  <a:moveTo>
                    <a:pt x="125" y="1806"/>
                  </a:moveTo>
                  <a:cubicBezTo>
                    <a:pt x="125" y="1833"/>
                    <a:pt x="97" y="1856"/>
                    <a:pt x="63" y="1856"/>
                  </a:cubicBezTo>
                  <a:cubicBezTo>
                    <a:pt x="28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28" y="0"/>
                    <a:pt x="63" y="0"/>
                  </a:cubicBezTo>
                  <a:cubicBezTo>
                    <a:pt x="97" y="0"/>
                    <a:pt x="125" y="23"/>
                    <a:pt x="125" y="50"/>
                  </a:cubicBezTo>
                  <a:lnTo>
                    <a:pt x="125" y="1806"/>
                  </a:lnTo>
                  <a:close/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6" name="Freeform 10">
              <a:extLst>
                <a:ext uri="{FF2B5EF4-FFF2-40B4-BE49-F238E27FC236}">
                  <a16:creationId xmlns:a16="http://schemas.microsoft.com/office/drawing/2014/main" id="{2701428B-3C5F-4D47-AF09-0D2022A1BD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2746" y="2902006"/>
              <a:ext cx="179525" cy="540663"/>
            </a:xfrm>
            <a:custGeom>
              <a:avLst/>
              <a:gdLst>
                <a:gd name="T0" fmla="*/ 393 w 393"/>
                <a:gd name="T1" fmla="*/ 1016 h 1189"/>
                <a:gd name="T2" fmla="*/ 197 w 393"/>
                <a:gd name="T3" fmla="*/ 1189 h 1189"/>
                <a:gd name="T4" fmla="*/ 0 w 393"/>
                <a:gd name="T5" fmla="*/ 1016 h 1189"/>
                <a:gd name="T6" fmla="*/ 0 w 393"/>
                <a:gd name="T7" fmla="*/ 173 h 1189"/>
                <a:gd name="T8" fmla="*/ 197 w 393"/>
                <a:gd name="T9" fmla="*/ 0 h 1189"/>
                <a:gd name="T10" fmla="*/ 393 w 393"/>
                <a:gd name="T11" fmla="*/ 173 h 1189"/>
                <a:gd name="T12" fmla="*/ 393 w 393"/>
                <a:gd name="T13" fmla="*/ 101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1189">
                  <a:moveTo>
                    <a:pt x="393" y="1016"/>
                  </a:moveTo>
                  <a:cubicBezTo>
                    <a:pt x="393" y="1111"/>
                    <a:pt x="305" y="1189"/>
                    <a:pt x="197" y="1189"/>
                  </a:cubicBezTo>
                  <a:cubicBezTo>
                    <a:pt x="88" y="1189"/>
                    <a:pt x="0" y="1111"/>
                    <a:pt x="0" y="1016"/>
                  </a:cubicBezTo>
                  <a:lnTo>
                    <a:pt x="0" y="173"/>
                  </a:lnTo>
                  <a:cubicBezTo>
                    <a:pt x="0" y="78"/>
                    <a:pt x="88" y="0"/>
                    <a:pt x="197" y="0"/>
                  </a:cubicBezTo>
                  <a:cubicBezTo>
                    <a:pt x="305" y="0"/>
                    <a:pt x="393" y="78"/>
                    <a:pt x="393" y="173"/>
                  </a:cubicBezTo>
                  <a:lnTo>
                    <a:pt x="393" y="101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7" name="Freeform 11">
              <a:extLst>
                <a:ext uri="{FF2B5EF4-FFF2-40B4-BE49-F238E27FC236}">
                  <a16:creationId xmlns:a16="http://schemas.microsoft.com/office/drawing/2014/main" id="{36459204-705D-4460-B399-9D348DEAA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2746" y="2902006"/>
              <a:ext cx="169089" cy="540663"/>
            </a:xfrm>
            <a:custGeom>
              <a:avLst/>
              <a:gdLst>
                <a:gd name="T0" fmla="*/ 245 w 371"/>
                <a:gd name="T1" fmla="*/ 211 h 1189"/>
                <a:gd name="T2" fmla="*/ 255 w 371"/>
                <a:gd name="T3" fmla="*/ 134 h 1189"/>
                <a:gd name="T4" fmla="*/ 255 w 371"/>
                <a:gd name="T5" fmla="*/ 14 h 1189"/>
                <a:gd name="T6" fmla="*/ 245 w 371"/>
                <a:gd name="T7" fmla="*/ 83 h 1189"/>
                <a:gd name="T8" fmla="*/ 186 w 371"/>
                <a:gd name="T9" fmla="*/ 0 h 1189"/>
                <a:gd name="T10" fmla="*/ 0 w 371"/>
                <a:gd name="T11" fmla="*/ 1003 h 1189"/>
                <a:gd name="T12" fmla="*/ 245 w 371"/>
                <a:gd name="T13" fmla="*/ 1179 h 1189"/>
                <a:gd name="T14" fmla="*/ 255 w 371"/>
                <a:gd name="T15" fmla="*/ 1156 h 1189"/>
                <a:gd name="T16" fmla="*/ 366 w 371"/>
                <a:gd name="T17" fmla="*/ 1048 h 1189"/>
                <a:gd name="T18" fmla="*/ 255 w 371"/>
                <a:gd name="T19" fmla="*/ 1105 h 1189"/>
                <a:gd name="T20" fmla="*/ 245 w 371"/>
                <a:gd name="T21" fmla="*/ 1028 h 1189"/>
                <a:gd name="T22" fmla="*/ 371 w 371"/>
                <a:gd name="T23" fmla="*/ 1003 h 1189"/>
                <a:gd name="T24" fmla="*/ 255 w 371"/>
                <a:gd name="T25" fmla="*/ 920 h 1189"/>
                <a:gd name="T26" fmla="*/ 245 w 371"/>
                <a:gd name="T27" fmla="*/ 977 h 1189"/>
                <a:gd name="T28" fmla="*/ 371 w 371"/>
                <a:gd name="T29" fmla="*/ 900 h 1189"/>
                <a:gd name="T30" fmla="*/ 255 w 371"/>
                <a:gd name="T31" fmla="*/ 792 h 1189"/>
                <a:gd name="T32" fmla="*/ 245 w 371"/>
                <a:gd name="T33" fmla="*/ 850 h 1189"/>
                <a:gd name="T34" fmla="*/ 371 w 371"/>
                <a:gd name="T35" fmla="*/ 773 h 1189"/>
                <a:gd name="T36" fmla="*/ 255 w 371"/>
                <a:gd name="T37" fmla="*/ 665 h 1189"/>
                <a:gd name="T38" fmla="*/ 245 w 371"/>
                <a:gd name="T39" fmla="*/ 722 h 1189"/>
                <a:gd name="T40" fmla="*/ 371 w 371"/>
                <a:gd name="T41" fmla="*/ 645 h 1189"/>
                <a:gd name="T42" fmla="*/ 255 w 371"/>
                <a:gd name="T43" fmla="*/ 536 h 1189"/>
                <a:gd name="T44" fmla="*/ 245 w 371"/>
                <a:gd name="T45" fmla="*/ 594 h 1189"/>
                <a:gd name="T46" fmla="*/ 371 w 371"/>
                <a:gd name="T47" fmla="*/ 516 h 1189"/>
                <a:gd name="T48" fmla="*/ 255 w 371"/>
                <a:gd name="T49" fmla="*/ 409 h 1189"/>
                <a:gd name="T50" fmla="*/ 245 w 371"/>
                <a:gd name="T51" fmla="*/ 467 h 1189"/>
                <a:gd name="T52" fmla="*/ 371 w 371"/>
                <a:gd name="T53" fmla="*/ 390 h 1189"/>
                <a:gd name="T54" fmla="*/ 255 w 371"/>
                <a:gd name="T55" fmla="*/ 281 h 1189"/>
                <a:gd name="T56" fmla="*/ 245 w 371"/>
                <a:gd name="T57" fmla="*/ 339 h 1189"/>
                <a:gd name="T58" fmla="*/ 371 w 371"/>
                <a:gd name="T59" fmla="*/ 262 h 1189"/>
                <a:gd name="T60" fmla="*/ 368 w 371"/>
                <a:gd name="T61" fmla="*/ 153 h 1189"/>
                <a:gd name="T62" fmla="*/ 255 w 371"/>
                <a:gd name="T63" fmla="*/ 211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1" h="1189">
                  <a:moveTo>
                    <a:pt x="255" y="211"/>
                  </a:moveTo>
                  <a:lnTo>
                    <a:pt x="245" y="211"/>
                  </a:lnTo>
                  <a:lnTo>
                    <a:pt x="245" y="134"/>
                  </a:lnTo>
                  <a:lnTo>
                    <a:pt x="255" y="134"/>
                  </a:lnTo>
                  <a:lnTo>
                    <a:pt x="364" y="134"/>
                  </a:lnTo>
                  <a:cubicBezTo>
                    <a:pt x="348" y="79"/>
                    <a:pt x="307" y="35"/>
                    <a:pt x="255" y="14"/>
                  </a:cubicBezTo>
                  <a:lnTo>
                    <a:pt x="255" y="83"/>
                  </a:ln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  <a:lnTo>
                    <a:pt x="255" y="1156"/>
                  </a:lnTo>
                  <a:lnTo>
                    <a:pt x="255" y="1175"/>
                  </a:lnTo>
                  <a:cubicBezTo>
                    <a:pt x="310" y="1153"/>
                    <a:pt x="351" y="1106"/>
                    <a:pt x="366" y="1048"/>
                  </a:cubicBezTo>
                  <a:lnTo>
                    <a:pt x="255" y="1048"/>
                  </a:lnTo>
                  <a:lnTo>
                    <a:pt x="255" y="1105"/>
                  </a:ln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2"/>
                    <a:pt x="371" y="1003"/>
                  </a:cubicBezTo>
                  <a:lnTo>
                    <a:pt x="371" y="920"/>
                  </a:lnTo>
                  <a:lnTo>
                    <a:pt x="255" y="920"/>
                  </a:lnTo>
                  <a:lnTo>
                    <a:pt x="255" y="977"/>
                  </a:lnTo>
                  <a:lnTo>
                    <a:pt x="245" y="977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792"/>
                  </a:lnTo>
                  <a:lnTo>
                    <a:pt x="255" y="792"/>
                  </a:lnTo>
                  <a:lnTo>
                    <a:pt x="255" y="850"/>
                  </a:lnTo>
                  <a:lnTo>
                    <a:pt x="245" y="850"/>
                  </a:lnTo>
                  <a:lnTo>
                    <a:pt x="245" y="773"/>
                  </a:lnTo>
                  <a:lnTo>
                    <a:pt x="371" y="773"/>
                  </a:lnTo>
                  <a:lnTo>
                    <a:pt x="371" y="665"/>
                  </a:lnTo>
                  <a:lnTo>
                    <a:pt x="255" y="665"/>
                  </a:lnTo>
                  <a:lnTo>
                    <a:pt x="255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36"/>
                  </a:lnTo>
                  <a:lnTo>
                    <a:pt x="255" y="536"/>
                  </a:lnTo>
                  <a:lnTo>
                    <a:pt x="255" y="594"/>
                  </a:lnTo>
                  <a:lnTo>
                    <a:pt x="245" y="594"/>
                  </a:lnTo>
                  <a:lnTo>
                    <a:pt x="245" y="516"/>
                  </a:lnTo>
                  <a:lnTo>
                    <a:pt x="371" y="516"/>
                  </a:lnTo>
                  <a:lnTo>
                    <a:pt x="371" y="409"/>
                  </a:lnTo>
                  <a:lnTo>
                    <a:pt x="255" y="409"/>
                  </a:lnTo>
                  <a:lnTo>
                    <a:pt x="255" y="467"/>
                  </a:lnTo>
                  <a:lnTo>
                    <a:pt x="245" y="467"/>
                  </a:lnTo>
                  <a:lnTo>
                    <a:pt x="245" y="390"/>
                  </a:lnTo>
                  <a:lnTo>
                    <a:pt x="371" y="390"/>
                  </a:lnTo>
                  <a:lnTo>
                    <a:pt x="371" y="281"/>
                  </a:lnTo>
                  <a:lnTo>
                    <a:pt x="255" y="281"/>
                  </a:lnTo>
                  <a:lnTo>
                    <a:pt x="255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186"/>
                  </a:lnTo>
                  <a:cubicBezTo>
                    <a:pt x="371" y="175"/>
                    <a:pt x="370" y="164"/>
                    <a:pt x="368" y="153"/>
                  </a:cubicBezTo>
                  <a:lnTo>
                    <a:pt x="255" y="153"/>
                  </a:lnTo>
                  <a:lnTo>
                    <a:pt x="255" y="211"/>
                  </a:lnTo>
                </a:path>
              </a:pathLst>
            </a:custGeom>
            <a:solidFill>
              <a:srgbClr val="656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8" name="Freeform 12">
              <a:extLst>
                <a:ext uri="{FF2B5EF4-FFF2-40B4-BE49-F238E27FC236}">
                  <a16:creationId xmlns:a16="http://schemas.microsoft.com/office/drawing/2014/main" id="{56661E55-13B6-4F01-AE19-49C1E4154E5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2906181"/>
              <a:ext cx="4175" cy="33400"/>
            </a:xfrm>
            <a:custGeom>
              <a:avLst/>
              <a:gdLst>
                <a:gd name="T0" fmla="*/ 10 w 10"/>
                <a:gd name="T1" fmla="*/ 73 h 73"/>
                <a:gd name="T2" fmla="*/ 10 w 10"/>
                <a:gd name="T3" fmla="*/ 4 h 73"/>
                <a:gd name="T4" fmla="*/ 0 w 10"/>
                <a:gd name="T5" fmla="*/ 0 h 73"/>
                <a:gd name="T6" fmla="*/ 0 w 10"/>
                <a:gd name="T7" fmla="*/ 73 h 73"/>
                <a:gd name="T8" fmla="*/ 10 w 10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3">
                  <a:moveTo>
                    <a:pt x="10" y="73"/>
                  </a:moveTo>
                  <a:lnTo>
                    <a:pt x="10" y="4"/>
                  </a:lnTo>
                  <a:cubicBezTo>
                    <a:pt x="6" y="2"/>
                    <a:pt x="3" y="1"/>
                    <a:pt x="0" y="0"/>
                  </a:cubicBezTo>
                  <a:lnTo>
                    <a:pt x="0" y="73"/>
                  </a:lnTo>
                  <a:lnTo>
                    <a:pt x="10" y="73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9" name="Freeform 13">
              <a:extLst>
                <a:ext uri="{FF2B5EF4-FFF2-40B4-BE49-F238E27FC236}">
                  <a16:creationId xmlns:a16="http://schemas.microsoft.com/office/drawing/2014/main" id="{AD457E0B-68C0-4CE3-9163-665152CC1B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2962543"/>
              <a:ext cx="54275" cy="35487"/>
            </a:xfrm>
            <a:custGeom>
              <a:avLst/>
              <a:gdLst>
                <a:gd name="T0" fmla="*/ 10 w 123"/>
                <a:gd name="T1" fmla="*/ 0 h 77"/>
                <a:gd name="T2" fmla="*/ 0 w 123"/>
                <a:gd name="T3" fmla="*/ 0 h 77"/>
                <a:gd name="T4" fmla="*/ 0 w 123"/>
                <a:gd name="T5" fmla="*/ 77 h 77"/>
                <a:gd name="T6" fmla="*/ 10 w 123"/>
                <a:gd name="T7" fmla="*/ 77 h 77"/>
                <a:gd name="T8" fmla="*/ 10 w 123"/>
                <a:gd name="T9" fmla="*/ 19 h 77"/>
                <a:gd name="T10" fmla="*/ 123 w 123"/>
                <a:gd name="T11" fmla="*/ 19 h 77"/>
                <a:gd name="T12" fmla="*/ 119 w 123"/>
                <a:gd name="T13" fmla="*/ 0 h 77"/>
                <a:gd name="T14" fmla="*/ 10 w 123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77">
                  <a:moveTo>
                    <a:pt x="10" y="0"/>
                  </a:moveTo>
                  <a:lnTo>
                    <a:pt x="0" y="0"/>
                  </a:lnTo>
                  <a:lnTo>
                    <a:pt x="0" y="77"/>
                  </a:lnTo>
                  <a:lnTo>
                    <a:pt x="10" y="77"/>
                  </a:lnTo>
                  <a:lnTo>
                    <a:pt x="10" y="19"/>
                  </a:lnTo>
                  <a:lnTo>
                    <a:pt x="123" y="19"/>
                  </a:lnTo>
                  <a:cubicBezTo>
                    <a:pt x="122" y="13"/>
                    <a:pt x="121" y="6"/>
                    <a:pt x="119" y="0"/>
                  </a:cubicBezTo>
                  <a:lnTo>
                    <a:pt x="1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0" name="Freeform 14">
              <a:extLst>
                <a:ext uri="{FF2B5EF4-FFF2-40B4-BE49-F238E27FC236}">
                  <a16:creationId xmlns:a16="http://schemas.microsoft.com/office/drawing/2014/main" id="{B8F1AA12-7A00-4E66-81B6-61E394518D7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020993"/>
              <a:ext cx="56363" cy="35487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1" name="Freeform 15">
              <a:extLst>
                <a:ext uri="{FF2B5EF4-FFF2-40B4-BE49-F238E27FC236}">
                  <a16:creationId xmlns:a16="http://schemas.microsoft.com/office/drawing/2014/main" id="{F64DE259-D075-4D74-A923-C40EE4CB3BD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079443"/>
              <a:ext cx="56363" cy="35487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2" name="Freeform 16">
              <a:extLst>
                <a:ext uri="{FF2B5EF4-FFF2-40B4-BE49-F238E27FC236}">
                  <a16:creationId xmlns:a16="http://schemas.microsoft.com/office/drawing/2014/main" id="{31B40E4C-B397-49F5-80EB-A1362D07C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137893"/>
              <a:ext cx="56363" cy="35487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3" name="Freeform 17">
              <a:extLst>
                <a:ext uri="{FF2B5EF4-FFF2-40B4-BE49-F238E27FC236}">
                  <a16:creationId xmlns:a16="http://schemas.microsoft.com/office/drawing/2014/main" id="{BF9F76E1-0B73-42B9-B524-CD777623E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196343"/>
              <a:ext cx="56363" cy="35487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4" name="Freeform 18">
              <a:extLst>
                <a:ext uri="{FF2B5EF4-FFF2-40B4-BE49-F238E27FC236}">
                  <a16:creationId xmlns:a16="http://schemas.microsoft.com/office/drawing/2014/main" id="{06F9EDA5-0221-4A0B-AEA5-ED12E4376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254794"/>
              <a:ext cx="56363" cy="33400"/>
            </a:xfrm>
            <a:custGeom>
              <a:avLst/>
              <a:gdLst>
                <a:gd name="T0" fmla="*/ 0 w 27"/>
                <a:gd name="T1" fmla="*/ 0 h 16"/>
                <a:gd name="T2" fmla="*/ 0 w 27"/>
                <a:gd name="T3" fmla="*/ 16 h 16"/>
                <a:gd name="T4" fmla="*/ 2 w 27"/>
                <a:gd name="T5" fmla="*/ 16 h 16"/>
                <a:gd name="T6" fmla="*/ 2 w 27"/>
                <a:gd name="T7" fmla="*/ 4 h 16"/>
                <a:gd name="T8" fmla="*/ 27 w 27"/>
                <a:gd name="T9" fmla="*/ 4 h 16"/>
                <a:gd name="T10" fmla="*/ 27 w 27"/>
                <a:gd name="T11" fmla="*/ 0 h 16"/>
                <a:gd name="T12" fmla="*/ 0 w 27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6">
                  <a:moveTo>
                    <a:pt x="0" y="0"/>
                  </a:moveTo>
                  <a:lnTo>
                    <a:pt x="0" y="16"/>
                  </a:lnTo>
                  <a:lnTo>
                    <a:pt x="2" y="16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5" name="Freeform 19">
              <a:extLst>
                <a:ext uri="{FF2B5EF4-FFF2-40B4-BE49-F238E27FC236}">
                  <a16:creationId xmlns:a16="http://schemas.microsoft.com/office/drawing/2014/main" id="{36BC10EF-7081-4C09-8470-62E01A7E4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311157"/>
              <a:ext cx="56363" cy="35487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5 h 17"/>
                <a:gd name="T8" fmla="*/ 27 w 27"/>
                <a:gd name="T9" fmla="*/ 5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5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6" name="Freeform 20">
              <a:extLst>
                <a:ext uri="{FF2B5EF4-FFF2-40B4-BE49-F238E27FC236}">
                  <a16:creationId xmlns:a16="http://schemas.microsoft.com/office/drawing/2014/main" id="{B82F7696-3B1A-40B2-B7A7-7A64F1AFA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369607"/>
              <a:ext cx="56363" cy="35487"/>
            </a:xfrm>
            <a:custGeom>
              <a:avLst/>
              <a:gdLst>
                <a:gd name="T0" fmla="*/ 0 w 125"/>
                <a:gd name="T1" fmla="*/ 0 h 77"/>
                <a:gd name="T2" fmla="*/ 0 w 125"/>
                <a:gd name="T3" fmla="*/ 77 h 77"/>
                <a:gd name="T4" fmla="*/ 10 w 125"/>
                <a:gd name="T5" fmla="*/ 77 h 77"/>
                <a:gd name="T6" fmla="*/ 10 w 125"/>
                <a:gd name="T7" fmla="*/ 20 h 77"/>
                <a:gd name="T8" fmla="*/ 121 w 125"/>
                <a:gd name="T9" fmla="*/ 20 h 77"/>
                <a:gd name="T10" fmla="*/ 125 w 125"/>
                <a:gd name="T11" fmla="*/ 0 h 77"/>
                <a:gd name="T12" fmla="*/ 0 w 125"/>
                <a:gd name="T1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7">
                  <a:moveTo>
                    <a:pt x="0" y="0"/>
                  </a:moveTo>
                  <a:lnTo>
                    <a:pt x="0" y="77"/>
                  </a:lnTo>
                  <a:lnTo>
                    <a:pt x="10" y="77"/>
                  </a:lnTo>
                  <a:lnTo>
                    <a:pt x="10" y="20"/>
                  </a:lnTo>
                  <a:lnTo>
                    <a:pt x="121" y="20"/>
                  </a:lnTo>
                  <a:cubicBezTo>
                    <a:pt x="122" y="13"/>
                    <a:pt x="124" y="7"/>
                    <a:pt x="1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7" name="Freeform 21">
              <a:extLst>
                <a:ext uri="{FF2B5EF4-FFF2-40B4-BE49-F238E27FC236}">
                  <a16:creationId xmlns:a16="http://schemas.microsoft.com/office/drawing/2014/main" id="{D1B40B33-6819-4C2E-BE04-2A4FE944E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428057"/>
              <a:ext cx="4175" cy="10437"/>
            </a:xfrm>
            <a:custGeom>
              <a:avLst/>
              <a:gdLst>
                <a:gd name="T0" fmla="*/ 0 w 10"/>
                <a:gd name="T1" fmla="*/ 0 h 23"/>
                <a:gd name="T2" fmla="*/ 0 w 10"/>
                <a:gd name="T3" fmla="*/ 23 h 23"/>
                <a:gd name="T4" fmla="*/ 10 w 10"/>
                <a:gd name="T5" fmla="*/ 19 h 23"/>
                <a:gd name="T6" fmla="*/ 10 w 10"/>
                <a:gd name="T7" fmla="*/ 0 h 23"/>
                <a:gd name="T8" fmla="*/ 0 w 10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lnTo>
                    <a:pt x="0" y="23"/>
                  </a:lnTo>
                  <a:cubicBezTo>
                    <a:pt x="3" y="22"/>
                    <a:pt x="6" y="21"/>
                    <a:pt x="10" y="19"/>
                  </a:cubicBez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8" name="Freeform 22">
              <a:extLst>
                <a:ext uri="{FF2B5EF4-FFF2-40B4-BE49-F238E27FC236}">
                  <a16:creationId xmlns:a16="http://schemas.microsoft.com/office/drawing/2014/main" id="{EC45CFCB-664E-4163-8981-87756C6A55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2746" y="2902006"/>
              <a:ext cx="169089" cy="540663"/>
            </a:xfrm>
            <a:custGeom>
              <a:avLst/>
              <a:gdLst>
                <a:gd name="T0" fmla="*/ 245 w 371"/>
                <a:gd name="T1" fmla="*/ 1156 h 1189"/>
                <a:gd name="T2" fmla="*/ 291 w 371"/>
                <a:gd name="T3" fmla="*/ 1156 h 1189"/>
                <a:gd name="T4" fmla="*/ 341 w 371"/>
                <a:gd name="T5" fmla="*/ 1105 h 1189"/>
                <a:gd name="T6" fmla="*/ 245 w 371"/>
                <a:gd name="T7" fmla="*/ 1105 h 1189"/>
                <a:gd name="T8" fmla="*/ 245 w 371"/>
                <a:gd name="T9" fmla="*/ 1028 h 1189"/>
                <a:gd name="T10" fmla="*/ 370 w 371"/>
                <a:gd name="T11" fmla="*/ 1028 h 1189"/>
                <a:gd name="T12" fmla="*/ 371 w 371"/>
                <a:gd name="T13" fmla="*/ 1003 h 1189"/>
                <a:gd name="T14" fmla="*/ 371 w 371"/>
                <a:gd name="T15" fmla="*/ 978 h 1189"/>
                <a:gd name="T16" fmla="*/ 245 w 371"/>
                <a:gd name="T17" fmla="*/ 978 h 1189"/>
                <a:gd name="T18" fmla="*/ 245 w 371"/>
                <a:gd name="T19" fmla="*/ 900 h 1189"/>
                <a:gd name="T20" fmla="*/ 371 w 371"/>
                <a:gd name="T21" fmla="*/ 900 h 1189"/>
                <a:gd name="T22" fmla="*/ 371 w 371"/>
                <a:gd name="T23" fmla="*/ 850 h 1189"/>
                <a:gd name="T24" fmla="*/ 245 w 371"/>
                <a:gd name="T25" fmla="*/ 850 h 1189"/>
                <a:gd name="T26" fmla="*/ 245 w 371"/>
                <a:gd name="T27" fmla="*/ 772 h 1189"/>
                <a:gd name="T28" fmla="*/ 371 w 371"/>
                <a:gd name="T29" fmla="*/ 772 h 1189"/>
                <a:gd name="T30" fmla="*/ 371 w 371"/>
                <a:gd name="T31" fmla="*/ 722 h 1189"/>
                <a:gd name="T32" fmla="*/ 245 w 371"/>
                <a:gd name="T33" fmla="*/ 722 h 1189"/>
                <a:gd name="T34" fmla="*/ 245 w 371"/>
                <a:gd name="T35" fmla="*/ 645 h 1189"/>
                <a:gd name="T36" fmla="*/ 371 w 371"/>
                <a:gd name="T37" fmla="*/ 645 h 1189"/>
                <a:gd name="T38" fmla="*/ 371 w 371"/>
                <a:gd name="T39" fmla="*/ 594 h 1189"/>
                <a:gd name="T40" fmla="*/ 245 w 371"/>
                <a:gd name="T41" fmla="*/ 594 h 1189"/>
                <a:gd name="T42" fmla="*/ 245 w 371"/>
                <a:gd name="T43" fmla="*/ 517 h 1189"/>
                <a:gd name="T44" fmla="*/ 371 w 371"/>
                <a:gd name="T45" fmla="*/ 517 h 1189"/>
                <a:gd name="T46" fmla="*/ 371 w 371"/>
                <a:gd name="T47" fmla="*/ 467 h 1189"/>
                <a:gd name="T48" fmla="*/ 245 w 371"/>
                <a:gd name="T49" fmla="*/ 467 h 1189"/>
                <a:gd name="T50" fmla="*/ 245 w 371"/>
                <a:gd name="T51" fmla="*/ 389 h 1189"/>
                <a:gd name="T52" fmla="*/ 371 w 371"/>
                <a:gd name="T53" fmla="*/ 389 h 1189"/>
                <a:gd name="T54" fmla="*/ 371 w 371"/>
                <a:gd name="T55" fmla="*/ 339 h 1189"/>
                <a:gd name="T56" fmla="*/ 245 w 371"/>
                <a:gd name="T57" fmla="*/ 339 h 1189"/>
                <a:gd name="T58" fmla="*/ 245 w 371"/>
                <a:gd name="T59" fmla="*/ 262 h 1189"/>
                <a:gd name="T60" fmla="*/ 371 w 371"/>
                <a:gd name="T61" fmla="*/ 262 h 1189"/>
                <a:gd name="T62" fmla="*/ 371 w 371"/>
                <a:gd name="T63" fmla="*/ 211 h 1189"/>
                <a:gd name="T64" fmla="*/ 245 w 371"/>
                <a:gd name="T65" fmla="*/ 211 h 1189"/>
                <a:gd name="T66" fmla="*/ 245 w 371"/>
                <a:gd name="T67" fmla="*/ 134 h 1189"/>
                <a:gd name="T68" fmla="*/ 364 w 371"/>
                <a:gd name="T69" fmla="*/ 134 h 1189"/>
                <a:gd name="T70" fmla="*/ 341 w 371"/>
                <a:gd name="T71" fmla="*/ 83 h 1189"/>
                <a:gd name="T72" fmla="*/ 245 w 371"/>
                <a:gd name="T73" fmla="*/ 83 h 1189"/>
                <a:gd name="T74" fmla="*/ 245 w 371"/>
                <a:gd name="T75" fmla="*/ 10 h 1189"/>
                <a:gd name="T76" fmla="*/ 186 w 371"/>
                <a:gd name="T77" fmla="*/ 0 h 1189"/>
                <a:gd name="T78" fmla="*/ 0 w 371"/>
                <a:gd name="T79" fmla="*/ 186 h 1189"/>
                <a:gd name="T80" fmla="*/ 0 w 371"/>
                <a:gd name="T81" fmla="*/ 1003 h 1189"/>
                <a:gd name="T82" fmla="*/ 186 w 371"/>
                <a:gd name="T83" fmla="*/ 1189 h 1189"/>
                <a:gd name="T84" fmla="*/ 245 w 371"/>
                <a:gd name="T85" fmla="*/ 1179 h 1189"/>
                <a:gd name="T86" fmla="*/ 245 w 371"/>
                <a:gd name="T87" fmla="*/ 115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1" h="1189">
                  <a:moveTo>
                    <a:pt x="245" y="1156"/>
                  </a:moveTo>
                  <a:lnTo>
                    <a:pt x="291" y="1156"/>
                  </a:lnTo>
                  <a:cubicBezTo>
                    <a:pt x="311" y="1142"/>
                    <a:pt x="328" y="1125"/>
                    <a:pt x="341" y="1105"/>
                  </a:cubicBez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1"/>
                    <a:pt x="371" y="1003"/>
                  </a:cubicBezTo>
                  <a:lnTo>
                    <a:pt x="371" y="978"/>
                  </a:lnTo>
                  <a:lnTo>
                    <a:pt x="245" y="978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850"/>
                  </a:lnTo>
                  <a:lnTo>
                    <a:pt x="245" y="850"/>
                  </a:lnTo>
                  <a:lnTo>
                    <a:pt x="245" y="772"/>
                  </a:lnTo>
                  <a:lnTo>
                    <a:pt x="371" y="772"/>
                  </a:lnTo>
                  <a:lnTo>
                    <a:pt x="371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94"/>
                  </a:lnTo>
                  <a:lnTo>
                    <a:pt x="245" y="594"/>
                  </a:lnTo>
                  <a:lnTo>
                    <a:pt x="245" y="517"/>
                  </a:lnTo>
                  <a:lnTo>
                    <a:pt x="371" y="517"/>
                  </a:lnTo>
                  <a:lnTo>
                    <a:pt x="371" y="467"/>
                  </a:lnTo>
                  <a:lnTo>
                    <a:pt x="245" y="467"/>
                  </a:lnTo>
                  <a:lnTo>
                    <a:pt x="245" y="389"/>
                  </a:lnTo>
                  <a:lnTo>
                    <a:pt x="371" y="389"/>
                  </a:lnTo>
                  <a:lnTo>
                    <a:pt x="371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211"/>
                  </a:lnTo>
                  <a:lnTo>
                    <a:pt x="245" y="211"/>
                  </a:lnTo>
                  <a:lnTo>
                    <a:pt x="245" y="134"/>
                  </a:lnTo>
                  <a:lnTo>
                    <a:pt x="364" y="134"/>
                  </a:lnTo>
                  <a:cubicBezTo>
                    <a:pt x="359" y="116"/>
                    <a:pt x="351" y="99"/>
                    <a:pt x="341" y="83"/>
                  </a:cubicBez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9" name="Rectangle: Rounded Corners 248">
              <a:extLst>
                <a:ext uri="{FF2B5EF4-FFF2-40B4-BE49-F238E27FC236}">
                  <a16:creationId xmlns:a16="http://schemas.microsoft.com/office/drawing/2014/main" id="{4168A033-5D11-47B5-B66C-B017C26FB538}"/>
                </a:ext>
              </a:extLst>
            </p:cNvPr>
            <p:cNvSpPr/>
            <p:nvPr/>
          </p:nvSpPr>
          <p:spPr>
            <a:xfrm>
              <a:off x="4858110" y="2356124"/>
              <a:ext cx="2348444" cy="2747157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250" name="Freeform 87">
              <a:extLst>
                <a:ext uri="{FF2B5EF4-FFF2-40B4-BE49-F238E27FC236}">
                  <a16:creationId xmlns:a16="http://schemas.microsoft.com/office/drawing/2014/main" id="{69F38514-F2B5-4E7C-94BF-06F96633D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1841" y="2355080"/>
              <a:ext cx="1751417" cy="169087"/>
            </a:xfrm>
            <a:custGeom>
              <a:avLst/>
              <a:gdLst>
                <a:gd name="T0" fmla="*/ 3577 w 3844"/>
                <a:gd name="T1" fmla="*/ 372 h 372"/>
                <a:gd name="T2" fmla="*/ 266 w 3844"/>
                <a:gd name="T3" fmla="*/ 372 h 372"/>
                <a:gd name="T4" fmla="*/ 0 w 3844"/>
                <a:gd name="T5" fmla="*/ 105 h 372"/>
                <a:gd name="T6" fmla="*/ 0 w 3844"/>
                <a:gd name="T7" fmla="*/ 4 h 372"/>
                <a:gd name="T8" fmla="*/ 8 w 3844"/>
                <a:gd name="T9" fmla="*/ 3 h 372"/>
                <a:gd name="T10" fmla="*/ 27 w 3844"/>
                <a:gd name="T11" fmla="*/ 2 h 372"/>
                <a:gd name="T12" fmla="*/ 47 w 3844"/>
                <a:gd name="T13" fmla="*/ 1 h 372"/>
                <a:gd name="T14" fmla="*/ 65 w 3844"/>
                <a:gd name="T15" fmla="*/ 0 h 372"/>
                <a:gd name="T16" fmla="*/ 79 w 3844"/>
                <a:gd name="T17" fmla="*/ 0 h 372"/>
                <a:gd name="T18" fmla="*/ 3713 w 3844"/>
                <a:gd name="T19" fmla="*/ 0 h 372"/>
                <a:gd name="T20" fmla="*/ 3772 w 3844"/>
                <a:gd name="T21" fmla="*/ 2 h 372"/>
                <a:gd name="T22" fmla="*/ 3792 w 3844"/>
                <a:gd name="T23" fmla="*/ 3 h 372"/>
                <a:gd name="T24" fmla="*/ 3812 w 3844"/>
                <a:gd name="T25" fmla="*/ 5 h 372"/>
                <a:gd name="T26" fmla="*/ 3832 w 3844"/>
                <a:gd name="T27" fmla="*/ 7 h 372"/>
                <a:gd name="T28" fmla="*/ 3844 w 3844"/>
                <a:gd name="T29" fmla="*/ 8 h 372"/>
                <a:gd name="T30" fmla="*/ 3844 w 3844"/>
                <a:gd name="T31" fmla="*/ 105 h 372"/>
                <a:gd name="T32" fmla="*/ 3577 w 3844"/>
                <a:gd name="T33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44" h="372">
                  <a:moveTo>
                    <a:pt x="3577" y="372"/>
                  </a:moveTo>
                  <a:lnTo>
                    <a:pt x="266" y="372"/>
                  </a:lnTo>
                  <a:cubicBezTo>
                    <a:pt x="119" y="372"/>
                    <a:pt x="0" y="252"/>
                    <a:pt x="0" y="105"/>
                  </a:cubicBezTo>
                  <a:lnTo>
                    <a:pt x="0" y="4"/>
                  </a:lnTo>
                  <a:cubicBezTo>
                    <a:pt x="2" y="4"/>
                    <a:pt x="5" y="3"/>
                    <a:pt x="8" y="3"/>
                  </a:cubicBezTo>
                  <a:cubicBezTo>
                    <a:pt x="14" y="3"/>
                    <a:pt x="21" y="2"/>
                    <a:pt x="27" y="2"/>
                  </a:cubicBezTo>
                  <a:cubicBezTo>
                    <a:pt x="34" y="1"/>
                    <a:pt x="40" y="1"/>
                    <a:pt x="47" y="1"/>
                  </a:cubicBezTo>
                  <a:cubicBezTo>
                    <a:pt x="53" y="1"/>
                    <a:pt x="59" y="0"/>
                    <a:pt x="65" y="0"/>
                  </a:cubicBezTo>
                  <a:cubicBezTo>
                    <a:pt x="70" y="0"/>
                    <a:pt x="75" y="0"/>
                    <a:pt x="79" y="0"/>
                  </a:cubicBezTo>
                  <a:lnTo>
                    <a:pt x="3713" y="0"/>
                  </a:lnTo>
                  <a:cubicBezTo>
                    <a:pt x="3733" y="0"/>
                    <a:pt x="3753" y="1"/>
                    <a:pt x="3772" y="2"/>
                  </a:cubicBezTo>
                  <a:cubicBezTo>
                    <a:pt x="3779" y="2"/>
                    <a:pt x="3785" y="2"/>
                    <a:pt x="3792" y="3"/>
                  </a:cubicBezTo>
                  <a:cubicBezTo>
                    <a:pt x="3798" y="3"/>
                    <a:pt x="3805" y="4"/>
                    <a:pt x="3812" y="5"/>
                  </a:cubicBezTo>
                  <a:cubicBezTo>
                    <a:pt x="3819" y="5"/>
                    <a:pt x="3826" y="6"/>
                    <a:pt x="3832" y="7"/>
                  </a:cubicBezTo>
                  <a:cubicBezTo>
                    <a:pt x="3836" y="7"/>
                    <a:pt x="3840" y="8"/>
                    <a:pt x="3844" y="8"/>
                  </a:cubicBezTo>
                  <a:lnTo>
                    <a:pt x="3844" y="105"/>
                  </a:lnTo>
                  <a:cubicBezTo>
                    <a:pt x="3844" y="252"/>
                    <a:pt x="3725" y="372"/>
                    <a:pt x="3577" y="372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1" name="Freeform 111">
              <a:extLst>
                <a:ext uri="{FF2B5EF4-FFF2-40B4-BE49-F238E27FC236}">
                  <a16:creationId xmlns:a16="http://schemas.microsoft.com/office/drawing/2014/main" id="{BF023FE4-0206-41F0-A3CC-1905D9A00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1841" y="4958198"/>
              <a:ext cx="1751417" cy="146125"/>
            </a:xfrm>
            <a:custGeom>
              <a:avLst/>
              <a:gdLst>
                <a:gd name="T0" fmla="*/ 5 w 3844"/>
                <a:gd name="T1" fmla="*/ 320 h 320"/>
                <a:gd name="T2" fmla="*/ 0 w 3844"/>
                <a:gd name="T3" fmla="*/ 320 h 320"/>
                <a:gd name="T4" fmla="*/ 0 w 3844"/>
                <a:gd name="T5" fmla="*/ 267 h 320"/>
                <a:gd name="T6" fmla="*/ 266 w 3844"/>
                <a:gd name="T7" fmla="*/ 0 h 320"/>
                <a:gd name="T8" fmla="*/ 3577 w 3844"/>
                <a:gd name="T9" fmla="*/ 0 h 320"/>
                <a:gd name="T10" fmla="*/ 3844 w 3844"/>
                <a:gd name="T11" fmla="*/ 267 h 320"/>
                <a:gd name="T12" fmla="*/ 3844 w 3844"/>
                <a:gd name="T13" fmla="*/ 315 h 320"/>
                <a:gd name="T14" fmla="*/ 3833 w 3844"/>
                <a:gd name="T15" fmla="*/ 316 h 320"/>
                <a:gd name="T16" fmla="*/ 3813 w 3844"/>
                <a:gd name="T17" fmla="*/ 317 h 320"/>
                <a:gd name="T18" fmla="*/ 3794 w 3844"/>
                <a:gd name="T19" fmla="*/ 318 h 320"/>
                <a:gd name="T20" fmla="*/ 3776 w 3844"/>
                <a:gd name="T21" fmla="*/ 319 h 320"/>
                <a:gd name="T22" fmla="*/ 3744 w 3844"/>
                <a:gd name="T23" fmla="*/ 320 h 320"/>
                <a:gd name="T24" fmla="*/ 36 w 3844"/>
                <a:gd name="T25" fmla="*/ 320 h 320"/>
                <a:gd name="T26" fmla="*/ 28 w 3844"/>
                <a:gd name="T27" fmla="*/ 320 h 320"/>
                <a:gd name="T28" fmla="*/ 11 w 3844"/>
                <a:gd name="T29" fmla="*/ 320 h 320"/>
                <a:gd name="T30" fmla="*/ 5 w 3844"/>
                <a:gd name="T31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44" h="320">
                  <a:moveTo>
                    <a:pt x="5" y="320"/>
                  </a:moveTo>
                  <a:cubicBezTo>
                    <a:pt x="3" y="320"/>
                    <a:pt x="2" y="320"/>
                    <a:pt x="0" y="320"/>
                  </a:cubicBezTo>
                  <a:lnTo>
                    <a:pt x="0" y="267"/>
                  </a:lnTo>
                  <a:cubicBezTo>
                    <a:pt x="0" y="120"/>
                    <a:pt x="119" y="0"/>
                    <a:pt x="266" y="0"/>
                  </a:cubicBezTo>
                  <a:lnTo>
                    <a:pt x="3577" y="0"/>
                  </a:lnTo>
                  <a:cubicBezTo>
                    <a:pt x="3725" y="0"/>
                    <a:pt x="3844" y="120"/>
                    <a:pt x="3844" y="267"/>
                  </a:cubicBezTo>
                  <a:lnTo>
                    <a:pt x="3844" y="315"/>
                  </a:lnTo>
                  <a:cubicBezTo>
                    <a:pt x="3840" y="315"/>
                    <a:pt x="3836" y="316"/>
                    <a:pt x="3833" y="316"/>
                  </a:cubicBezTo>
                  <a:cubicBezTo>
                    <a:pt x="3826" y="317"/>
                    <a:pt x="3820" y="317"/>
                    <a:pt x="3813" y="317"/>
                  </a:cubicBezTo>
                  <a:cubicBezTo>
                    <a:pt x="3807" y="318"/>
                    <a:pt x="3801" y="318"/>
                    <a:pt x="3794" y="318"/>
                  </a:cubicBezTo>
                  <a:cubicBezTo>
                    <a:pt x="3788" y="319"/>
                    <a:pt x="3782" y="319"/>
                    <a:pt x="3776" y="319"/>
                  </a:cubicBezTo>
                  <a:cubicBezTo>
                    <a:pt x="3765" y="319"/>
                    <a:pt x="3754" y="320"/>
                    <a:pt x="3744" y="320"/>
                  </a:cubicBezTo>
                  <a:lnTo>
                    <a:pt x="36" y="320"/>
                  </a:lnTo>
                  <a:cubicBezTo>
                    <a:pt x="33" y="320"/>
                    <a:pt x="30" y="320"/>
                    <a:pt x="28" y="320"/>
                  </a:cubicBezTo>
                  <a:cubicBezTo>
                    <a:pt x="22" y="320"/>
                    <a:pt x="16" y="320"/>
                    <a:pt x="11" y="320"/>
                  </a:cubicBezTo>
                  <a:cubicBezTo>
                    <a:pt x="9" y="320"/>
                    <a:pt x="7" y="320"/>
                    <a:pt x="5" y="320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71A3763-48B0-49C2-8D28-57922E4B1C1D}"/>
              </a:ext>
            </a:extLst>
          </p:cNvPr>
          <p:cNvGrpSpPr/>
          <p:nvPr/>
        </p:nvGrpSpPr>
        <p:grpSpPr>
          <a:xfrm>
            <a:off x="7110964" y="2859376"/>
            <a:ext cx="1783334" cy="1413892"/>
            <a:chOff x="8921977" y="1394910"/>
            <a:chExt cx="2937088" cy="1885188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A6F3779-8AF8-4626-8B81-FB33E29923EB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7F30E0A-3FEC-4827-8EBC-BF346A3D4C3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10F6F42-7CA1-4568-962A-FB0732617A29}"/>
              </a:ext>
            </a:extLst>
          </p:cNvPr>
          <p:cNvGrpSpPr/>
          <p:nvPr/>
        </p:nvGrpSpPr>
        <p:grpSpPr>
          <a:xfrm>
            <a:off x="7110964" y="4407529"/>
            <a:ext cx="1783334" cy="1413892"/>
            <a:chOff x="8921977" y="4001571"/>
            <a:chExt cx="2937088" cy="1885188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FBE7EFD-B78C-47D7-82F9-C13A4EA4CC80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F5C7E82-97E4-414F-8E8F-A207FC5B1FE9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832F6721-86A9-469D-8F81-1BBBE1E94A10}"/>
              </a:ext>
            </a:extLst>
          </p:cNvPr>
          <p:cNvGrpSpPr/>
          <p:nvPr/>
        </p:nvGrpSpPr>
        <p:grpSpPr>
          <a:xfrm>
            <a:off x="255549" y="2859376"/>
            <a:ext cx="1783334" cy="1413892"/>
            <a:chOff x="332936" y="2555951"/>
            <a:chExt cx="2937088" cy="1885188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B9E295B8-C92C-437B-8160-3ED879254E66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17A8BEE-8147-45C3-968F-545449BB22A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77DDBD5B-9225-4F10-8098-7569F0DDFEA6}"/>
              </a:ext>
            </a:extLst>
          </p:cNvPr>
          <p:cNvGrpSpPr/>
          <p:nvPr/>
        </p:nvGrpSpPr>
        <p:grpSpPr>
          <a:xfrm>
            <a:off x="255549" y="4407528"/>
            <a:ext cx="1783334" cy="1413892"/>
            <a:chOff x="332936" y="4580523"/>
            <a:chExt cx="2937088" cy="1885188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D3848D4-53F5-42CE-9278-A5B7B2B65667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30652CA-90D5-4410-9521-93C975CC5379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F0713630-6431-4B9A-81CE-9E8C19D8F780}"/>
              </a:ext>
            </a:extLst>
          </p:cNvPr>
          <p:cNvGrpSpPr/>
          <p:nvPr/>
        </p:nvGrpSpPr>
        <p:grpSpPr>
          <a:xfrm>
            <a:off x="7116811" y="1311223"/>
            <a:ext cx="1783334" cy="1413892"/>
            <a:chOff x="8921977" y="1394910"/>
            <a:chExt cx="2937088" cy="1885188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0E0E20B-6DE4-4BEF-AE6B-70D661233E42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286E38E-5CF9-4838-A183-441F140A45E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3427B00F-B51E-4EE8-910C-C8FAE483B31B}"/>
              </a:ext>
            </a:extLst>
          </p:cNvPr>
          <p:cNvGrpSpPr/>
          <p:nvPr/>
        </p:nvGrpSpPr>
        <p:grpSpPr>
          <a:xfrm>
            <a:off x="255549" y="1311225"/>
            <a:ext cx="1783334" cy="1413892"/>
            <a:chOff x="332936" y="2555951"/>
            <a:chExt cx="2937088" cy="1885188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A6FA17D8-F974-4653-8786-387AF42CBBEC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182705F-AE35-4FE4-9E6E-7FD81B10312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05" name="Graphic 104" descr="Camera">
            <a:extLst>
              <a:ext uri="{FF2B5EF4-FFF2-40B4-BE49-F238E27FC236}">
                <a16:creationId xmlns:a16="http://schemas.microsoft.com/office/drawing/2014/main" id="{E525A914-396F-412D-9046-70A1312CB4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7929" y="1298962"/>
            <a:ext cx="410490" cy="410490"/>
          </a:xfrm>
          <a:prstGeom prst="rect">
            <a:avLst/>
          </a:prstGeom>
        </p:spPr>
      </p:pic>
      <p:pic>
        <p:nvPicPr>
          <p:cNvPr id="106" name="Graphic 105" descr="Pie chart">
            <a:extLst>
              <a:ext uri="{FF2B5EF4-FFF2-40B4-BE49-F238E27FC236}">
                <a16:creationId xmlns:a16="http://schemas.microsoft.com/office/drawing/2014/main" id="{A8C698B7-BAF4-4F95-B044-88BEF20F3A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7929" y="4399275"/>
            <a:ext cx="410490" cy="410490"/>
          </a:xfrm>
          <a:prstGeom prst="rect">
            <a:avLst/>
          </a:prstGeom>
        </p:spPr>
      </p:pic>
      <p:pic>
        <p:nvPicPr>
          <p:cNvPr id="107" name="Graphic 106" descr="Coffee">
            <a:extLst>
              <a:ext uri="{FF2B5EF4-FFF2-40B4-BE49-F238E27FC236}">
                <a16:creationId xmlns:a16="http://schemas.microsoft.com/office/drawing/2014/main" id="{4BAC6DA5-C08B-4CC5-A009-774A59AA5A6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7929" y="2838758"/>
            <a:ext cx="410490" cy="410490"/>
          </a:xfrm>
          <a:prstGeom prst="rect">
            <a:avLst/>
          </a:prstGeom>
        </p:spPr>
      </p:pic>
      <p:pic>
        <p:nvPicPr>
          <p:cNvPr id="108" name="Graphic 107" descr="Chat">
            <a:extLst>
              <a:ext uri="{FF2B5EF4-FFF2-40B4-BE49-F238E27FC236}">
                <a16:creationId xmlns:a16="http://schemas.microsoft.com/office/drawing/2014/main" id="{C2B919E3-6F35-4E41-826F-B0A3F13DD4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564821" y="1298962"/>
            <a:ext cx="410490" cy="410490"/>
          </a:xfrm>
          <a:prstGeom prst="rect">
            <a:avLst/>
          </a:prstGeom>
        </p:spPr>
      </p:pic>
      <p:pic>
        <p:nvPicPr>
          <p:cNvPr id="109" name="Graphic 108" descr="Lightbulb">
            <a:extLst>
              <a:ext uri="{FF2B5EF4-FFF2-40B4-BE49-F238E27FC236}">
                <a16:creationId xmlns:a16="http://schemas.microsoft.com/office/drawing/2014/main" id="{80F22076-E06E-4052-8CF5-472441A9002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564821" y="2838758"/>
            <a:ext cx="410490" cy="410490"/>
          </a:xfrm>
          <a:prstGeom prst="rect">
            <a:avLst/>
          </a:prstGeom>
        </p:spPr>
      </p:pic>
      <p:pic>
        <p:nvPicPr>
          <p:cNvPr id="110" name="Graphic 109" descr="Shopping bag">
            <a:extLst>
              <a:ext uri="{FF2B5EF4-FFF2-40B4-BE49-F238E27FC236}">
                <a16:creationId xmlns:a16="http://schemas.microsoft.com/office/drawing/2014/main" id="{A8A0AEC0-329A-4818-9B11-97A18BBFECA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564821" y="4399275"/>
            <a:ext cx="410490" cy="41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Smartwatch Mockups for PowerPoint</a:t>
            </a:r>
          </a:p>
        </p:txBody>
      </p: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30C19908-42B8-4D65-8FCB-96758E119097}"/>
              </a:ext>
            </a:extLst>
          </p:cNvPr>
          <p:cNvGrpSpPr/>
          <p:nvPr/>
        </p:nvGrpSpPr>
        <p:grpSpPr>
          <a:xfrm>
            <a:off x="5191701" y="2098924"/>
            <a:ext cx="1697057" cy="3015551"/>
            <a:chOff x="6922267" y="1655564"/>
            <a:chExt cx="2262743" cy="4020735"/>
          </a:xfrm>
        </p:grpSpPr>
        <p:sp>
          <p:nvSpPr>
            <p:cNvPr id="187" name="Freeform 9">
              <a:extLst>
                <a:ext uri="{FF2B5EF4-FFF2-40B4-BE49-F238E27FC236}">
                  <a16:creationId xmlns:a16="http://schemas.microsoft.com/office/drawing/2014/main" id="{CC2B5545-BDFA-405C-9817-2B62B303506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6370" y="1655564"/>
              <a:ext cx="1649090" cy="815902"/>
            </a:xfrm>
            <a:custGeom>
              <a:avLst/>
              <a:gdLst>
                <a:gd name="T0" fmla="*/ 4371 w 4371"/>
                <a:gd name="T1" fmla="*/ 2163 h 2163"/>
                <a:gd name="T2" fmla="*/ 4366 w 4371"/>
                <a:gd name="T3" fmla="*/ 2163 h 2163"/>
                <a:gd name="T4" fmla="*/ 4356 w 4371"/>
                <a:gd name="T5" fmla="*/ 2161 h 2163"/>
                <a:gd name="T6" fmla="*/ 4333 w 4371"/>
                <a:gd name="T7" fmla="*/ 2156 h 2163"/>
                <a:gd name="T8" fmla="*/ 4310 w 4371"/>
                <a:gd name="T9" fmla="*/ 2152 h 2163"/>
                <a:gd name="T10" fmla="*/ 4288 w 4371"/>
                <a:gd name="T11" fmla="*/ 2148 h 2163"/>
                <a:gd name="T12" fmla="*/ 4267 w 4371"/>
                <a:gd name="T13" fmla="*/ 2146 h 2163"/>
                <a:gd name="T14" fmla="*/ 4246 w 4371"/>
                <a:gd name="T15" fmla="*/ 2143 h 2163"/>
                <a:gd name="T16" fmla="*/ 4226 w 4371"/>
                <a:gd name="T17" fmla="*/ 2141 h 2163"/>
                <a:gd name="T18" fmla="*/ 4206 w 4371"/>
                <a:gd name="T19" fmla="*/ 2140 h 2163"/>
                <a:gd name="T20" fmla="*/ 4186 w 4371"/>
                <a:gd name="T21" fmla="*/ 2138 h 2163"/>
                <a:gd name="T22" fmla="*/ 4167 w 4371"/>
                <a:gd name="T23" fmla="*/ 2138 h 2163"/>
                <a:gd name="T24" fmla="*/ 4148 w 4371"/>
                <a:gd name="T25" fmla="*/ 2137 h 2163"/>
                <a:gd name="T26" fmla="*/ 4129 w 4371"/>
                <a:gd name="T27" fmla="*/ 2137 h 2163"/>
                <a:gd name="T28" fmla="*/ 4125 w 4371"/>
                <a:gd name="T29" fmla="*/ 2137 h 2163"/>
                <a:gd name="T30" fmla="*/ 4046 w 4371"/>
                <a:gd name="T31" fmla="*/ 2137 h 2163"/>
                <a:gd name="T32" fmla="*/ 3853 w 4371"/>
                <a:gd name="T33" fmla="*/ 2055 h 2163"/>
                <a:gd name="T34" fmla="*/ 542 w 4371"/>
                <a:gd name="T35" fmla="*/ 2055 h 2163"/>
                <a:gd name="T36" fmla="*/ 350 w 4371"/>
                <a:gd name="T37" fmla="*/ 2137 h 2163"/>
                <a:gd name="T38" fmla="*/ 222 w 4371"/>
                <a:gd name="T39" fmla="*/ 2137 h 2163"/>
                <a:gd name="T40" fmla="*/ 204 w 4371"/>
                <a:gd name="T41" fmla="*/ 2137 h 2163"/>
                <a:gd name="T42" fmla="*/ 186 w 4371"/>
                <a:gd name="T43" fmla="*/ 2138 h 2163"/>
                <a:gd name="T44" fmla="*/ 166 w 4371"/>
                <a:gd name="T45" fmla="*/ 2139 h 2163"/>
                <a:gd name="T46" fmla="*/ 147 w 4371"/>
                <a:gd name="T47" fmla="*/ 2140 h 2163"/>
                <a:gd name="T48" fmla="*/ 126 w 4371"/>
                <a:gd name="T49" fmla="*/ 2142 h 2163"/>
                <a:gd name="T50" fmla="*/ 105 w 4371"/>
                <a:gd name="T51" fmla="*/ 2145 h 2163"/>
                <a:gd name="T52" fmla="*/ 84 w 4371"/>
                <a:gd name="T53" fmla="*/ 2148 h 2163"/>
                <a:gd name="T54" fmla="*/ 61 w 4371"/>
                <a:gd name="T55" fmla="*/ 2152 h 2163"/>
                <a:gd name="T56" fmla="*/ 38 w 4371"/>
                <a:gd name="T57" fmla="*/ 2157 h 2163"/>
                <a:gd name="T58" fmla="*/ 17 w 4371"/>
                <a:gd name="T59" fmla="*/ 2162 h 2163"/>
                <a:gd name="T60" fmla="*/ 0 w 4371"/>
                <a:gd name="T61" fmla="*/ 2162 h 2163"/>
                <a:gd name="T62" fmla="*/ 366 w 4371"/>
                <a:gd name="T63" fmla="*/ 1283 h 2163"/>
                <a:gd name="T64" fmla="*/ 773 w 4371"/>
                <a:gd name="T65" fmla="*/ 160 h 2163"/>
                <a:gd name="T66" fmla="*/ 2149 w 4371"/>
                <a:gd name="T67" fmla="*/ 0 h 2163"/>
                <a:gd name="T68" fmla="*/ 2194 w 4371"/>
                <a:gd name="T69" fmla="*/ 0 h 2163"/>
                <a:gd name="T70" fmla="*/ 3597 w 4371"/>
                <a:gd name="T71" fmla="*/ 162 h 2163"/>
                <a:gd name="T72" fmla="*/ 4004 w 4371"/>
                <a:gd name="T73" fmla="*/ 1284 h 2163"/>
                <a:gd name="T74" fmla="*/ 4371 w 4371"/>
                <a:gd name="T75" fmla="*/ 2163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71" h="2163">
                  <a:moveTo>
                    <a:pt x="4371" y="2163"/>
                  </a:moveTo>
                  <a:lnTo>
                    <a:pt x="4366" y="2163"/>
                  </a:lnTo>
                  <a:cubicBezTo>
                    <a:pt x="4363" y="2163"/>
                    <a:pt x="4360" y="2162"/>
                    <a:pt x="4356" y="2161"/>
                  </a:cubicBezTo>
                  <a:cubicBezTo>
                    <a:pt x="4349" y="2159"/>
                    <a:pt x="4341" y="2158"/>
                    <a:pt x="4333" y="2156"/>
                  </a:cubicBezTo>
                  <a:cubicBezTo>
                    <a:pt x="4325" y="2155"/>
                    <a:pt x="4318" y="2153"/>
                    <a:pt x="4310" y="2152"/>
                  </a:cubicBezTo>
                  <a:cubicBezTo>
                    <a:pt x="4303" y="2151"/>
                    <a:pt x="4296" y="2150"/>
                    <a:pt x="4288" y="2148"/>
                  </a:cubicBezTo>
                  <a:cubicBezTo>
                    <a:pt x="4281" y="2147"/>
                    <a:pt x="4274" y="2146"/>
                    <a:pt x="4267" y="2146"/>
                  </a:cubicBezTo>
                  <a:cubicBezTo>
                    <a:pt x="4260" y="2145"/>
                    <a:pt x="4253" y="2144"/>
                    <a:pt x="4246" y="2143"/>
                  </a:cubicBezTo>
                  <a:cubicBezTo>
                    <a:pt x="4239" y="2142"/>
                    <a:pt x="4232" y="2142"/>
                    <a:pt x="4226" y="2141"/>
                  </a:cubicBezTo>
                  <a:cubicBezTo>
                    <a:pt x="4219" y="2141"/>
                    <a:pt x="4212" y="2140"/>
                    <a:pt x="4206" y="2140"/>
                  </a:cubicBezTo>
                  <a:cubicBezTo>
                    <a:pt x="4199" y="2139"/>
                    <a:pt x="4193" y="2139"/>
                    <a:pt x="4186" y="2138"/>
                  </a:cubicBezTo>
                  <a:cubicBezTo>
                    <a:pt x="4180" y="2138"/>
                    <a:pt x="4173" y="2138"/>
                    <a:pt x="4167" y="2138"/>
                  </a:cubicBezTo>
                  <a:cubicBezTo>
                    <a:pt x="4161" y="2137"/>
                    <a:pt x="4154" y="2137"/>
                    <a:pt x="4148" y="2137"/>
                  </a:cubicBezTo>
                  <a:cubicBezTo>
                    <a:pt x="4142" y="2137"/>
                    <a:pt x="4136" y="2137"/>
                    <a:pt x="4129" y="2137"/>
                  </a:cubicBezTo>
                  <a:lnTo>
                    <a:pt x="4125" y="2137"/>
                  </a:lnTo>
                  <a:lnTo>
                    <a:pt x="4046" y="2137"/>
                  </a:lnTo>
                  <a:cubicBezTo>
                    <a:pt x="3997" y="2086"/>
                    <a:pt x="3929" y="2055"/>
                    <a:pt x="3853" y="2055"/>
                  </a:cubicBezTo>
                  <a:lnTo>
                    <a:pt x="542" y="2055"/>
                  </a:lnTo>
                  <a:cubicBezTo>
                    <a:pt x="467" y="2055"/>
                    <a:pt x="399" y="2086"/>
                    <a:pt x="350" y="2137"/>
                  </a:cubicBezTo>
                  <a:lnTo>
                    <a:pt x="222" y="2137"/>
                  </a:lnTo>
                  <a:cubicBezTo>
                    <a:pt x="216" y="2137"/>
                    <a:pt x="210" y="2137"/>
                    <a:pt x="204" y="2137"/>
                  </a:cubicBezTo>
                  <a:cubicBezTo>
                    <a:pt x="198" y="2137"/>
                    <a:pt x="192" y="2137"/>
                    <a:pt x="186" y="2138"/>
                  </a:cubicBezTo>
                  <a:cubicBezTo>
                    <a:pt x="179" y="2138"/>
                    <a:pt x="173" y="2138"/>
                    <a:pt x="166" y="2139"/>
                  </a:cubicBezTo>
                  <a:cubicBezTo>
                    <a:pt x="160" y="2139"/>
                    <a:pt x="153" y="2140"/>
                    <a:pt x="147" y="2140"/>
                  </a:cubicBezTo>
                  <a:cubicBezTo>
                    <a:pt x="140" y="2141"/>
                    <a:pt x="133" y="2141"/>
                    <a:pt x="126" y="2142"/>
                  </a:cubicBezTo>
                  <a:cubicBezTo>
                    <a:pt x="119" y="2143"/>
                    <a:pt x="112" y="2144"/>
                    <a:pt x="105" y="2145"/>
                  </a:cubicBezTo>
                  <a:cubicBezTo>
                    <a:pt x="98" y="2146"/>
                    <a:pt x="91" y="2147"/>
                    <a:pt x="84" y="2148"/>
                  </a:cubicBezTo>
                  <a:cubicBezTo>
                    <a:pt x="76" y="2149"/>
                    <a:pt x="69" y="2150"/>
                    <a:pt x="61" y="2152"/>
                  </a:cubicBezTo>
                  <a:cubicBezTo>
                    <a:pt x="53" y="2153"/>
                    <a:pt x="45" y="2155"/>
                    <a:pt x="38" y="2157"/>
                  </a:cubicBezTo>
                  <a:cubicBezTo>
                    <a:pt x="31" y="2158"/>
                    <a:pt x="24" y="2160"/>
                    <a:pt x="17" y="2162"/>
                  </a:cubicBezTo>
                  <a:lnTo>
                    <a:pt x="0" y="2162"/>
                  </a:lnTo>
                  <a:cubicBezTo>
                    <a:pt x="0" y="2162"/>
                    <a:pt x="368" y="1839"/>
                    <a:pt x="366" y="1283"/>
                  </a:cubicBezTo>
                  <a:cubicBezTo>
                    <a:pt x="365" y="984"/>
                    <a:pt x="330" y="348"/>
                    <a:pt x="773" y="160"/>
                  </a:cubicBezTo>
                  <a:cubicBezTo>
                    <a:pt x="1098" y="23"/>
                    <a:pt x="1294" y="0"/>
                    <a:pt x="2149" y="0"/>
                  </a:cubicBezTo>
                  <a:cubicBezTo>
                    <a:pt x="2164" y="0"/>
                    <a:pt x="2179" y="0"/>
                    <a:pt x="2194" y="0"/>
                  </a:cubicBezTo>
                  <a:cubicBezTo>
                    <a:pt x="3073" y="1"/>
                    <a:pt x="3269" y="23"/>
                    <a:pt x="3597" y="162"/>
                  </a:cubicBezTo>
                  <a:cubicBezTo>
                    <a:pt x="4040" y="350"/>
                    <a:pt x="4005" y="986"/>
                    <a:pt x="4004" y="1284"/>
                  </a:cubicBezTo>
                  <a:cubicBezTo>
                    <a:pt x="4003" y="1841"/>
                    <a:pt x="4371" y="2163"/>
                    <a:pt x="4371" y="216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8" name="Freeform 8">
              <a:extLst>
                <a:ext uri="{FF2B5EF4-FFF2-40B4-BE49-F238E27FC236}">
                  <a16:creationId xmlns:a16="http://schemas.microsoft.com/office/drawing/2014/main" id="{1797186A-CD86-46F3-A81F-754510359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8470" y="4872498"/>
              <a:ext cx="1624889" cy="803801"/>
            </a:xfrm>
            <a:custGeom>
              <a:avLst/>
              <a:gdLst>
                <a:gd name="T0" fmla="*/ 2114 w 4305"/>
                <a:gd name="T1" fmla="*/ 2133 h 2133"/>
                <a:gd name="T2" fmla="*/ 738 w 4305"/>
                <a:gd name="T3" fmla="*/ 1973 h 2133"/>
                <a:gd name="T4" fmla="*/ 331 w 4305"/>
                <a:gd name="T5" fmla="*/ 851 h 2133"/>
                <a:gd name="T6" fmla="*/ 0 w 4305"/>
                <a:gd name="T7" fmla="*/ 6 h 2133"/>
                <a:gd name="T8" fmla="*/ 1 w 4305"/>
                <a:gd name="T9" fmla="*/ 6 h 2133"/>
                <a:gd name="T10" fmla="*/ 22 w 4305"/>
                <a:gd name="T11" fmla="*/ 9 h 2133"/>
                <a:gd name="T12" fmla="*/ 43 w 4305"/>
                <a:gd name="T13" fmla="*/ 12 h 2133"/>
                <a:gd name="T14" fmla="*/ 62 w 4305"/>
                <a:gd name="T15" fmla="*/ 13 h 2133"/>
                <a:gd name="T16" fmla="*/ 81 w 4305"/>
                <a:gd name="T17" fmla="*/ 14 h 2133"/>
                <a:gd name="T18" fmla="*/ 99 w 4305"/>
                <a:gd name="T19" fmla="*/ 15 h 2133"/>
                <a:gd name="T20" fmla="*/ 109 w 4305"/>
                <a:gd name="T21" fmla="*/ 15 h 2133"/>
                <a:gd name="T22" fmla="*/ 117 w 4305"/>
                <a:gd name="T23" fmla="*/ 15 h 2133"/>
                <a:gd name="T24" fmla="*/ 134 w 4305"/>
                <a:gd name="T25" fmla="*/ 14 h 2133"/>
                <a:gd name="T26" fmla="*/ 141 w 4305"/>
                <a:gd name="T27" fmla="*/ 14 h 2133"/>
                <a:gd name="T28" fmla="*/ 286 w 4305"/>
                <a:gd name="T29" fmla="*/ 14 h 2133"/>
                <a:gd name="T30" fmla="*/ 508 w 4305"/>
                <a:gd name="T31" fmla="*/ 134 h 2133"/>
                <a:gd name="T32" fmla="*/ 3819 w 4305"/>
                <a:gd name="T33" fmla="*/ 134 h 2133"/>
                <a:gd name="T34" fmla="*/ 4042 w 4305"/>
                <a:gd name="T35" fmla="*/ 14 h 2133"/>
                <a:gd name="T36" fmla="*/ 4124 w 4305"/>
                <a:gd name="T37" fmla="*/ 14 h 2133"/>
                <a:gd name="T38" fmla="*/ 4133 w 4305"/>
                <a:gd name="T39" fmla="*/ 14 h 2133"/>
                <a:gd name="T40" fmla="*/ 4152 w 4305"/>
                <a:gd name="T41" fmla="*/ 14 h 2133"/>
                <a:gd name="T42" fmla="*/ 4170 w 4305"/>
                <a:gd name="T43" fmla="*/ 13 h 2133"/>
                <a:gd name="T44" fmla="*/ 4189 w 4305"/>
                <a:gd name="T45" fmla="*/ 12 h 2133"/>
                <a:gd name="T46" fmla="*/ 4208 w 4305"/>
                <a:gd name="T47" fmla="*/ 11 h 2133"/>
                <a:gd name="T48" fmla="*/ 4228 w 4305"/>
                <a:gd name="T49" fmla="*/ 10 h 2133"/>
                <a:gd name="T50" fmla="*/ 4248 w 4305"/>
                <a:gd name="T51" fmla="*/ 8 h 2133"/>
                <a:gd name="T52" fmla="*/ 4268 w 4305"/>
                <a:gd name="T53" fmla="*/ 5 h 2133"/>
                <a:gd name="T54" fmla="*/ 4289 w 4305"/>
                <a:gd name="T55" fmla="*/ 3 h 2133"/>
                <a:gd name="T56" fmla="*/ 4305 w 4305"/>
                <a:gd name="T57" fmla="*/ 0 h 2133"/>
                <a:gd name="T58" fmla="*/ 3969 w 4305"/>
                <a:gd name="T59" fmla="*/ 849 h 2133"/>
                <a:gd name="T60" fmla="*/ 3562 w 4305"/>
                <a:gd name="T61" fmla="*/ 1972 h 2133"/>
                <a:gd name="T62" fmla="*/ 2159 w 4305"/>
                <a:gd name="T63" fmla="*/ 2133 h 2133"/>
                <a:gd name="T64" fmla="*/ 2114 w 4305"/>
                <a:gd name="T65" fmla="*/ 2133 h 2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05" h="2133">
                  <a:moveTo>
                    <a:pt x="2114" y="2133"/>
                  </a:moveTo>
                  <a:cubicBezTo>
                    <a:pt x="1259" y="2133"/>
                    <a:pt x="1063" y="2111"/>
                    <a:pt x="738" y="1973"/>
                  </a:cubicBezTo>
                  <a:cubicBezTo>
                    <a:pt x="295" y="1785"/>
                    <a:pt x="330" y="1149"/>
                    <a:pt x="331" y="851"/>
                  </a:cubicBezTo>
                  <a:cubicBezTo>
                    <a:pt x="333" y="400"/>
                    <a:pt x="91" y="103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8" y="7"/>
                    <a:pt x="15" y="8"/>
                    <a:pt x="22" y="9"/>
                  </a:cubicBezTo>
                  <a:cubicBezTo>
                    <a:pt x="29" y="10"/>
                    <a:pt x="36" y="11"/>
                    <a:pt x="43" y="12"/>
                  </a:cubicBezTo>
                  <a:cubicBezTo>
                    <a:pt x="49" y="12"/>
                    <a:pt x="56" y="13"/>
                    <a:pt x="62" y="13"/>
                  </a:cubicBezTo>
                  <a:cubicBezTo>
                    <a:pt x="69" y="14"/>
                    <a:pt x="75" y="14"/>
                    <a:pt x="81" y="14"/>
                  </a:cubicBezTo>
                  <a:cubicBezTo>
                    <a:pt x="87" y="14"/>
                    <a:pt x="93" y="15"/>
                    <a:pt x="99" y="15"/>
                  </a:cubicBezTo>
                  <a:cubicBezTo>
                    <a:pt x="102" y="15"/>
                    <a:pt x="106" y="15"/>
                    <a:pt x="109" y="15"/>
                  </a:cubicBezTo>
                  <a:cubicBezTo>
                    <a:pt x="111" y="15"/>
                    <a:pt x="114" y="15"/>
                    <a:pt x="117" y="15"/>
                  </a:cubicBezTo>
                  <a:cubicBezTo>
                    <a:pt x="123" y="15"/>
                    <a:pt x="129" y="14"/>
                    <a:pt x="134" y="14"/>
                  </a:cubicBezTo>
                  <a:cubicBezTo>
                    <a:pt x="137" y="14"/>
                    <a:pt x="139" y="14"/>
                    <a:pt x="141" y="14"/>
                  </a:cubicBezTo>
                  <a:lnTo>
                    <a:pt x="286" y="14"/>
                  </a:lnTo>
                  <a:cubicBezTo>
                    <a:pt x="334" y="86"/>
                    <a:pt x="415" y="134"/>
                    <a:pt x="508" y="134"/>
                  </a:cubicBezTo>
                  <a:lnTo>
                    <a:pt x="3819" y="134"/>
                  </a:lnTo>
                  <a:cubicBezTo>
                    <a:pt x="3912" y="134"/>
                    <a:pt x="3994" y="86"/>
                    <a:pt x="4042" y="14"/>
                  </a:cubicBezTo>
                  <a:lnTo>
                    <a:pt x="4124" y="14"/>
                  </a:lnTo>
                  <a:cubicBezTo>
                    <a:pt x="4127" y="14"/>
                    <a:pt x="4130" y="14"/>
                    <a:pt x="4133" y="14"/>
                  </a:cubicBezTo>
                  <a:cubicBezTo>
                    <a:pt x="4139" y="14"/>
                    <a:pt x="4145" y="14"/>
                    <a:pt x="4152" y="14"/>
                  </a:cubicBezTo>
                  <a:cubicBezTo>
                    <a:pt x="4158" y="14"/>
                    <a:pt x="4164" y="13"/>
                    <a:pt x="4170" y="13"/>
                  </a:cubicBezTo>
                  <a:cubicBezTo>
                    <a:pt x="4176" y="13"/>
                    <a:pt x="4183" y="13"/>
                    <a:pt x="4189" y="12"/>
                  </a:cubicBezTo>
                  <a:cubicBezTo>
                    <a:pt x="4195" y="12"/>
                    <a:pt x="4202" y="12"/>
                    <a:pt x="4208" y="11"/>
                  </a:cubicBezTo>
                  <a:cubicBezTo>
                    <a:pt x="4215" y="11"/>
                    <a:pt x="4221" y="10"/>
                    <a:pt x="4228" y="10"/>
                  </a:cubicBezTo>
                  <a:cubicBezTo>
                    <a:pt x="4234" y="9"/>
                    <a:pt x="4241" y="8"/>
                    <a:pt x="4248" y="8"/>
                  </a:cubicBezTo>
                  <a:cubicBezTo>
                    <a:pt x="4255" y="7"/>
                    <a:pt x="4261" y="6"/>
                    <a:pt x="4268" y="5"/>
                  </a:cubicBezTo>
                  <a:cubicBezTo>
                    <a:pt x="4275" y="5"/>
                    <a:pt x="4282" y="4"/>
                    <a:pt x="4289" y="3"/>
                  </a:cubicBezTo>
                  <a:cubicBezTo>
                    <a:pt x="4294" y="2"/>
                    <a:pt x="4300" y="1"/>
                    <a:pt x="4305" y="0"/>
                  </a:cubicBezTo>
                  <a:cubicBezTo>
                    <a:pt x="4217" y="92"/>
                    <a:pt x="3968" y="391"/>
                    <a:pt x="3969" y="849"/>
                  </a:cubicBezTo>
                  <a:cubicBezTo>
                    <a:pt x="3970" y="1148"/>
                    <a:pt x="4005" y="1784"/>
                    <a:pt x="3562" y="1972"/>
                  </a:cubicBezTo>
                  <a:cubicBezTo>
                    <a:pt x="3234" y="2111"/>
                    <a:pt x="3038" y="2133"/>
                    <a:pt x="2159" y="2133"/>
                  </a:cubicBezTo>
                  <a:cubicBezTo>
                    <a:pt x="2144" y="2133"/>
                    <a:pt x="2129" y="2133"/>
                    <a:pt x="2114" y="213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9" name="Rectangle: Rounded Corners 188">
              <a:extLst>
                <a:ext uri="{FF2B5EF4-FFF2-40B4-BE49-F238E27FC236}">
                  <a16:creationId xmlns:a16="http://schemas.microsoft.com/office/drawing/2014/main" id="{9A3316A6-ADB2-4141-9D2D-3D360E169490}"/>
                </a:ext>
              </a:extLst>
            </p:cNvPr>
            <p:cNvSpPr/>
            <p:nvPr/>
          </p:nvSpPr>
          <p:spPr>
            <a:xfrm>
              <a:off x="6922267" y="2448995"/>
              <a:ext cx="2157300" cy="2439062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90" name="Freeform 6">
              <a:extLst>
                <a:ext uri="{FF2B5EF4-FFF2-40B4-BE49-F238E27FC236}">
                  <a16:creationId xmlns:a16="http://schemas.microsoft.com/office/drawing/2014/main" id="{D0882A50-D3A3-4F55-86AA-3A33778A5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8078" y="3702233"/>
              <a:ext cx="58773" cy="700085"/>
            </a:xfrm>
            <a:custGeom>
              <a:avLst/>
              <a:gdLst>
                <a:gd name="T0" fmla="*/ 157 w 157"/>
                <a:gd name="T1" fmla="*/ 1806 h 1856"/>
                <a:gd name="T2" fmla="*/ 79 w 157"/>
                <a:gd name="T3" fmla="*/ 1856 h 1856"/>
                <a:gd name="T4" fmla="*/ 0 w 157"/>
                <a:gd name="T5" fmla="*/ 1806 h 1856"/>
                <a:gd name="T6" fmla="*/ 0 w 157"/>
                <a:gd name="T7" fmla="*/ 50 h 1856"/>
                <a:gd name="T8" fmla="*/ 79 w 157"/>
                <a:gd name="T9" fmla="*/ 0 h 1856"/>
                <a:gd name="T10" fmla="*/ 157 w 157"/>
                <a:gd name="T11" fmla="*/ 50 h 1856"/>
                <a:gd name="T12" fmla="*/ 157 w 157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856">
                  <a:moveTo>
                    <a:pt x="157" y="1806"/>
                  </a:moveTo>
                  <a:cubicBezTo>
                    <a:pt x="157" y="1833"/>
                    <a:pt x="122" y="1856"/>
                    <a:pt x="79" y="1856"/>
                  </a:cubicBezTo>
                  <a:cubicBezTo>
                    <a:pt x="35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35" y="0"/>
                    <a:pt x="79" y="0"/>
                  </a:cubicBezTo>
                  <a:cubicBezTo>
                    <a:pt x="122" y="0"/>
                    <a:pt x="157" y="23"/>
                    <a:pt x="157" y="50"/>
                  </a:cubicBezTo>
                  <a:lnTo>
                    <a:pt x="157" y="180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1" name="Freeform 7">
              <a:extLst>
                <a:ext uri="{FF2B5EF4-FFF2-40B4-BE49-F238E27FC236}">
                  <a16:creationId xmlns:a16="http://schemas.microsoft.com/office/drawing/2014/main" id="{5B0D3B3D-191C-4AAD-902D-ECDBCE0EA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6350" y="3702233"/>
              <a:ext cx="46673" cy="700085"/>
            </a:xfrm>
            <a:custGeom>
              <a:avLst/>
              <a:gdLst>
                <a:gd name="T0" fmla="*/ 125 w 125"/>
                <a:gd name="T1" fmla="*/ 1806 h 1856"/>
                <a:gd name="T2" fmla="*/ 63 w 125"/>
                <a:gd name="T3" fmla="*/ 1856 h 1856"/>
                <a:gd name="T4" fmla="*/ 0 w 125"/>
                <a:gd name="T5" fmla="*/ 1806 h 1856"/>
                <a:gd name="T6" fmla="*/ 0 w 125"/>
                <a:gd name="T7" fmla="*/ 50 h 1856"/>
                <a:gd name="T8" fmla="*/ 63 w 125"/>
                <a:gd name="T9" fmla="*/ 0 h 1856"/>
                <a:gd name="T10" fmla="*/ 125 w 125"/>
                <a:gd name="T11" fmla="*/ 50 h 1856"/>
                <a:gd name="T12" fmla="*/ 125 w 125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1856">
                  <a:moveTo>
                    <a:pt x="125" y="1806"/>
                  </a:moveTo>
                  <a:cubicBezTo>
                    <a:pt x="125" y="1833"/>
                    <a:pt x="97" y="1856"/>
                    <a:pt x="63" y="1856"/>
                  </a:cubicBezTo>
                  <a:cubicBezTo>
                    <a:pt x="28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28" y="0"/>
                    <a:pt x="63" y="0"/>
                  </a:cubicBezTo>
                  <a:cubicBezTo>
                    <a:pt x="97" y="0"/>
                    <a:pt x="125" y="23"/>
                    <a:pt x="125" y="50"/>
                  </a:cubicBezTo>
                  <a:lnTo>
                    <a:pt x="125" y="1806"/>
                  </a:lnTo>
                  <a:close/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2" name="Freeform 10">
              <a:extLst>
                <a:ext uri="{FF2B5EF4-FFF2-40B4-BE49-F238E27FC236}">
                  <a16:creationId xmlns:a16="http://schemas.microsoft.com/office/drawing/2014/main" id="{C2A9EF1E-56A1-4548-B09D-0B5D06137BE1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6350" y="2983133"/>
              <a:ext cx="148660" cy="447708"/>
            </a:xfrm>
            <a:custGeom>
              <a:avLst/>
              <a:gdLst>
                <a:gd name="T0" fmla="*/ 393 w 393"/>
                <a:gd name="T1" fmla="*/ 1016 h 1189"/>
                <a:gd name="T2" fmla="*/ 197 w 393"/>
                <a:gd name="T3" fmla="*/ 1189 h 1189"/>
                <a:gd name="T4" fmla="*/ 0 w 393"/>
                <a:gd name="T5" fmla="*/ 1016 h 1189"/>
                <a:gd name="T6" fmla="*/ 0 w 393"/>
                <a:gd name="T7" fmla="*/ 173 h 1189"/>
                <a:gd name="T8" fmla="*/ 197 w 393"/>
                <a:gd name="T9" fmla="*/ 0 h 1189"/>
                <a:gd name="T10" fmla="*/ 393 w 393"/>
                <a:gd name="T11" fmla="*/ 173 h 1189"/>
                <a:gd name="T12" fmla="*/ 393 w 393"/>
                <a:gd name="T13" fmla="*/ 101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1189">
                  <a:moveTo>
                    <a:pt x="393" y="1016"/>
                  </a:moveTo>
                  <a:cubicBezTo>
                    <a:pt x="393" y="1111"/>
                    <a:pt x="305" y="1189"/>
                    <a:pt x="197" y="1189"/>
                  </a:cubicBezTo>
                  <a:cubicBezTo>
                    <a:pt x="88" y="1189"/>
                    <a:pt x="0" y="1111"/>
                    <a:pt x="0" y="1016"/>
                  </a:cubicBezTo>
                  <a:lnTo>
                    <a:pt x="0" y="173"/>
                  </a:lnTo>
                  <a:cubicBezTo>
                    <a:pt x="0" y="78"/>
                    <a:pt x="88" y="0"/>
                    <a:pt x="197" y="0"/>
                  </a:cubicBezTo>
                  <a:cubicBezTo>
                    <a:pt x="305" y="0"/>
                    <a:pt x="393" y="78"/>
                    <a:pt x="393" y="173"/>
                  </a:cubicBezTo>
                  <a:lnTo>
                    <a:pt x="393" y="101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3" name="Freeform 11">
              <a:extLst>
                <a:ext uri="{FF2B5EF4-FFF2-40B4-BE49-F238E27FC236}">
                  <a16:creationId xmlns:a16="http://schemas.microsoft.com/office/drawing/2014/main" id="{53E397B3-B7F4-41CC-B4C5-946FFFC89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6350" y="2983133"/>
              <a:ext cx="140018" cy="447708"/>
            </a:xfrm>
            <a:custGeom>
              <a:avLst/>
              <a:gdLst>
                <a:gd name="T0" fmla="*/ 245 w 371"/>
                <a:gd name="T1" fmla="*/ 211 h 1189"/>
                <a:gd name="T2" fmla="*/ 255 w 371"/>
                <a:gd name="T3" fmla="*/ 134 h 1189"/>
                <a:gd name="T4" fmla="*/ 255 w 371"/>
                <a:gd name="T5" fmla="*/ 14 h 1189"/>
                <a:gd name="T6" fmla="*/ 245 w 371"/>
                <a:gd name="T7" fmla="*/ 83 h 1189"/>
                <a:gd name="T8" fmla="*/ 186 w 371"/>
                <a:gd name="T9" fmla="*/ 0 h 1189"/>
                <a:gd name="T10" fmla="*/ 0 w 371"/>
                <a:gd name="T11" fmla="*/ 1003 h 1189"/>
                <a:gd name="T12" fmla="*/ 245 w 371"/>
                <a:gd name="T13" fmla="*/ 1179 h 1189"/>
                <a:gd name="T14" fmla="*/ 255 w 371"/>
                <a:gd name="T15" fmla="*/ 1156 h 1189"/>
                <a:gd name="T16" fmla="*/ 366 w 371"/>
                <a:gd name="T17" fmla="*/ 1048 h 1189"/>
                <a:gd name="T18" fmla="*/ 255 w 371"/>
                <a:gd name="T19" fmla="*/ 1105 h 1189"/>
                <a:gd name="T20" fmla="*/ 245 w 371"/>
                <a:gd name="T21" fmla="*/ 1028 h 1189"/>
                <a:gd name="T22" fmla="*/ 371 w 371"/>
                <a:gd name="T23" fmla="*/ 1003 h 1189"/>
                <a:gd name="T24" fmla="*/ 255 w 371"/>
                <a:gd name="T25" fmla="*/ 920 h 1189"/>
                <a:gd name="T26" fmla="*/ 245 w 371"/>
                <a:gd name="T27" fmla="*/ 977 h 1189"/>
                <a:gd name="T28" fmla="*/ 371 w 371"/>
                <a:gd name="T29" fmla="*/ 900 h 1189"/>
                <a:gd name="T30" fmla="*/ 255 w 371"/>
                <a:gd name="T31" fmla="*/ 792 h 1189"/>
                <a:gd name="T32" fmla="*/ 245 w 371"/>
                <a:gd name="T33" fmla="*/ 850 h 1189"/>
                <a:gd name="T34" fmla="*/ 371 w 371"/>
                <a:gd name="T35" fmla="*/ 773 h 1189"/>
                <a:gd name="T36" fmla="*/ 255 w 371"/>
                <a:gd name="T37" fmla="*/ 665 h 1189"/>
                <a:gd name="T38" fmla="*/ 245 w 371"/>
                <a:gd name="T39" fmla="*/ 722 h 1189"/>
                <a:gd name="T40" fmla="*/ 371 w 371"/>
                <a:gd name="T41" fmla="*/ 645 h 1189"/>
                <a:gd name="T42" fmla="*/ 255 w 371"/>
                <a:gd name="T43" fmla="*/ 536 h 1189"/>
                <a:gd name="T44" fmla="*/ 245 w 371"/>
                <a:gd name="T45" fmla="*/ 594 h 1189"/>
                <a:gd name="T46" fmla="*/ 371 w 371"/>
                <a:gd name="T47" fmla="*/ 516 h 1189"/>
                <a:gd name="T48" fmla="*/ 255 w 371"/>
                <a:gd name="T49" fmla="*/ 409 h 1189"/>
                <a:gd name="T50" fmla="*/ 245 w 371"/>
                <a:gd name="T51" fmla="*/ 467 h 1189"/>
                <a:gd name="T52" fmla="*/ 371 w 371"/>
                <a:gd name="T53" fmla="*/ 390 h 1189"/>
                <a:gd name="T54" fmla="*/ 255 w 371"/>
                <a:gd name="T55" fmla="*/ 281 h 1189"/>
                <a:gd name="T56" fmla="*/ 245 w 371"/>
                <a:gd name="T57" fmla="*/ 339 h 1189"/>
                <a:gd name="T58" fmla="*/ 371 w 371"/>
                <a:gd name="T59" fmla="*/ 262 h 1189"/>
                <a:gd name="T60" fmla="*/ 368 w 371"/>
                <a:gd name="T61" fmla="*/ 153 h 1189"/>
                <a:gd name="T62" fmla="*/ 255 w 371"/>
                <a:gd name="T63" fmla="*/ 211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1" h="1189">
                  <a:moveTo>
                    <a:pt x="255" y="211"/>
                  </a:moveTo>
                  <a:lnTo>
                    <a:pt x="245" y="211"/>
                  </a:lnTo>
                  <a:lnTo>
                    <a:pt x="245" y="134"/>
                  </a:lnTo>
                  <a:lnTo>
                    <a:pt x="255" y="134"/>
                  </a:lnTo>
                  <a:lnTo>
                    <a:pt x="364" y="134"/>
                  </a:lnTo>
                  <a:cubicBezTo>
                    <a:pt x="348" y="79"/>
                    <a:pt x="307" y="35"/>
                    <a:pt x="255" y="14"/>
                  </a:cubicBezTo>
                  <a:lnTo>
                    <a:pt x="255" y="83"/>
                  </a:ln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  <a:lnTo>
                    <a:pt x="255" y="1156"/>
                  </a:lnTo>
                  <a:lnTo>
                    <a:pt x="255" y="1175"/>
                  </a:lnTo>
                  <a:cubicBezTo>
                    <a:pt x="310" y="1153"/>
                    <a:pt x="351" y="1106"/>
                    <a:pt x="366" y="1048"/>
                  </a:cubicBezTo>
                  <a:lnTo>
                    <a:pt x="255" y="1048"/>
                  </a:lnTo>
                  <a:lnTo>
                    <a:pt x="255" y="1105"/>
                  </a:ln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2"/>
                    <a:pt x="371" y="1003"/>
                  </a:cubicBezTo>
                  <a:lnTo>
                    <a:pt x="371" y="920"/>
                  </a:lnTo>
                  <a:lnTo>
                    <a:pt x="255" y="920"/>
                  </a:lnTo>
                  <a:lnTo>
                    <a:pt x="255" y="977"/>
                  </a:lnTo>
                  <a:lnTo>
                    <a:pt x="245" y="977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792"/>
                  </a:lnTo>
                  <a:lnTo>
                    <a:pt x="255" y="792"/>
                  </a:lnTo>
                  <a:lnTo>
                    <a:pt x="255" y="850"/>
                  </a:lnTo>
                  <a:lnTo>
                    <a:pt x="245" y="850"/>
                  </a:lnTo>
                  <a:lnTo>
                    <a:pt x="245" y="773"/>
                  </a:lnTo>
                  <a:lnTo>
                    <a:pt x="371" y="773"/>
                  </a:lnTo>
                  <a:lnTo>
                    <a:pt x="371" y="665"/>
                  </a:lnTo>
                  <a:lnTo>
                    <a:pt x="255" y="665"/>
                  </a:lnTo>
                  <a:lnTo>
                    <a:pt x="255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36"/>
                  </a:lnTo>
                  <a:lnTo>
                    <a:pt x="255" y="536"/>
                  </a:lnTo>
                  <a:lnTo>
                    <a:pt x="255" y="594"/>
                  </a:lnTo>
                  <a:lnTo>
                    <a:pt x="245" y="594"/>
                  </a:lnTo>
                  <a:lnTo>
                    <a:pt x="245" y="516"/>
                  </a:lnTo>
                  <a:lnTo>
                    <a:pt x="371" y="516"/>
                  </a:lnTo>
                  <a:lnTo>
                    <a:pt x="371" y="409"/>
                  </a:lnTo>
                  <a:lnTo>
                    <a:pt x="255" y="409"/>
                  </a:lnTo>
                  <a:lnTo>
                    <a:pt x="255" y="467"/>
                  </a:lnTo>
                  <a:lnTo>
                    <a:pt x="245" y="467"/>
                  </a:lnTo>
                  <a:lnTo>
                    <a:pt x="245" y="390"/>
                  </a:lnTo>
                  <a:lnTo>
                    <a:pt x="371" y="390"/>
                  </a:lnTo>
                  <a:lnTo>
                    <a:pt x="371" y="281"/>
                  </a:lnTo>
                  <a:lnTo>
                    <a:pt x="255" y="281"/>
                  </a:lnTo>
                  <a:lnTo>
                    <a:pt x="255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186"/>
                  </a:lnTo>
                  <a:cubicBezTo>
                    <a:pt x="371" y="175"/>
                    <a:pt x="370" y="164"/>
                    <a:pt x="368" y="153"/>
                  </a:cubicBezTo>
                  <a:lnTo>
                    <a:pt x="255" y="153"/>
                  </a:lnTo>
                  <a:lnTo>
                    <a:pt x="255" y="211"/>
                  </a:lnTo>
                </a:path>
              </a:pathLst>
            </a:custGeom>
            <a:solidFill>
              <a:srgbClr val="656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4" name="Freeform 12">
              <a:extLst>
                <a:ext uri="{FF2B5EF4-FFF2-40B4-BE49-F238E27FC236}">
                  <a16:creationId xmlns:a16="http://schemas.microsoft.com/office/drawing/2014/main" id="{A2610B4C-6472-4CC7-903D-D8A1320F2D7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2986590"/>
              <a:ext cx="3457" cy="27658"/>
            </a:xfrm>
            <a:custGeom>
              <a:avLst/>
              <a:gdLst>
                <a:gd name="T0" fmla="*/ 10 w 10"/>
                <a:gd name="T1" fmla="*/ 73 h 73"/>
                <a:gd name="T2" fmla="*/ 10 w 10"/>
                <a:gd name="T3" fmla="*/ 4 h 73"/>
                <a:gd name="T4" fmla="*/ 0 w 10"/>
                <a:gd name="T5" fmla="*/ 0 h 73"/>
                <a:gd name="T6" fmla="*/ 0 w 10"/>
                <a:gd name="T7" fmla="*/ 73 h 73"/>
                <a:gd name="T8" fmla="*/ 10 w 10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3">
                  <a:moveTo>
                    <a:pt x="10" y="73"/>
                  </a:moveTo>
                  <a:lnTo>
                    <a:pt x="10" y="4"/>
                  </a:lnTo>
                  <a:cubicBezTo>
                    <a:pt x="6" y="2"/>
                    <a:pt x="3" y="1"/>
                    <a:pt x="0" y="0"/>
                  </a:cubicBezTo>
                  <a:lnTo>
                    <a:pt x="0" y="73"/>
                  </a:lnTo>
                  <a:lnTo>
                    <a:pt x="10" y="73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5" name="Freeform 13">
              <a:extLst>
                <a:ext uri="{FF2B5EF4-FFF2-40B4-BE49-F238E27FC236}">
                  <a16:creationId xmlns:a16="http://schemas.microsoft.com/office/drawing/2014/main" id="{D19ED3B7-33D3-4E8D-B902-6198294674B0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033262"/>
              <a:ext cx="44944" cy="29386"/>
            </a:xfrm>
            <a:custGeom>
              <a:avLst/>
              <a:gdLst>
                <a:gd name="T0" fmla="*/ 10 w 123"/>
                <a:gd name="T1" fmla="*/ 0 h 77"/>
                <a:gd name="T2" fmla="*/ 0 w 123"/>
                <a:gd name="T3" fmla="*/ 0 h 77"/>
                <a:gd name="T4" fmla="*/ 0 w 123"/>
                <a:gd name="T5" fmla="*/ 77 h 77"/>
                <a:gd name="T6" fmla="*/ 10 w 123"/>
                <a:gd name="T7" fmla="*/ 77 h 77"/>
                <a:gd name="T8" fmla="*/ 10 w 123"/>
                <a:gd name="T9" fmla="*/ 19 h 77"/>
                <a:gd name="T10" fmla="*/ 123 w 123"/>
                <a:gd name="T11" fmla="*/ 19 h 77"/>
                <a:gd name="T12" fmla="*/ 119 w 123"/>
                <a:gd name="T13" fmla="*/ 0 h 77"/>
                <a:gd name="T14" fmla="*/ 10 w 123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77">
                  <a:moveTo>
                    <a:pt x="10" y="0"/>
                  </a:moveTo>
                  <a:lnTo>
                    <a:pt x="0" y="0"/>
                  </a:lnTo>
                  <a:lnTo>
                    <a:pt x="0" y="77"/>
                  </a:lnTo>
                  <a:lnTo>
                    <a:pt x="10" y="77"/>
                  </a:lnTo>
                  <a:lnTo>
                    <a:pt x="10" y="19"/>
                  </a:lnTo>
                  <a:lnTo>
                    <a:pt x="123" y="19"/>
                  </a:lnTo>
                  <a:cubicBezTo>
                    <a:pt x="122" y="13"/>
                    <a:pt x="121" y="6"/>
                    <a:pt x="119" y="0"/>
                  </a:cubicBezTo>
                  <a:lnTo>
                    <a:pt x="1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6" name="Freeform 14">
              <a:extLst>
                <a:ext uri="{FF2B5EF4-FFF2-40B4-BE49-F238E27FC236}">
                  <a16:creationId xmlns:a16="http://schemas.microsoft.com/office/drawing/2014/main" id="{1D997543-313B-4512-909F-F9E2106FDB7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081663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7" name="Freeform 15">
              <a:extLst>
                <a:ext uri="{FF2B5EF4-FFF2-40B4-BE49-F238E27FC236}">
                  <a16:creationId xmlns:a16="http://schemas.microsoft.com/office/drawing/2014/main" id="{3C4D292E-9205-478D-8B1A-759262B8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130064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8" name="Freeform 16">
              <a:extLst>
                <a:ext uri="{FF2B5EF4-FFF2-40B4-BE49-F238E27FC236}">
                  <a16:creationId xmlns:a16="http://schemas.microsoft.com/office/drawing/2014/main" id="{062DC729-12D5-44EB-BB33-F265E575F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178465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9" name="Freeform 17">
              <a:extLst>
                <a:ext uri="{FF2B5EF4-FFF2-40B4-BE49-F238E27FC236}">
                  <a16:creationId xmlns:a16="http://schemas.microsoft.com/office/drawing/2014/main" id="{A0B13E65-A803-4429-9E5E-BC5DD39E5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226866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0" name="Freeform 18">
              <a:extLst>
                <a:ext uri="{FF2B5EF4-FFF2-40B4-BE49-F238E27FC236}">
                  <a16:creationId xmlns:a16="http://schemas.microsoft.com/office/drawing/2014/main" id="{41A61BB8-516A-44EF-ABA3-3E3B2425A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275267"/>
              <a:ext cx="46673" cy="27658"/>
            </a:xfrm>
            <a:custGeom>
              <a:avLst/>
              <a:gdLst>
                <a:gd name="T0" fmla="*/ 0 w 27"/>
                <a:gd name="T1" fmla="*/ 0 h 16"/>
                <a:gd name="T2" fmla="*/ 0 w 27"/>
                <a:gd name="T3" fmla="*/ 16 h 16"/>
                <a:gd name="T4" fmla="*/ 2 w 27"/>
                <a:gd name="T5" fmla="*/ 16 h 16"/>
                <a:gd name="T6" fmla="*/ 2 w 27"/>
                <a:gd name="T7" fmla="*/ 4 h 16"/>
                <a:gd name="T8" fmla="*/ 27 w 27"/>
                <a:gd name="T9" fmla="*/ 4 h 16"/>
                <a:gd name="T10" fmla="*/ 27 w 27"/>
                <a:gd name="T11" fmla="*/ 0 h 16"/>
                <a:gd name="T12" fmla="*/ 0 w 27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6">
                  <a:moveTo>
                    <a:pt x="0" y="0"/>
                  </a:moveTo>
                  <a:lnTo>
                    <a:pt x="0" y="16"/>
                  </a:lnTo>
                  <a:lnTo>
                    <a:pt x="2" y="16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1" name="Freeform 19">
              <a:extLst>
                <a:ext uri="{FF2B5EF4-FFF2-40B4-BE49-F238E27FC236}">
                  <a16:creationId xmlns:a16="http://schemas.microsoft.com/office/drawing/2014/main" id="{674409DB-DEFA-4146-BF07-21CE5425686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321940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5 h 17"/>
                <a:gd name="T8" fmla="*/ 27 w 27"/>
                <a:gd name="T9" fmla="*/ 5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5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2" name="Freeform 20">
              <a:extLst>
                <a:ext uri="{FF2B5EF4-FFF2-40B4-BE49-F238E27FC236}">
                  <a16:creationId xmlns:a16="http://schemas.microsoft.com/office/drawing/2014/main" id="{E987B350-2C9B-449D-9D5C-B5763C01B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370341"/>
              <a:ext cx="46673" cy="29386"/>
            </a:xfrm>
            <a:custGeom>
              <a:avLst/>
              <a:gdLst>
                <a:gd name="T0" fmla="*/ 0 w 125"/>
                <a:gd name="T1" fmla="*/ 0 h 77"/>
                <a:gd name="T2" fmla="*/ 0 w 125"/>
                <a:gd name="T3" fmla="*/ 77 h 77"/>
                <a:gd name="T4" fmla="*/ 10 w 125"/>
                <a:gd name="T5" fmla="*/ 77 h 77"/>
                <a:gd name="T6" fmla="*/ 10 w 125"/>
                <a:gd name="T7" fmla="*/ 20 h 77"/>
                <a:gd name="T8" fmla="*/ 121 w 125"/>
                <a:gd name="T9" fmla="*/ 20 h 77"/>
                <a:gd name="T10" fmla="*/ 125 w 125"/>
                <a:gd name="T11" fmla="*/ 0 h 77"/>
                <a:gd name="T12" fmla="*/ 0 w 125"/>
                <a:gd name="T1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7">
                  <a:moveTo>
                    <a:pt x="0" y="0"/>
                  </a:moveTo>
                  <a:lnTo>
                    <a:pt x="0" y="77"/>
                  </a:lnTo>
                  <a:lnTo>
                    <a:pt x="10" y="77"/>
                  </a:lnTo>
                  <a:lnTo>
                    <a:pt x="10" y="20"/>
                  </a:lnTo>
                  <a:lnTo>
                    <a:pt x="121" y="20"/>
                  </a:lnTo>
                  <a:cubicBezTo>
                    <a:pt x="122" y="13"/>
                    <a:pt x="124" y="7"/>
                    <a:pt x="1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3" name="Freeform 21">
              <a:extLst>
                <a:ext uri="{FF2B5EF4-FFF2-40B4-BE49-F238E27FC236}">
                  <a16:creationId xmlns:a16="http://schemas.microsoft.com/office/drawing/2014/main" id="{D031D2DE-ACE8-4734-9E79-7C11FE699B2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418742"/>
              <a:ext cx="3457" cy="8642"/>
            </a:xfrm>
            <a:custGeom>
              <a:avLst/>
              <a:gdLst>
                <a:gd name="T0" fmla="*/ 0 w 10"/>
                <a:gd name="T1" fmla="*/ 0 h 23"/>
                <a:gd name="T2" fmla="*/ 0 w 10"/>
                <a:gd name="T3" fmla="*/ 23 h 23"/>
                <a:gd name="T4" fmla="*/ 10 w 10"/>
                <a:gd name="T5" fmla="*/ 19 h 23"/>
                <a:gd name="T6" fmla="*/ 10 w 10"/>
                <a:gd name="T7" fmla="*/ 0 h 23"/>
                <a:gd name="T8" fmla="*/ 0 w 10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lnTo>
                    <a:pt x="0" y="23"/>
                  </a:lnTo>
                  <a:cubicBezTo>
                    <a:pt x="3" y="22"/>
                    <a:pt x="6" y="21"/>
                    <a:pt x="10" y="19"/>
                  </a:cubicBez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4" name="Freeform 22">
              <a:extLst>
                <a:ext uri="{FF2B5EF4-FFF2-40B4-BE49-F238E27FC236}">
                  <a16:creationId xmlns:a16="http://schemas.microsoft.com/office/drawing/2014/main" id="{41085EEB-81F3-4A85-AB52-5D714BB2A30D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6350" y="2983133"/>
              <a:ext cx="140018" cy="447708"/>
            </a:xfrm>
            <a:custGeom>
              <a:avLst/>
              <a:gdLst>
                <a:gd name="T0" fmla="*/ 245 w 371"/>
                <a:gd name="T1" fmla="*/ 1156 h 1189"/>
                <a:gd name="T2" fmla="*/ 291 w 371"/>
                <a:gd name="T3" fmla="*/ 1156 h 1189"/>
                <a:gd name="T4" fmla="*/ 341 w 371"/>
                <a:gd name="T5" fmla="*/ 1105 h 1189"/>
                <a:gd name="T6" fmla="*/ 245 w 371"/>
                <a:gd name="T7" fmla="*/ 1105 h 1189"/>
                <a:gd name="T8" fmla="*/ 245 w 371"/>
                <a:gd name="T9" fmla="*/ 1028 h 1189"/>
                <a:gd name="T10" fmla="*/ 370 w 371"/>
                <a:gd name="T11" fmla="*/ 1028 h 1189"/>
                <a:gd name="T12" fmla="*/ 371 w 371"/>
                <a:gd name="T13" fmla="*/ 1003 h 1189"/>
                <a:gd name="T14" fmla="*/ 371 w 371"/>
                <a:gd name="T15" fmla="*/ 978 h 1189"/>
                <a:gd name="T16" fmla="*/ 245 w 371"/>
                <a:gd name="T17" fmla="*/ 978 h 1189"/>
                <a:gd name="T18" fmla="*/ 245 w 371"/>
                <a:gd name="T19" fmla="*/ 900 h 1189"/>
                <a:gd name="T20" fmla="*/ 371 w 371"/>
                <a:gd name="T21" fmla="*/ 900 h 1189"/>
                <a:gd name="T22" fmla="*/ 371 w 371"/>
                <a:gd name="T23" fmla="*/ 850 h 1189"/>
                <a:gd name="T24" fmla="*/ 245 w 371"/>
                <a:gd name="T25" fmla="*/ 850 h 1189"/>
                <a:gd name="T26" fmla="*/ 245 w 371"/>
                <a:gd name="T27" fmla="*/ 772 h 1189"/>
                <a:gd name="T28" fmla="*/ 371 w 371"/>
                <a:gd name="T29" fmla="*/ 772 h 1189"/>
                <a:gd name="T30" fmla="*/ 371 w 371"/>
                <a:gd name="T31" fmla="*/ 722 h 1189"/>
                <a:gd name="T32" fmla="*/ 245 w 371"/>
                <a:gd name="T33" fmla="*/ 722 h 1189"/>
                <a:gd name="T34" fmla="*/ 245 w 371"/>
                <a:gd name="T35" fmla="*/ 645 h 1189"/>
                <a:gd name="T36" fmla="*/ 371 w 371"/>
                <a:gd name="T37" fmla="*/ 645 h 1189"/>
                <a:gd name="T38" fmla="*/ 371 w 371"/>
                <a:gd name="T39" fmla="*/ 594 h 1189"/>
                <a:gd name="T40" fmla="*/ 245 w 371"/>
                <a:gd name="T41" fmla="*/ 594 h 1189"/>
                <a:gd name="T42" fmla="*/ 245 w 371"/>
                <a:gd name="T43" fmla="*/ 517 h 1189"/>
                <a:gd name="T44" fmla="*/ 371 w 371"/>
                <a:gd name="T45" fmla="*/ 517 h 1189"/>
                <a:gd name="T46" fmla="*/ 371 w 371"/>
                <a:gd name="T47" fmla="*/ 467 h 1189"/>
                <a:gd name="T48" fmla="*/ 245 w 371"/>
                <a:gd name="T49" fmla="*/ 467 h 1189"/>
                <a:gd name="T50" fmla="*/ 245 w 371"/>
                <a:gd name="T51" fmla="*/ 389 h 1189"/>
                <a:gd name="T52" fmla="*/ 371 w 371"/>
                <a:gd name="T53" fmla="*/ 389 h 1189"/>
                <a:gd name="T54" fmla="*/ 371 w 371"/>
                <a:gd name="T55" fmla="*/ 339 h 1189"/>
                <a:gd name="T56" fmla="*/ 245 w 371"/>
                <a:gd name="T57" fmla="*/ 339 h 1189"/>
                <a:gd name="T58" fmla="*/ 245 w 371"/>
                <a:gd name="T59" fmla="*/ 262 h 1189"/>
                <a:gd name="T60" fmla="*/ 371 w 371"/>
                <a:gd name="T61" fmla="*/ 262 h 1189"/>
                <a:gd name="T62" fmla="*/ 371 w 371"/>
                <a:gd name="T63" fmla="*/ 211 h 1189"/>
                <a:gd name="T64" fmla="*/ 245 w 371"/>
                <a:gd name="T65" fmla="*/ 211 h 1189"/>
                <a:gd name="T66" fmla="*/ 245 w 371"/>
                <a:gd name="T67" fmla="*/ 134 h 1189"/>
                <a:gd name="T68" fmla="*/ 364 w 371"/>
                <a:gd name="T69" fmla="*/ 134 h 1189"/>
                <a:gd name="T70" fmla="*/ 341 w 371"/>
                <a:gd name="T71" fmla="*/ 83 h 1189"/>
                <a:gd name="T72" fmla="*/ 245 w 371"/>
                <a:gd name="T73" fmla="*/ 83 h 1189"/>
                <a:gd name="T74" fmla="*/ 245 w 371"/>
                <a:gd name="T75" fmla="*/ 10 h 1189"/>
                <a:gd name="T76" fmla="*/ 186 w 371"/>
                <a:gd name="T77" fmla="*/ 0 h 1189"/>
                <a:gd name="T78" fmla="*/ 0 w 371"/>
                <a:gd name="T79" fmla="*/ 186 h 1189"/>
                <a:gd name="T80" fmla="*/ 0 w 371"/>
                <a:gd name="T81" fmla="*/ 1003 h 1189"/>
                <a:gd name="T82" fmla="*/ 186 w 371"/>
                <a:gd name="T83" fmla="*/ 1189 h 1189"/>
                <a:gd name="T84" fmla="*/ 245 w 371"/>
                <a:gd name="T85" fmla="*/ 1179 h 1189"/>
                <a:gd name="T86" fmla="*/ 245 w 371"/>
                <a:gd name="T87" fmla="*/ 115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1" h="1189">
                  <a:moveTo>
                    <a:pt x="245" y="1156"/>
                  </a:moveTo>
                  <a:lnTo>
                    <a:pt x="291" y="1156"/>
                  </a:lnTo>
                  <a:cubicBezTo>
                    <a:pt x="311" y="1142"/>
                    <a:pt x="328" y="1125"/>
                    <a:pt x="341" y="1105"/>
                  </a:cubicBez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1"/>
                    <a:pt x="371" y="1003"/>
                  </a:cubicBezTo>
                  <a:lnTo>
                    <a:pt x="371" y="978"/>
                  </a:lnTo>
                  <a:lnTo>
                    <a:pt x="245" y="978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850"/>
                  </a:lnTo>
                  <a:lnTo>
                    <a:pt x="245" y="850"/>
                  </a:lnTo>
                  <a:lnTo>
                    <a:pt x="245" y="772"/>
                  </a:lnTo>
                  <a:lnTo>
                    <a:pt x="371" y="772"/>
                  </a:lnTo>
                  <a:lnTo>
                    <a:pt x="371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94"/>
                  </a:lnTo>
                  <a:lnTo>
                    <a:pt x="245" y="594"/>
                  </a:lnTo>
                  <a:lnTo>
                    <a:pt x="245" y="517"/>
                  </a:lnTo>
                  <a:lnTo>
                    <a:pt x="371" y="517"/>
                  </a:lnTo>
                  <a:lnTo>
                    <a:pt x="371" y="467"/>
                  </a:lnTo>
                  <a:lnTo>
                    <a:pt x="245" y="467"/>
                  </a:lnTo>
                  <a:lnTo>
                    <a:pt x="245" y="389"/>
                  </a:lnTo>
                  <a:lnTo>
                    <a:pt x="371" y="389"/>
                  </a:lnTo>
                  <a:lnTo>
                    <a:pt x="371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211"/>
                  </a:lnTo>
                  <a:lnTo>
                    <a:pt x="245" y="211"/>
                  </a:lnTo>
                  <a:lnTo>
                    <a:pt x="245" y="134"/>
                  </a:lnTo>
                  <a:lnTo>
                    <a:pt x="364" y="134"/>
                  </a:lnTo>
                  <a:cubicBezTo>
                    <a:pt x="359" y="116"/>
                    <a:pt x="351" y="99"/>
                    <a:pt x="341" y="83"/>
                  </a:cubicBez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5" name="Rectangle: Rounded Corners 204">
              <a:extLst>
                <a:ext uri="{FF2B5EF4-FFF2-40B4-BE49-F238E27FC236}">
                  <a16:creationId xmlns:a16="http://schemas.microsoft.com/office/drawing/2014/main" id="{A288C56C-0DD8-41F0-AED1-18A77CB58FD6}"/>
                </a:ext>
              </a:extLst>
            </p:cNvPr>
            <p:cNvSpPr/>
            <p:nvPr/>
          </p:nvSpPr>
          <p:spPr>
            <a:xfrm>
              <a:off x="7028576" y="2531103"/>
              <a:ext cx="1944682" cy="2274845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206" name="Freeform 87">
              <a:extLst>
                <a:ext uri="{FF2B5EF4-FFF2-40B4-BE49-F238E27FC236}">
                  <a16:creationId xmlns:a16="http://schemas.microsoft.com/office/drawing/2014/main" id="{E5A25DE8-281D-4FA2-850B-537C442DF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0087" y="2530239"/>
              <a:ext cx="1450301" cy="140017"/>
            </a:xfrm>
            <a:custGeom>
              <a:avLst/>
              <a:gdLst>
                <a:gd name="T0" fmla="*/ 3577 w 3844"/>
                <a:gd name="T1" fmla="*/ 372 h 372"/>
                <a:gd name="T2" fmla="*/ 266 w 3844"/>
                <a:gd name="T3" fmla="*/ 372 h 372"/>
                <a:gd name="T4" fmla="*/ 0 w 3844"/>
                <a:gd name="T5" fmla="*/ 105 h 372"/>
                <a:gd name="T6" fmla="*/ 0 w 3844"/>
                <a:gd name="T7" fmla="*/ 4 h 372"/>
                <a:gd name="T8" fmla="*/ 8 w 3844"/>
                <a:gd name="T9" fmla="*/ 3 h 372"/>
                <a:gd name="T10" fmla="*/ 27 w 3844"/>
                <a:gd name="T11" fmla="*/ 2 h 372"/>
                <a:gd name="T12" fmla="*/ 47 w 3844"/>
                <a:gd name="T13" fmla="*/ 1 h 372"/>
                <a:gd name="T14" fmla="*/ 65 w 3844"/>
                <a:gd name="T15" fmla="*/ 0 h 372"/>
                <a:gd name="T16" fmla="*/ 79 w 3844"/>
                <a:gd name="T17" fmla="*/ 0 h 372"/>
                <a:gd name="T18" fmla="*/ 3713 w 3844"/>
                <a:gd name="T19" fmla="*/ 0 h 372"/>
                <a:gd name="T20" fmla="*/ 3772 w 3844"/>
                <a:gd name="T21" fmla="*/ 2 h 372"/>
                <a:gd name="T22" fmla="*/ 3792 w 3844"/>
                <a:gd name="T23" fmla="*/ 3 h 372"/>
                <a:gd name="T24" fmla="*/ 3812 w 3844"/>
                <a:gd name="T25" fmla="*/ 5 h 372"/>
                <a:gd name="T26" fmla="*/ 3832 w 3844"/>
                <a:gd name="T27" fmla="*/ 7 h 372"/>
                <a:gd name="T28" fmla="*/ 3844 w 3844"/>
                <a:gd name="T29" fmla="*/ 8 h 372"/>
                <a:gd name="T30" fmla="*/ 3844 w 3844"/>
                <a:gd name="T31" fmla="*/ 105 h 372"/>
                <a:gd name="T32" fmla="*/ 3577 w 3844"/>
                <a:gd name="T33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44" h="372">
                  <a:moveTo>
                    <a:pt x="3577" y="372"/>
                  </a:moveTo>
                  <a:lnTo>
                    <a:pt x="266" y="372"/>
                  </a:lnTo>
                  <a:cubicBezTo>
                    <a:pt x="119" y="372"/>
                    <a:pt x="0" y="252"/>
                    <a:pt x="0" y="105"/>
                  </a:cubicBezTo>
                  <a:lnTo>
                    <a:pt x="0" y="4"/>
                  </a:lnTo>
                  <a:cubicBezTo>
                    <a:pt x="2" y="4"/>
                    <a:pt x="5" y="3"/>
                    <a:pt x="8" y="3"/>
                  </a:cubicBezTo>
                  <a:cubicBezTo>
                    <a:pt x="14" y="3"/>
                    <a:pt x="21" y="2"/>
                    <a:pt x="27" y="2"/>
                  </a:cubicBezTo>
                  <a:cubicBezTo>
                    <a:pt x="34" y="1"/>
                    <a:pt x="40" y="1"/>
                    <a:pt x="47" y="1"/>
                  </a:cubicBezTo>
                  <a:cubicBezTo>
                    <a:pt x="53" y="1"/>
                    <a:pt x="59" y="0"/>
                    <a:pt x="65" y="0"/>
                  </a:cubicBezTo>
                  <a:cubicBezTo>
                    <a:pt x="70" y="0"/>
                    <a:pt x="75" y="0"/>
                    <a:pt x="79" y="0"/>
                  </a:cubicBezTo>
                  <a:lnTo>
                    <a:pt x="3713" y="0"/>
                  </a:lnTo>
                  <a:cubicBezTo>
                    <a:pt x="3733" y="0"/>
                    <a:pt x="3753" y="1"/>
                    <a:pt x="3772" y="2"/>
                  </a:cubicBezTo>
                  <a:cubicBezTo>
                    <a:pt x="3779" y="2"/>
                    <a:pt x="3785" y="2"/>
                    <a:pt x="3792" y="3"/>
                  </a:cubicBezTo>
                  <a:cubicBezTo>
                    <a:pt x="3798" y="3"/>
                    <a:pt x="3805" y="4"/>
                    <a:pt x="3812" y="5"/>
                  </a:cubicBezTo>
                  <a:cubicBezTo>
                    <a:pt x="3819" y="5"/>
                    <a:pt x="3826" y="6"/>
                    <a:pt x="3832" y="7"/>
                  </a:cubicBezTo>
                  <a:cubicBezTo>
                    <a:pt x="3836" y="7"/>
                    <a:pt x="3840" y="8"/>
                    <a:pt x="3844" y="8"/>
                  </a:cubicBezTo>
                  <a:lnTo>
                    <a:pt x="3844" y="105"/>
                  </a:lnTo>
                  <a:cubicBezTo>
                    <a:pt x="3844" y="252"/>
                    <a:pt x="3725" y="372"/>
                    <a:pt x="3577" y="372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7" name="Freeform 111">
              <a:extLst>
                <a:ext uri="{FF2B5EF4-FFF2-40B4-BE49-F238E27FC236}">
                  <a16:creationId xmlns:a16="http://schemas.microsoft.com/office/drawing/2014/main" id="{3849117B-3CF6-476B-B975-0F3842665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0087" y="4685809"/>
              <a:ext cx="1450301" cy="121002"/>
            </a:xfrm>
            <a:custGeom>
              <a:avLst/>
              <a:gdLst>
                <a:gd name="T0" fmla="*/ 5 w 3844"/>
                <a:gd name="T1" fmla="*/ 320 h 320"/>
                <a:gd name="T2" fmla="*/ 0 w 3844"/>
                <a:gd name="T3" fmla="*/ 320 h 320"/>
                <a:gd name="T4" fmla="*/ 0 w 3844"/>
                <a:gd name="T5" fmla="*/ 267 h 320"/>
                <a:gd name="T6" fmla="*/ 266 w 3844"/>
                <a:gd name="T7" fmla="*/ 0 h 320"/>
                <a:gd name="T8" fmla="*/ 3577 w 3844"/>
                <a:gd name="T9" fmla="*/ 0 h 320"/>
                <a:gd name="T10" fmla="*/ 3844 w 3844"/>
                <a:gd name="T11" fmla="*/ 267 h 320"/>
                <a:gd name="T12" fmla="*/ 3844 w 3844"/>
                <a:gd name="T13" fmla="*/ 315 h 320"/>
                <a:gd name="T14" fmla="*/ 3833 w 3844"/>
                <a:gd name="T15" fmla="*/ 316 h 320"/>
                <a:gd name="T16" fmla="*/ 3813 w 3844"/>
                <a:gd name="T17" fmla="*/ 317 h 320"/>
                <a:gd name="T18" fmla="*/ 3794 w 3844"/>
                <a:gd name="T19" fmla="*/ 318 h 320"/>
                <a:gd name="T20" fmla="*/ 3776 w 3844"/>
                <a:gd name="T21" fmla="*/ 319 h 320"/>
                <a:gd name="T22" fmla="*/ 3744 w 3844"/>
                <a:gd name="T23" fmla="*/ 320 h 320"/>
                <a:gd name="T24" fmla="*/ 36 w 3844"/>
                <a:gd name="T25" fmla="*/ 320 h 320"/>
                <a:gd name="T26" fmla="*/ 28 w 3844"/>
                <a:gd name="T27" fmla="*/ 320 h 320"/>
                <a:gd name="T28" fmla="*/ 11 w 3844"/>
                <a:gd name="T29" fmla="*/ 320 h 320"/>
                <a:gd name="T30" fmla="*/ 5 w 3844"/>
                <a:gd name="T31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44" h="320">
                  <a:moveTo>
                    <a:pt x="5" y="320"/>
                  </a:moveTo>
                  <a:cubicBezTo>
                    <a:pt x="3" y="320"/>
                    <a:pt x="2" y="320"/>
                    <a:pt x="0" y="320"/>
                  </a:cubicBezTo>
                  <a:lnTo>
                    <a:pt x="0" y="267"/>
                  </a:lnTo>
                  <a:cubicBezTo>
                    <a:pt x="0" y="120"/>
                    <a:pt x="119" y="0"/>
                    <a:pt x="266" y="0"/>
                  </a:cubicBezTo>
                  <a:lnTo>
                    <a:pt x="3577" y="0"/>
                  </a:lnTo>
                  <a:cubicBezTo>
                    <a:pt x="3725" y="0"/>
                    <a:pt x="3844" y="120"/>
                    <a:pt x="3844" y="267"/>
                  </a:cubicBezTo>
                  <a:lnTo>
                    <a:pt x="3844" y="315"/>
                  </a:lnTo>
                  <a:cubicBezTo>
                    <a:pt x="3840" y="315"/>
                    <a:pt x="3836" y="316"/>
                    <a:pt x="3833" y="316"/>
                  </a:cubicBezTo>
                  <a:cubicBezTo>
                    <a:pt x="3826" y="317"/>
                    <a:pt x="3820" y="317"/>
                    <a:pt x="3813" y="317"/>
                  </a:cubicBezTo>
                  <a:cubicBezTo>
                    <a:pt x="3807" y="318"/>
                    <a:pt x="3801" y="318"/>
                    <a:pt x="3794" y="318"/>
                  </a:cubicBezTo>
                  <a:cubicBezTo>
                    <a:pt x="3788" y="319"/>
                    <a:pt x="3782" y="319"/>
                    <a:pt x="3776" y="319"/>
                  </a:cubicBezTo>
                  <a:cubicBezTo>
                    <a:pt x="3765" y="319"/>
                    <a:pt x="3754" y="320"/>
                    <a:pt x="3744" y="320"/>
                  </a:cubicBezTo>
                  <a:lnTo>
                    <a:pt x="36" y="320"/>
                  </a:lnTo>
                  <a:cubicBezTo>
                    <a:pt x="33" y="320"/>
                    <a:pt x="30" y="320"/>
                    <a:pt x="28" y="320"/>
                  </a:cubicBezTo>
                  <a:cubicBezTo>
                    <a:pt x="22" y="320"/>
                    <a:pt x="16" y="320"/>
                    <a:pt x="11" y="320"/>
                  </a:cubicBezTo>
                  <a:cubicBezTo>
                    <a:pt x="9" y="320"/>
                    <a:pt x="7" y="320"/>
                    <a:pt x="5" y="320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383CA818-B79B-4341-B225-66BB5A7043C5}"/>
              </a:ext>
            </a:extLst>
          </p:cNvPr>
          <p:cNvGrpSpPr/>
          <p:nvPr/>
        </p:nvGrpSpPr>
        <p:grpSpPr>
          <a:xfrm>
            <a:off x="2255243" y="2098924"/>
            <a:ext cx="1697057" cy="3015551"/>
            <a:chOff x="3006990" y="1655564"/>
            <a:chExt cx="2262743" cy="4020735"/>
          </a:xfrm>
        </p:grpSpPr>
        <p:sp>
          <p:nvSpPr>
            <p:cNvPr id="209" name="Freeform 9">
              <a:extLst>
                <a:ext uri="{FF2B5EF4-FFF2-40B4-BE49-F238E27FC236}">
                  <a16:creationId xmlns:a16="http://schemas.microsoft.com/office/drawing/2014/main" id="{36DDD9CE-F241-410E-841C-3D8683AC46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1093" y="1655564"/>
              <a:ext cx="1649090" cy="815902"/>
            </a:xfrm>
            <a:custGeom>
              <a:avLst/>
              <a:gdLst>
                <a:gd name="T0" fmla="*/ 4371 w 4371"/>
                <a:gd name="T1" fmla="*/ 2163 h 2163"/>
                <a:gd name="T2" fmla="*/ 4366 w 4371"/>
                <a:gd name="T3" fmla="*/ 2163 h 2163"/>
                <a:gd name="T4" fmla="*/ 4356 w 4371"/>
                <a:gd name="T5" fmla="*/ 2161 h 2163"/>
                <a:gd name="T6" fmla="*/ 4333 w 4371"/>
                <a:gd name="T7" fmla="*/ 2156 h 2163"/>
                <a:gd name="T8" fmla="*/ 4310 w 4371"/>
                <a:gd name="T9" fmla="*/ 2152 h 2163"/>
                <a:gd name="T10" fmla="*/ 4288 w 4371"/>
                <a:gd name="T11" fmla="*/ 2148 h 2163"/>
                <a:gd name="T12" fmla="*/ 4267 w 4371"/>
                <a:gd name="T13" fmla="*/ 2146 h 2163"/>
                <a:gd name="T14" fmla="*/ 4246 w 4371"/>
                <a:gd name="T15" fmla="*/ 2143 h 2163"/>
                <a:gd name="T16" fmla="*/ 4226 w 4371"/>
                <a:gd name="T17" fmla="*/ 2141 h 2163"/>
                <a:gd name="T18" fmla="*/ 4206 w 4371"/>
                <a:gd name="T19" fmla="*/ 2140 h 2163"/>
                <a:gd name="T20" fmla="*/ 4186 w 4371"/>
                <a:gd name="T21" fmla="*/ 2138 h 2163"/>
                <a:gd name="T22" fmla="*/ 4167 w 4371"/>
                <a:gd name="T23" fmla="*/ 2138 h 2163"/>
                <a:gd name="T24" fmla="*/ 4148 w 4371"/>
                <a:gd name="T25" fmla="*/ 2137 h 2163"/>
                <a:gd name="T26" fmla="*/ 4129 w 4371"/>
                <a:gd name="T27" fmla="*/ 2137 h 2163"/>
                <a:gd name="T28" fmla="*/ 4125 w 4371"/>
                <a:gd name="T29" fmla="*/ 2137 h 2163"/>
                <a:gd name="T30" fmla="*/ 4046 w 4371"/>
                <a:gd name="T31" fmla="*/ 2137 h 2163"/>
                <a:gd name="T32" fmla="*/ 3853 w 4371"/>
                <a:gd name="T33" fmla="*/ 2055 h 2163"/>
                <a:gd name="T34" fmla="*/ 542 w 4371"/>
                <a:gd name="T35" fmla="*/ 2055 h 2163"/>
                <a:gd name="T36" fmla="*/ 350 w 4371"/>
                <a:gd name="T37" fmla="*/ 2137 h 2163"/>
                <a:gd name="T38" fmla="*/ 222 w 4371"/>
                <a:gd name="T39" fmla="*/ 2137 h 2163"/>
                <a:gd name="T40" fmla="*/ 204 w 4371"/>
                <a:gd name="T41" fmla="*/ 2137 h 2163"/>
                <a:gd name="T42" fmla="*/ 186 w 4371"/>
                <a:gd name="T43" fmla="*/ 2138 h 2163"/>
                <a:gd name="T44" fmla="*/ 166 w 4371"/>
                <a:gd name="T45" fmla="*/ 2139 h 2163"/>
                <a:gd name="T46" fmla="*/ 147 w 4371"/>
                <a:gd name="T47" fmla="*/ 2140 h 2163"/>
                <a:gd name="T48" fmla="*/ 126 w 4371"/>
                <a:gd name="T49" fmla="*/ 2142 h 2163"/>
                <a:gd name="T50" fmla="*/ 105 w 4371"/>
                <a:gd name="T51" fmla="*/ 2145 h 2163"/>
                <a:gd name="T52" fmla="*/ 84 w 4371"/>
                <a:gd name="T53" fmla="*/ 2148 h 2163"/>
                <a:gd name="T54" fmla="*/ 61 w 4371"/>
                <a:gd name="T55" fmla="*/ 2152 h 2163"/>
                <a:gd name="T56" fmla="*/ 38 w 4371"/>
                <a:gd name="T57" fmla="*/ 2157 h 2163"/>
                <a:gd name="T58" fmla="*/ 17 w 4371"/>
                <a:gd name="T59" fmla="*/ 2162 h 2163"/>
                <a:gd name="T60" fmla="*/ 0 w 4371"/>
                <a:gd name="T61" fmla="*/ 2162 h 2163"/>
                <a:gd name="T62" fmla="*/ 366 w 4371"/>
                <a:gd name="T63" fmla="*/ 1283 h 2163"/>
                <a:gd name="T64" fmla="*/ 773 w 4371"/>
                <a:gd name="T65" fmla="*/ 160 h 2163"/>
                <a:gd name="T66" fmla="*/ 2149 w 4371"/>
                <a:gd name="T67" fmla="*/ 0 h 2163"/>
                <a:gd name="T68" fmla="*/ 2194 w 4371"/>
                <a:gd name="T69" fmla="*/ 0 h 2163"/>
                <a:gd name="T70" fmla="*/ 3597 w 4371"/>
                <a:gd name="T71" fmla="*/ 162 h 2163"/>
                <a:gd name="T72" fmla="*/ 4004 w 4371"/>
                <a:gd name="T73" fmla="*/ 1284 h 2163"/>
                <a:gd name="T74" fmla="*/ 4371 w 4371"/>
                <a:gd name="T75" fmla="*/ 2163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71" h="2163">
                  <a:moveTo>
                    <a:pt x="4371" y="2163"/>
                  </a:moveTo>
                  <a:lnTo>
                    <a:pt x="4366" y="2163"/>
                  </a:lnTo>
                  <a:cubicBezTo>
                    <a:pt x="4363" y="2163"/>
                    <a:pt x="4360" y="2162"/>
                    <a:pt x="4356" y="2161"/>
                  </a:cubicBezTo>
                  <a:cubicBezTo>
                    <a:pt x="4349" y="2159"/>
                    <a:pt x="4341" y="2158"/>
                    <a:pt x="4333" y="2156"/>
                  </a:cubicBezTo>
                  <a:cubicBezTo>
                    <a:pt x="4325" y="2155"/>
                    <a:pt x="4318" y="2153"/>
                    <a:pt x="4310" y="2152"/>
                  </a:cubicBezTo>
                  <a:cubicBezTo>
                    <a:pt x="4303" y="2151"/>
                    <a:pt x="4296" y="2150"/>
                    <a:pt x="4288" y="2148"/>
                  </a:cubicBezTo>
                  <a:cubicBezTo>
                    <a:pt x="4281" y="2147"/>
                    <a:pt x="4274" y="2146"/>
                    <a:pt x="4267" y="2146"/>
                  </a:cubicBezTo>
                  <a:cubicBezTo>
                    <a:pt x="4260" y="2145"/>
                    <a:pt x="4253" y="2144"/>
                    <a:pt x="4246" y="2143"/>
                  </a:cubicBezTo>
                  <a:cubicBezTo>
                    <a:pt x="4239" y="2142"/>
                    <a:pt x="4232" y="2142"/>
                    <a:pt x="4226" y="2141"/>
                  </a:cubicBezTo>
                  <a:cubicBezTo>
                    <a:pt x="4219" y="2141"/>
                    <a:pt x="4212" y="2140"/>
                    <a:pt x="4206" y="2140"/>
                  </a:cubicBezTo>
                  <a:cubicBezTo>
                    <a:pt x="4199" y="2139"/>
                    <a:pt x="4193" y="2139"/>
                    <a:pt x="4186" y="2138"/>
                  </a:cubicBezTo>
                  <a:cubicBezTo>
                    <a:pt x="4180" y="2138"/>
                    <a:pt x="4173" y="2138"/>
                    <a:pt x="4167" y="2138"/>
                  </a:cubicBezTo>
                  <a:cubicBezTo>
                    <a:pt x="4161" y="2137"/>
                    <a:pt x="4154" y="2137"/>
                    <a:pt x="4148" y="2137"/>
                  </a:cubicBezTo>
                  <a:cubicBezTo>
                    <a:pt x="4142" y="2137"/>
                    <a:pt x="4136" y="2137"/>
                    <a:pt x="4129" y="2137"/>
                  </a:cubicBezTo>
                  <a:lnTo>
                    <a:pt x="4125" y="2137"/>
                  </a:lnTo>
                  <a:lnTo>
                    <a:pt x="4046" y="2137"/>
                  </a:lnTo>
                  <a:cubicBezTo>
                    <a:pt x="3997" y="2086"/>
                    <a:pt x="3929" y="2055"/>
                    <a:pt x="3853" y="2055"/>
                  </a:cubicBezTo>
                  <a:lnTo>
                    <a:pt x="542" y="2055"/>
                  </a:lnTo>
                  <a:cubicBezTo>
                    <a:pt x="467" y="2055"/>
                    <a:pt x="399" y="2086"/>
                    <a:pt x="350" y="2137"/>
                  </a:cubicBezTo>
                  <a:lnTo>
                    <a:pt x="222" y="2137"/>
                  </a:lnTo>
                  <a:cubicBezTo>
                    <a:pt x="216" y="2137"/>
                    <a:pt x="210" y="2137"/>
                    <a:pt x="204" y="2137"/>
                  </a:cubicBezTo>
                  <a:cubicBezTo>
                    <a:pt x="198" y="2137"/>
                    <a:pt x="192" y="2137"/>
                    <a:pt x="186" y="2138"/>
                  </a:cubicBezTo>
                  <a:cubicBezTo>
                    <a:pt x="179" y="2138"/>
                    <a:pt x="173" y="2138"/>
                    <a:pt x="166" y="2139"/>
                  </a:cubicBezTo>
                  <a:cubicBezTo>
                    <a:pt x="160" y="2139"/>
                    <a:pt x="153" y="2140"/>
                    <a:pt x="147" y="2140"/>
                  </a:cubicBezTo>
                  <a:cubicBezTo>
                    <a:pt x="140" y="2141"/>
                    <a:pt x="133" y="2141"/>
                    <a:pt x="126" y="2142"/>
                  </a:cubicBezTo>
                  <a:cubicBezTo>
                    <a:pt x="119" y="2143"/>
                    <a:pt x="112" y="2144"/>
                    <a:pt x="105" y="2145"/>
                  </a:cubicBezTo>
                  <a:cubicBezTo>
                    <a:pt x="98" y="2146"/>
                    <a:pt x="91" y="2147"/>
                    <a:pt x="84" y="2148"/>
                  </a:cubicBezTo>
                  <a:cubicBezTo>
                    <a:pt x="76" y="2149"/>
                    <a:pt x="69" y="2150"/>
                    <a:pt x="61" y="2152"/>
                  </a:cubicBezTo>
                  <a:cubicBezTo>
                    <a:pt x="53" y="2153"/>
                    <a:pt x="45" y="2155"/>
                    <a:pt x="38" y="2157"/>
                  </a:cubicBezTo>
                  <a:cubicBezTo>
                    <a:pt x="31" y="2158"/>
                    <a:pt x="24" y="2160"/>
                    <a:pt x="17" y="2162"/>
                  </a:cubicBezTo>
                  <a:lnTo>
                    <a:pt x="0" y="2162"/>
                  </a:lnTo>
                  <a:cubicBezTo>
                    <a:pt x="0" y="2162"/>
                    <a:pt x="368" y="1839"/>
                    <a:pt x="366" y="1283"/>
                  </a:cubicBezTo>
                  <a:cubicBezTo>
                    <a:pt x="365" y="984"/>
                    <a:pt x="330" y="348"/>
                    <a:pt x="773" y="160"/>
                  </a:cubicBezTo>
                  <a:cubicBezTo>
                    <a:pt x="1098" y="23"/>
                    <a:pt x="1294" y="0"/>
                    <a:pt x="2149" y="0"/>
                  </a:cubicBezTo>
                  <a:cubicBezTo>
                    <a:pt x="2164" y="0"/>
                    <a:pt x="2179" y="0"/>
                    <a:pt x="2194" y="0"/>
                  </a:cubicBezTo>
                  <a:cubicBezTo>
                    <a:pt x="3073" y="1"/>
                    <a:pt x="3269" y="23"/>
                    <a:pt x="3597" y="162"/>
                  </a:cubicBezTo>
                  <a:cubicBezTo>
                    <a:pt x="4040" y="350"/>
                    <a:pt x="4005" y="986"/>
                    <a:pt x="4004" y="1284"/>
                  </a:cubicBezTo>
                  <a:cubicBezTo>
                    <a:pt x="4003" y="1841"/>
                    <a:pt x="4371" y="2163"/>
                    <a:pt x="4371" y="216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0" name="Freeform 8">
              <a:extLst>
                <a:ext uri="{FF2B5EF4-FFF2-40B4-BE49-F238E27FC236}">
                  <a16:creationId xmlns:a16="http://schemas.microsoft.com/office/drawing/2014/main" id="{3521CE49-BF3A-4CBE-9EB7-2F5FCB9AB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193" y="4872498"/>
              <a:ext cx="1624889" cy="803801"/>
            </a:xfrm>
            <a:custGeom>
              <a:avLst/>
              <a:gdLst>
                <a:gd name="T0" fmla="*/ 2114 w 4305"/>
                <a:gd name="T1" fmla="*/ 2133 h 2133"/>
                <a:gd name="T2" fmla="*/ 738 w 4305"/>
                <a:gd name="T3" fmla="*/ 1973 h 2133"/>
                <a:gd name="T4" fmla="*/ 331 w 4305"/>
                <a:gd name="T5" fmla="*/ 851 h 2133"/>
                <a:gd name="T6" fmla="*/ 0 w 4305"/>
                <a:gd name="T7" fmla="*/ 6 h 2133"/>
                <a:gd name="T8" fmla="*/ 1 w 4305"/>
                <a:gd name="T9" fmla="*/ 6 h 2133"/>
                <a:gd name="T10" fmla="*/ 22 w 4305"/>
                <a:gd name="T11" fmla="*/ 9 h 2133"/>
                <a:gd name="T12" fmla="*/ 43 w 4305"/>
                <a:gd name="T13" fmla="*/ 12 h 2133"/>
                <a:gd name="T14" fmla="*/ 62 w 4305"/>
                <a:gd name="T15" fmla="*/ 13 h 2133"/>
                <a:gd name="T16" fmla="*/ 81 w 4305"/>
                <a:gd name="T17" fmla="*/ 14 h 2133"/>
                <a:gd name="T18" fmla="*/ 99 w 4305"/>
                <a:gd name="T19" fmla="*/ 15 h 2133"/>
                <a:gd name="T20" fmla="*/ 109 w 4305"/>
                <a:gd name="T21" fmla="*/ 15 h 2133"/>
                <a:gd name="T22" fmla="*/ 117 w 4305"/>
                <a:gd name="T23" fmla="*/ 15 h 2133"/>
                <a:gd name="T24" fmla="*/ 134 w 4305"/>
                <a:gd name="T25" fmla="*/ 14 h 2133"/>
                <a:gd name="T26" fmla="*/ 141 w 4305"/>
                <a:gd name="T27" fmla="*/ 14 h 2133"/>
                <a:gd name="T28" fmla="*/ 286 w 4305"/>
                <a:gd name="T29" fmla="*/ 14 h 2133"/>
                <a:gd name="T30" fmla="*/ 508 w 4305"/>
                <a:gd name="T31" fmla="*/ 134 h 2133"/>
                <a:gd name="T32" fmla="*/ 3819 w 4305"/>
                <a:gd name="T33" fmla="*/ 134 h 2133"/>
                <a:gd name="T34" fmla="*/ 4042 w 4305"/>
                <a:gd name="T35" fmla="*/ 14 h 2133"/>
                <a:gd name="T36" fmla="*/ 4124 w 4305"/>
                <a:gd name="T37" fmla="*/ 14 h 2133"/>
                <a:gd name="T38" fmla="*/ 4133 w 4305"/>
                <a:gd name="T39" fmla="*/ 14 h 2133"/>
                <a:gd name="T40" fmla="*/ 4152 w 4305"/>
                <a:gd name="T41" fmla="*/ 14 h 2133"/>
                <a:gd name="T42" fmla="*/ 4170 w 4305"/>
                <a:gd name="T43" fmla="*/ 13 h 2133"/>
                <a:gd name="T44" fmla="*/ 4189 w 4305"/>
                <a:gd name="T45" fmla="*/ 12 h 2133"/>
                <a:gd name="T46" fmla="*/ 4208 w 4305"/>
                <a:gd name="T47" fmla="*/ 11 h 2133"/>
                <a:gd name="T48" fmla="*/ 4228 w 4305"/>
                <a:gd name="T49" fmla="*/ 10 h 2133"/>
                <a:gd name="T50" fmla="*/ 4248 w 4305"/>
                <a:gd name="T51" fmla="*/ 8 h 2133"/>
                <a:gd name="T52" fmla="*/ 4268 w 4305"/>
                <a:gd name="T53" fmla="*/ 5 h 2133"/>
                <a:gd name="T54" fmla="*/ 4289 w 4305"/>
                <a:gd name="T55" fmla="*/ 3 h 2133"/>
                <a:gd name="T56" fmla="*/ 4305 w 4305"/>
                <a:gd name="T57" fmla="*/ 0 h 2133"/>
                <a:gd name="T58" fmla="*/ 3969 w 4305"/>
                <a:gd name="T59" fmla="*/ 849 h 2133"/>
                <a:gd name="T60" fmla="*/ 3562 w 4305"/>
                <a:gd name="T61" fmla="*/ 1972 h 2133"/>
                <a:gd name="T62" fmla="*/ 2159 w 4305"/>
                <a:gd name="T63" fmla="*/ 2133 h 2133"/>
                <a:gd name="T64" fmla="*/ 2114 w 4305"/>
                <a:gd name="T65" fmla="*/ 2133 h 2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05" h="2133">
                  <a:moveTo>
                    <a:pt x="2114" y="2133"/>
                  </a:moveTo>
                  <a:cubicBezTo>
                    <a:pt x="1259" y="2133"/>
                    <a:pt x="1063" y="2111"/>
                    <a:pt x="738" y="1973"/>
                  </a:cubicBezTo>
                  <a:cubicBezTo>
                    <a:pt x="295" y="1785"/>
                    <a:pt x="330" y="1149"/>
                    <a:pt x="331" y="851"/>
                  </a:cubicBezTo>
                  <a:cubicBezTo>
                    <a:pt x="333" y="400"/>
                    <a:pt x="91" y="103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8" y="7"/>
                    <a:pt x="15" y="8"/>
                    <a:pt x="22" y="9"/>
                  </a:cubicBezTo>
                  <a:cubicBezTo>
                    <a:pt x="29" y="10"/>
                    <a:pt x="36" y="11"/>
                    <a:pt x="43" y="12"/>
                  </a:cubicBezTo>
                  <a:cubicBezTo>
                    <a:pt x="49" y="12"/>
                    <a:pt x="56" y="13"/>
                    <a:pt x="62" y="13"/>
                  </a:cubicBezTo>
                  <a:cubicBezTo>
                    <a:pt x="69" y="14"/>
                    <a:pt x="75" y="14"/>
                    <a:pt x="81" y="14"/>
                  </a:cubicBezTo>
                  <a:cubicBezTo>
                    <a:pt x="87" y="14"/>
                    <a:pt x="93" y="15"/>
                    <a:pt x="99" y="15"/>
                  </a:cubicBezTo>
                  <a:cubicBezTo>
                    <a:pt x="102" y="15"/>
                    <a:pt x="106" y="15"/>
                    <a:pt x="109" y="15"/>
                  </a:cubicBezTo>
                  <a:cubicBezTo>
                    <a:pt x="111" y="15"/>
                    <a:pt x="114" y="15"/>
                    <a:pt x="117" y="15"/>
                  </a:cubicBezTo>
                  <a:cubicBezTo>
                    <a:pt x="123" y="15"/>
                    <a:pt x="129" y="14"/>
                    <a:pt x="134" y="14"/>
                  </a:cubicBezTo>
                  <a:cubicBezTo>
                    <a:pt x="137" y="14"/>
                    <a:pt x="139" y="14"/>
                    <a:pt x="141" y="14"/>
                  </a:cubicBezTo>
                  <a:lnTo>
                    <a:pt x="286" y="14"/>
                  </a:lnTo>
                  <a:cubicBezTo>
                    <a:pt x="334" y="86"/>
                    <a:pt x="415" y="134"/>
                    <a:pt x="508" y="134"/>
                  </a:cubicBezTo>
                  <a:lnTo>
                    <a:pt x="3819" y="134"/>
                  </a:lnTo>
                  <a:cubicBezTo>
                    <a:pt x="3912" y="134"/>
                    <a:pt x="3994" y="86"/>
                    <a:pt x="4042" y="14"/>
                  </a:cubicBezTo>
                  <a:lnTo>
                    <a:pt x="4124" y="14"/>
                  </a:lnTo>
                  <a:cubicBezTo>
                    <a:pt x="4127" y="14"/>
                    <a:pt x="4130" y="14"/>
                    <a:pt x="4133" y="14"/>
                  </a:cubicBezTo>
                  <a:cubicBezTo>
                    <a:pt x="4139" y="14"/>
                    <a:pt x="4145" y="14"/>
                    <a:pt x="4152" y="14"/>
                  </a:cubicBezTo>
                  <a:cubicBezTo>
                    <a:pt x="4158" y="14"/>
                    <a:pt x="4164" y="13"/>
                    <a:pt x="4170" y="13"/>
                  </a:cubicBezTo>
                  <a:cubicBezTo>
                    <a:pt x="4176" y="13"/>
                    <a:pt x="4183" y="13"/>
                    <a:pt x="4189" y="12"/>
                  </a:cubicBezTo>
                  <a:cubicBezTo>
                    <a:pt x="4195" y="12"/>
                    <a:pt x="4202" y="12"/>
                    <a:pt x="4208" y="11"/>
                  </a:cubicBezTo>
                  <a:cubicBezTo>
                    <a:pt x="4215" y="11"/>
                    <a:pt x="4221" y="10"/>
                    <a:pt x="4228" y="10"/>
                  </a:cubicBezTo>
                  <a:cubicBezTo>
                    <a:pt x="4234" y="9"/>
                    <a:pt x="4241" y="8"/>
                    <a:pt x="4248" y="8"/>
                  </a:cubicBezTo>
                  <a:cubicBezTo>
                    <a:pt x="4255" y="7"/>
                    <a:pt x="4261" y="6"/>
                    <a:pt x="4268" y="5"/>
                  </a:cubicBezTo>
                  <a:cubicBezTo>
                    <a:pt x="4275" y="5"/>
                    <a:pt x="4282" y="4"/>
                    <a:pt x="4289" y="3"/>
                  </a:cubicBezTo>
                  <a:cubicBezTo>
                    <a:pt x="4294" y="2"/>
                    <a:pt x="4300" y="1"/>
                    <a:pt x="4305" y="0"/>
                  </a:cubicBezTo>
                  <a:cubicBezTo>
                    <a:pt x="4217" y="92"/>
                    <a:pt x="3968" y="391"/>
                    <a:pt x="3969" y="849"/>
                  </a:cubicBezTo>
                  <a:cubicBezTo>
                    <a:pt x="3970" y="1148"/>
                    <a:pt x="4005" y="1784"/>
                    <a:pt x="3562" y="1972"/>
                  </a:cubicBezTo>
                  <a:cubicBezTo>
                    <a:pt x="3234" y="2111"/>
                    <a:pt x="3038" y="2133"/>
                    <a:pt x="2159" y="2133"/>
                  </a:cubicBezTo>
                  <a:cubicBezTo>
                    <a:pt x="2144" y="2133"/>
                    <a:pt x="2129" y="2133"/>
                    <a:pt x="2114" y="213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1" name="Rectangle: Rounded Corners 210">
              <a:extLst>
                <a:ext uri="{FF2B5EF4-FFF2-40B4-BE49-F238E27FC236}">
                  <a16:creationId xmlns:a16="http://schemas.microsoft.com/office/drawing/2014/main" id="{0968BCA4-ADDF-486D-80EC-316FEA77BFBE}"/>
                </a:ext>
              </a:extLst>
            </p:cNvPr>
            <p:cNvSpPr/>
            <p:nvPr/>
          </p:nvSpPr>
          <p:spPr>
            <a:xfrm>
              <a:off x="3006990" y="2448995"/>
              <a:ext cx="2157300" cy="2439062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212" name="Freeform 6">
              <a:extLst>
                <a:ext uri="{FF2B5EF4-FFF2-40B4-BE49-F238E27FC236}">
                  <a16:creationId xmlns:a16="http://schemas.microsoft.com/office/drawing/2014/main" id="{53697509-7B86-429A-A63F-0AFA44651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2801" y="3702233"/>
              <a:ext cx="58773" cy="700085"/>
            </a:xfrm>
            <a:custGeom>
              <a:avLst/>
              <a:gdLst>
                <a:gd name="T0" fmla="*/ 157 w 157"/>
                <a:gd name="T1" fmla="*/ 1806 h 1856"/>
                <a:gd name="T2" fmla="*/ 79 w 157"/>
                <a:gd name="T3" fmla="*/ 1856 h 1856"/>
                <a:gd name="T4" fmla="*/ 0 w 157"/>
                <a:gd name="T5" fmla="*/ 1806 h 1856"/>
                <a:gd name="T6" fmla="*/ 0 w 157"/>
                <a:gd name="T7" fmla="*/ 50 h 1856"/>
                <a:gd name="T8" fmla="*/ 79 w 157"/>
                <a:gd name="T9" fmla="*/ 0 h 1856"/>
                <a:gd name="T10" fmla="*/ 157 w 157"/>
                <a:gd name="T11" fmla="*/ 50 h 1856"/>
                <a:gd name="T12" fmla="*/ 157 w 157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856">
                  <a:moveTo>
                    <a:pt x="157" y="1806"/>
                  </a:moveTo>
                  <a:cubicBezTo>
                    <a:pt x="157" y="1833"/>
                    <a:pt x="122" y="1856"/>
                    <a:pt x="79" y="1856"/>
                  </a:cubicBezTo>
                  <a:cubicBezTo>
                    <a:pt x="35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35" y="0"/>
                    <a:pt x="79" y="0"/>
                  </a:cubicBezTo>
                  <a:cubicBezTo>
                    <a:pt x="122" y="0"/>
                    <a:pt x="157" y="23"/>
                    <a:pt x="157" y="50"/>
                  </a:cubicBezTo>
                  <a:lnTo>
                    <a:pt x="157" y="180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3" name="Freeform 7">
              <a:extLst>
                <a:ext uri="{FF2B5EF4-FFF2-40B4-BE49-F238E27FC236}">
                  <a16:creationId xmlns:a16="http://schemas.microsoft.com/office/drawing/2014/main" id="{764521C7-B83E-4D52-8ADE-C5029DFD2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1073" y="3702233"/>
              <a:ext cx="46673" cy="700085"/>
            </a:xfrm>
            <a:custGeom>
              <a:avLst/>
              <a:gdLst>
                <a:gd name="T0" fmla="*/ 125 w 125"/>
                <a:gd name="T1" fmla="*/ 1806 h 1856"/>
                <a:gd name="T2" fmla="*/ 63 w 125"/>
                <a:gd name="T3" fmla="*/ 1856 h 1856"/>
                <a:gd name="T4" fmla="*/ 0 w 125"/>
                <a:gd name="T5" fmla="*/ 1806 h 1856"/>
                <a:gd name="T6" fmla="*/ 0 w 125"/>
                <a:gd name="T7" fmla="*/ 50 h 1856"/>
                <a:gd name="T8" fmla="*/ 63 w 125"/>
                <a:gd name="T9" fmla="*/ 0 h 1856"/>
                <a:gd name="T10" fmla="*/ 125 w 125"/>
                <a:gd name="T11" fmla="*/ 50 h 1856"/>
                <a:gd name="T12" fmla="*/ 125 w 125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1856">
                  <a:moveTo>
                    <a:pt x="125" y="1806"/>
                  </a:moveTo>
                  <a:cubicBezTo>
                    <a:pt x="125" y="1833"/>
                    <a:pt x="97" y="1856"/>
                    <a:pt x="63" y="1856"/>
                  </a:cubicBezTo>
                  <a:cubicBezTo>
                    <a:pt x="28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28" y="0"/>
                    <a:pt x="63" y="0"/>
                  </a:cubicBezTo>
                  <a:cubicBezTo>
                    <a:pt x="97" y="0"/>
                    <a:pt x="125" y="23"/>
                    <a:pt x="125" y="50"/>
                  </a:cubicBezTo>
                  <a:lnTo>
                    <a:pt x="125" y="1806"/>
                  </a:lnTo>
                  <a:close/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4" name="Freeform 10">
              <a:extLst>
                <a:ext uri="{FF2B5EF4-FFF2-40B4-BE49-F238E27FC236}">
                  <a16:creationId xmlns:a16="http://schemas.microsoft.com/office/drawing/2014/main" id="{7E3F1B80-1979-45F3-8E74-C52A24F02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1073" y="2983133"/>
              <a:ext cx="148660" cy="447708"/>
            </a:xfrm>
            <a:custGeom>
              <a:avLst/>
              <a:gdLst>
                <a:gd name="T0" fmla="*/ 393 w 393"/>
                <a:gd name="T1" fmla="*/ 1016 h 1189"/>
                <a:gd name="T2" fmla="*/ 197 w 393"/>
                <a:gd name="T3" fmla="*/ 1189 h 1189"/>
                <a:gd name="T4" fmla="*/ 0 w 393"/>
                <a:gd name="T5" fmla="*/ 1016 h 1189"/>
                <a:gd name="T6" fmla="*/ 0 w 393"/>
                <a:gd name="T7" fmla="*/ 173 h 1189"/>
                <a:gd name="T8" fmla="*/ 197 w 393"/>
                <a:gd name="T9" fmla="*/ 0 h 1189"/>
                <a:gd name="T10" fmla="*/ 393 w 393"/>
                <a:gd name="T11" fmla="*/ 173 h 1189"/>
                <a:gd name="T12" fmla="*/ 393 w 393"/>
                <a:gd name="T13" fmla="*/ 101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1189">
                  <a:moveTo>
                    <a:pt x="393" y="1016"/>
                  </a:moveTo>
                  <a:cubicBezTo>
                    <a:pt x="393" y="1111"/>
                    <a:pt x="305" y="1189"/>
                    <a:pt x="197" y="1189"/>
                  </a:cubicBezTo>
                  <a:cubicBezTo>
                    <a:pt x="88" y="1189"/>
                    <a:pt x="0" y="1111"/>
                    <a:pt x="0" y="1016"/>
                  </a:cubicBezTo>
                  <a:lnTo>
                    <a:pt x="0" y="173"/>
                  </a:lnTo>
                  <a:cubicBezTo>
                    <a:pt x="0" y="78"/>
                    <a:pt x="88" y="0"/>
                    <a:pt x="197" y="0"/>
                  </a:cubicBezTo>
                  <a:cubicBezTo>
                    <a:pt x="305" y="0"/>
                    <a:pt x="393" y="78"/>
                    <a:pt x="393" y="173"/>
                  </a:cubicBezTo>
                  <a:lnTo>
                    <a:pt x="393" y="101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5" name="Freeform 11">
              <a:extLst>
                <a:ext uri="{FF2B5EF4-FFF2-40B4-BE49-F238E27FC236}">
                  <a16:creationId xmlns:a16="http://schemas.microsoft.com/office/drawing/2014/main" id="{A4D09E57-2C1F-4392-8A0B-F7B903ECE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1073" y="2983133"/>
              <a:ext cx="140018" cy="447708"/>
            </a:xfrm>
            <a:custGeom>
              <a:avLst/>
              <a:gdLst>
                <a:gd name="T0" fmla="*/ 245 w 371"/>
                <a:gd name="T1" fmla="*/ 211 h 1189"/>
                <a:gd name="T2" fmla="*/ 255 w 371"/>
                <a:gd name="T3" fmla="*/ 134 h 1189"/>
                <a:gd name="T4" fmla="*/ 255 w 371"/>
                <a:gd name="T5" fmla="*/ 14 h 1189"/>
                <a:gd name="T6" fmla="*/ 245 w 371"/>
                <a:gd name="T7" fmla="*/ 83 h 1189"/>
                <a:gd name="T8" fmla="*/ 186 w 371"/>
                <a:gd name="T9" fmla="*/ 0 h 1189"/>
                <a:gd name="T10" fmla="*/ 0 w 371"/>
                <a:gd name="T11" fmla="*/ 1003 h 1189"/>
                <a:gd name="T12" fmla="*/ 245 w 371"/>
                <a:gd name="T13" fmla="*/ 1179 h 1189"/>
                <a:gd name="T14" fmla="*/ 255 w 371"/>
                <a:gd name="T15" fmla="*/ 1156 h 1189"/>
                <a:gd name="T16" fmla="*/ 366 w 371"/>
                <a:gd name="T17" fmla="*/ 1048 h 1189"/>
                <a:gd name="T18" fmla="*/ 255 w 371"/>
                <a:gd name="T19" fmla="*/ 1105 h 1189"/>
                <a:gd name="T20" fmla="*/ 245 w 371"/>
                <a:gd name="T21" fmla="*/ 1028 h 1189"/>
                <a:gd name="T22" fmla="*/ 371 w 371"/>
                <a:gd name="T23" fmla="*/ 1003 h 1189"/>
                <a:gd name="T24" fmla="*/ 255 w 371"/>
                <a:gd name="T25" fmla="*/ 920 h 1189"/>
                <a:gd name="T26" fmla="*/ 245 w 371"/>
                <a:gd name="T27" fmla="*/ 977 h 1189"/>
                <a:gd name="T28" fmla="*/ 371 w 371"/>
                <a:gd name="T29" fmla="*/ 900 h 1189"/>
                <a:gd name="T30" fmla="*/ 255 w 371"/>
                <a:gd name="T31" fmla="*/ 792 h 1189"/>
                <a:gd name="T32" fmla="*/ 245 w 371"/>
                <a:gd name="T33" fmla="*/ 850 h 1189"/>
                <a:gd name="T34" fmla="*/ 371 w 371"/>
                <a:gd name="T35" fmla="*/ 773 h 1189"/>
                <a:gd name="T36" fmla="*/ 255 w 371"/>
                <a:gd name="T37" fmla="*/ 665 h 1189"/>
                <a:gd name="T38" fmla="*/ 245 w 371"/>
                <a:gd name="T39" fmla="*/ 722 h 1189"/>
                <a:gd name="T40" fmla="*/ 371 w 371"/>
                <a:gd name="T41" fmla="*/ 645 h 1189"/>
                <a:gd name="T42" fmla="*/ 255 w 371"/>
                <a:gd name="T43" fmla="*/ 536 h 1189"/>
                <a:gd name="T44" fmla="*/ 245 w 371"/>
                <a:gd name="T45" fmla="*/ 594 h 1189"/>
                <a:gd name="T46" fmla="*/ 371 w 371"/>
                <a:gd name="T47" fmla="*/ 516 h 1189"/>
                <a:gd name="T48" fmla="*/ 255 w 371"/>
                <a:gd name="T49" fmla="*/ 409 h 1189"/>
                <a:gd name="T50" fmla="*/ 245 w 371"/>
                <a:gd name="T51" fmla="*/ 467 h 1189"/>
                <a:gd name="T52" fmla="*/ 371 w 371"/>
                <a:gd name="T53" fmla="*/ 390 h 1189"/>
                <a:gd name="T54" fmla="*/ 255 w 371"/>
                <a:gd name="T55" fmla="*/ 281 h 1189"/>
                <a:gd name="T56" fmla="*/ 245 w 371"/>
                <a:gd name="T57" fmla="*/ 339 h 1189"/>
                <a:gd name="T58" fmla="*/ 371 w 371"/>
                <a:gd name="T59" fmla="*/ 262 h 1189"/>
                <a:gd name="T60" fmla="*/ 368 w 371"/>
                <a:gd name="T61" fmla="*/ 153 h 1189"/>
                <a:gd name="T62" fmla="*/ 255 w 371"/>
                <a:gd name="T63" fmla="*/ 211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1" h="1189">
                  <a:moveTo>
                    <a:pt x="255" y="211"/>
                  </a:moveTo>
                  <a:lnTo>
                    <a:pt x="245" y="211"/>
                  </a:lnTo>
                  <a:lnTo>
                    <a:pt x="245" y="134"/>
                  </a:lnTo>
                  <a:lnTo>
                    <a:pt x="255" y="134"/>
                  </a:lnTo>
                  <a:lnTo>
                    <a:pt x="364" y="134"/>
                  </a:lnTo>
                  <a:cubicBezTo>
                    <a:pt x="348" y="79"/>
                    <a:pt x="307" y="35"/>
                    <a:pt x="255" y="14"/>
                  </a:cubicBezTo>
                  <a:lnTo>
                    <a:pt x="255" y="83"/>
                  </a:ln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  <a:lnTo>
                    <a:pt x="255" y="1156"/>
                  </a:lnTo>
                  <a:lnTo>
                    <a:pt x="255" y="1175"/>
                  </a:lnTo>
                  <a:cubicBezTo>
                    <a:pt x="310" y="1153"/>
                    <a:pt x="351" y="1106"/>
                    <a:pt x="366" y="1048"/>
                  </a:cubicBezTo>
                  <a:lnTo>
                    <a:pt x="255" y="1048"/>
                  </a:lnTo>
                  <a:lnTo>
                    <a:pt x="255" y="1105"/>
                  </a:ln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2"/>
                    <a:pt x="371" y="1003"/>
                  </a:cubicBezTo>
                  <a:lnTo>
                    <a:pt x="371" y="920"/>
                  </a:lnTo>
                  <a:lnTo>
                    <a:pt x="255" y="920"/>
                  </a:lnTo>
                  <a:lnTo>
                    <a:pt x="255" y="977"/>
                  </a:lnTo>
                  <a:lnTo>
                    <a:pt x="245" y="977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792"/>
                  </a:lnTo>
                  <a:lnTo>
                    <a:pt x="255" y="792"/>
                  </a:lnTo>
                  <a:lnTo>
                    <a:pt x="255" y="850"/>
                  </a:lnTo>
                  <a:lnTo>
                    <a:pt x="245" y="850"/>
                  </a:lnTo>
                  <a:lnTo>
                    <a:pt x="245" y="773"/>
                  </a:lnTo>
                  <a:lnTo>
                    <a:pt x="371" y="773"/>
                  </a:lnTo>
                  <a:lnTo>
                    <a:pt x="371" y="665"/>
                  </a:lnTo>
                  <a:lnTo>
                    <a:pt x="255" y="665"/>
                  </a:lnTo>
                  <a:lnTo>
                    <a:pt x="255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36"/>
                  </a:lnTo>
                  <a:lnTo>
                    <a:pt x="255" y="536"/>
                  </a:lnTo>
                  <a:lnTo>
                    <a:pt x="255" y="594"/>
                  </a:lnTo>
                  <a:lnTo>
                    <a:pt x="245" y="594"/>
                  </a:lnTo>
                  <a:lnTo>
                    <a:pt x="245" y="516"/>
                  </a:lnTo>
                  <a:lnTo>
                    <a:pt x="371" y="516"/>
                  </a:lnTo>
                  <a:lnTo>
                    <a:pt x="371" y="409"/>
                  </a:lnTo>
                  <a:lnTo>
                    <a:pt x="255" y="409"/>
                  </a:lnTo>
                  <a:lnTo>
                    <a:pt x="255" y="467"/>
                  </a:lnTo>
                  <a:lnTo>
                    <a:pt x="245" y="467"/>
                  </a:lnTo>
                  <a:lnTo>
                    <a:pt x="245" y="390"/>
                  </a:lnTo>
                  <a:lnTo>
                    <a:pt x="371" y="390"/>
                  </a:lnTo>
                  <a:lnTo>
                    <a:pt x="371" y="281"/>
                  </a:lnTo>
                  <a:lnTo>
                    <a:pt x="255" y="281"/>
                  </a:lnTo>
                  <a:lnTo>
                    <a:pt x="255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186"/>
                  </a:lnTo>
                  <a:cubicBezTo>
                    <a:pt x="371" y="175"/>
                    <a:pt x="370" y="164"/>
                    <a:pt x="368" y="153"/>
                  </a:cubicBezTo>
                  <a:lnTo>
                    <a:pt x="255" y="153"/>
                  </a:lnTo>
                  <a:lnTo>
                    <a:pt x="255" y="211"/>
                  </a:lnTo>
                </a:path>
              </a:pathLst>
            </a:custGeom>
            <a:solidFill>
              <a:srgbClr val="656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6" name="Freeform 12">
              <a:extLst>
                <a:ext uri="{FF2B5EF4-FFF2-40B4-BE49-F238E27FC236}">
                  <a16:creationId xmlns:a16="http://schemas.microsoft.com/office/drawing/2014/main" id="{E526B6B5-CDD3-4C71-B59A-8E74C7573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2986590"/>
              <a:ext cx="3457" cy="27658"/>
            </a:xfrm>
            <a:custGeom>
              <a:avLst/>
              <a:gdLst>
                <a:gd name="T0" fmla="*/ 10 w 10"/>
                <a:gd name="T1" fmla="*/ 73 h 73"/>
                <a:gd name="T2" fmla="*/ 10 w 10"/>
                <a:gd name="T3" fmla="*/ 4 h 73"/>
                <a:gd name="T4" fmla="*/ 0 w 10"/>
                <a:gd name="T5" fmla="*/ 0 h 73"/>
                <a:gd name="T6" fmla="*/ 0 w 10"/>
                <a:gd name="T7" fmla="*/ 73 h 73"/>
                <a:gd name="T8" fmla="*/ 10 w 10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3">
                  <a:moveTo>
                    <a:pt x="10" y="73"/>
                  </a:moveTo>
                  <a:lnTo>
                    <a:pt x="10" y="4"/>
                  </a:lnTo>
                  <a:cubicBezTo>
                    <a:pt x="6" y="2"/>
                    <a:pt x="3" y="1"/>
                    <a:pt x="0" y="0"/>
                  </a:cubicBezTo>
                  <a:lnTo>
                    <a:pt x="0" y="73"/>
                  </a:lnTo>
                  <a:lnTo>
                    <a:pt x="10" y="73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7" name="Freeform 13">
              <a:extLst>
                <a:ext uri="{FF2B5EF4-FFF2-40B4-BE49-F238E27FC236}">
                  <a16:creationId xmlns:a16="http://schemas.microsoft.com/office/drawing/2014/main" id="{8893BA6C-0C51-4B41-B7F3-8216A7F8A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033262"/>
              <a:ext cx="44944" cy="29386"/>
            </a:xfrm>
            <a:custGeom>
              <a:avLst/>
              <a:gdLst>
                <a:gd name="T0" fmla="*/ 10 w 123"/>
                <a:gd name="T1" fmla="*/ 0 h 77"/>
                <a:gd name="T2" fmla="*/ 0 w 123"/>
                <a:gd name="T3" fmla="*/ 0 h 77"/>
                <a:gd name="T4" fmla="*/ 0 w 123"/>
                <a:gd name="T5" fmla="*/ 77 h 77"/>
                <a:gd name="T6" fmla="*/ 10 w 123"/>
                <a:gd name="T7" fmla="*/ 77 h 77"/>
                <a:gd name="T8" fmla="*/ 10 w 123"/>
                <a:gd name="T9" fmla="*/ 19 h 77"/>
                <a:gd name="T10" fmla="*/ 123 w 123"/>
                <a:gd name="T11" fmla="*/ 19 h 77"/>
                <a:gd name="T12" fmla="*/ 119 w 123"/>
                <a:gd name="T13" fmla="*/ 0 h 77"/>
                <a:gd name="T14" fmla="*/ 10 w 123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77">
                  <a:moveTo>
                    <a:pt x="10" y="0"/>
                  </a:moveTo>
                  <a:lnTo>
                    <a:pt x="0" y="0"/>
                  </a:lnTo>
                  <a:lnTo>
                    <a:pt x="0" y="77"/>
                  </a:lnTo>
                  <a:lnTo>
                    <a:pt x="10" y="77"/>
                  </a:lnTo>
                  <a:lnTo>
                    <a:pt x="10" y="19"/>
                  </a:lnTo>
                  <a:lnTo>
                    <a:pt x="123" y="19"/>
                  </a:lnTo>
                  <a:cubicBezTo>
                    <a:pt x="122" y="13"/>
                    <a:pt x="121" y="6"/>
                    <a:pt x="119" y="0"/>
                  </a:cubicBezTo>
                  <a:lnTo>
                    <a:pt x="1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8" name="Freeform 14">
              <a:extLst>
                <a:ext uri="{FF2B5EF4-FFF2-40B4-BE49-F238E27FC236}">
                  <a16:creationId xmlns:a16="http://schemas.microsoft.com/office/drawing/2014/main" id="{ECDC18F8-9BD5-4DC6-A4AB-9341E06E2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081663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9" name="Freeform 15">
              <a:extLst>
                <a:ext uri="{FF2B5EF4-FFF2-40B4-BE49-F238E27FC236}">
                  <a16:creationId xmlns:a16="http://schemas.microsoft.com/office/drawing/2014/main" id="{69658BE7-E898-4574-8A38-F8400AF230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130064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0" name="Freeform 16">
              <a:extLst>
                <a:ext uri="{FF2B5EF4-FFF2-40B4-BE49-F238E27FC236}">
                  <a16:creationId xmlns:a16="http://schemas.microsoft.com/office/drawing/2014/main" id="{90AF798A-C49E-4D91-8571-B00BE2265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178465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1" name="Freeform 17">
              <a:extLst>
                <a:ext uri="{FF2B5EF4-FFF2-40B4-BE49-F238E27FC236}">
                  <a16:creationId xmlns:a16="http://schemas.microsoft.com/office/drawing/2014/main" id="{DD55D878-B56A-4859-9015-4DFFE5B67F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226866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2" name="Freeform 18">
              <a:extLst>
                <a:ext uri="{FF2B5EF4-FFF2-40B4-BE49-F238E27FC236}">
                  <a16:creationId xmlns:a16="http://schemas.microsoft.com/office/drawing/2014/main" id="{D1BFE07E-C745-4270-9A04-6F823B2BD2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275267"/>
              <a:ext cx="46673" cy="27658"/>
            </a:xfrm>
            <a:custGeom>
              <a:avLst/>
              <a:gdLst>
                <a:gd name="T0" fmla="*/ 0 w 27"/>
                <a:gd name="T1" fmla="*/ 0 h 16"/>
                <a:gd name="T2" fmla="*/ 0 w 27"/>
                <a:gd name="T3" fmla="*/ 16 h 16"/>
                <a:gd name="T4" fmla="*/ 2 w 27"/>
                <a:gd name="T5" fmla="*/ 16 h 16"/>
                <a:gd name="T6" fmla="*/ 2 w 27"/>
                <a:gd name="T7" fmla="*/ 4 h 16"/>
                <a:gd name="T8" fmla="*/ 27 w 27"/>
                <a:gd name="T9" fmla="*/ 4 h 16"/>
                <a:gd name="T10" fmla="*/ 27 w 27"/>
                <a:gd name="T11" fmla="*/ 0 h 16"/>
                <a:gd name="T12" fmla="*/ 0 w 27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6">
                  <a:moveTo>
                    <a:pt x="0" y="0"/>
                  </a:moveTo>
                  <a:lnTo>
                    <a:pt x="0" y="16"/>
                  </a:lnTo>
                  <a:lnTo>
                    <a:pt x="2" y="16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3" name="Freeform 19">
              <a:extLst>
                <a:ext uri="{FF2B5EF4-FFF2-40B4-BE49-F238E27FC236}">
                  <a16:creationId xmlns:a16="http://schemas.microsoft.com/office/drawing/2014/main" id="{4D52681E-402D-4AC5-AC9B-5A7E2FBA82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321940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5 h 17"/>
                <a:gd name="T8" fmla="*/ 27 w 27"/>
                <a:gd name="T9" fmla="*/ 5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5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4" name="Freeform 20">
              <a:extLst>
                <a:ext uri="{FF2B5EF4-FFF2-40B4-BE49-F238E27FC236}">
                  <a16:creationId xmlns:a16="http://schemas.microsoft.com/office/drawing/2014/main" id="{3BAB432E-862A-4C3B-A8BB-361F81562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370341"/>
              <a:ext cx="46673" cy="29386"/>
            </a:xfrm>
            <a:custGeom>
              <a:avLst/>
              <a:gdLst>
                <a:gd name="T0" fmla="*/ 0 w 125"/>
                <a:gd name="T1" fmla="*/ 0 h 77"/>
                <a:gd name="T2" fmla="*/ 0 w 125"/>
                <a:gd name="T3" fmla="*/ 77 h 77"/>
                <a:gd name="T4" fmla="*/ 10 w 125"/>
                <a:gd name="T5" fmla="*/ 77 h 77"/>
                <a:gd name="T6" fmla="*/ 10 w 125"/>
                <a:gd name="T7" fmla="*/ 20 h 77"/>
                <a:gd name="T8" fmla="*/ 121 w 125"/>
                <a:gd name="T9" fmla="*/ 20 h 77"/>
                <a:gd name="T10" fmla="*/ 125 w 125"/>
                <a:gd name="T11" fmla="*/ 0 h 77"/>
                <a:gd name="T12" fmla="*/ 0 w 125"/>
                <a:gd name="T1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7">
                  <a:moveTo>
                    <a:pt x="0" y="0"/>
                  </a:moveTo>
                  <a:lnTo>
                    <a:pt x="0" y="77"/>
                  </a:lnTo>
                  <a:lnTo>
                    <a:pt x="10" y="77"/>
                  </a:lnTo>
                  <a:lnTo>
                    <a:pt x="10" y="20"/>
                  </a:lnTo>
                  <a:lnTo>
                    <a:pt x="121" y="20"/>
                  </a:lnTo>
                  <a:cubicBezTo>
                    <a:pt x="122" y="13"/>
                    <a:pt x="124" y="7"/>
                    <a:pt x="1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5" name="Freeform 21">
              <a:extLst>
                <a:ext uri="{FF2B5EF4-FFF2-40B4-BE49-F238E27FC236}">
                  <a16:creationId xmlns:a16="http://schemas.microsoft.com/office/drawing/2014/main" id="{8E8D7685-095C-4F8C-8A10-6918576E8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418742"/>
              <a:ext cx="3457" cy="8642"/>
            </a:xfrm>
            <a:custGeom>
              <a:avLst/>
              <a:gdLst>
                <a:gd name="T0" fmla="*/ 0 w 10"/>
                <a:gd name="T1" fmla="*/ 0 h 23"/>
                <a:gd name="T2" fmla="*/ 0 w 10"/>
                <a:gd name="T3" fmla="*/ 23 h 23"/>
                <a:gd name="T4" fmla="*/ 10 w 10"/>
                <a:gd name="T5" fmla="*/ 19 h 23"/>
                <a:gd name="T6" fmla="*/ 10 w 10"/>
                <a:gd name="T7" fmla="*/ 0 h 23"/>
                <a:gd name="T8" fmla="*/ 0 w 10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lnTo>
                    <a:pt x="0" y="23"/>
                  </a:lnTo>
                  <a:cubicBezTo>
                    <a:pt x="3" y="22"/>
                    <a:pt x="6" y="21"/>
                    <a:pt x="10" y="19"/>
                  </a:cubicBez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6" name="Freeform 22">
              <a:extLst>
                <a:ext uri="{FF2B5EF4-FFF2-40B4-BE49-F238E27FC236}">
                  <a16:creationId xmlns:a16="http://schemas.microsoft.com/office/drawing/2014/main" id="{917346BC-0AAD-492E-A6EE-DEAA6C3F32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1073" y="2983133"/>
              <a:ext cx="140018" cy="447708"/>
            </a:xfrm>
            <a:custGeom>
              <a:avLst/>
              <a:gdLst>
                <a:gd name="T0" fmla="*/ 245 w 371"/>
                <a:gd name="T1" fmla="*/ 1156 h 1189"/>
                <a:gd name="T2" fmla="*/ 291 w 371"/>
                <a:gd name="T3" fmla="*/ 1156 h 1189"/>
                <a:gd name="T4" fmla="*/ 341 w 371"/>
                <a:gd name="T5" fmla="*/ 1105 h 1189"/>
                <a:gd name="T6" fmla="*/ 245 w 371"/>
                <a:gd name="T7" fmla="*/ 1105 h 1189"/>
                <a:gd name="T8" fmla="*/ 245 w 371"/>
                <a:gd name="T9" fmla="*/ 1028 h 1189"/>
                <a:gd name="T10" fmla="*/ 370 w 371"/>
                <a:gd name="T11" fmla="*/ 1028 h 1189"/>
                <a:gd name="T12" fmla="*/ 371 w 371"/>
                <a:gd name="T13" fmla="*/ 1003 h 1189"/>
                <a:gd name="T14" fmla="*/ 371 w 371"/>
                <a:gd name="T15" fmla="*/ 978 h 1189"/>
                <a:gd name="T16" fmla="*/ 245 w 371"/>
                <a:gd name="T17" fmla="*/ 978 h 1189"/>
                <a:gd name="T18" fmla="*/ 245 w 371"/>
                <a:gd name="T19" fmla="*/ 900 h 1189"/>
                <a:gd name="T20" fmla="*/ 371 w 371"/>
                <a:gd name="T21" fmla="*/ 900 h 1189"/>
                <a:gd name="T22" fmla="*/ 371 w 371"/>
                <a:gd name="T23" fmla="*/ 850 h 1189"/>
                <a:gd name="T24" fmla="*/ 245 w 371"/>
                <a:gd name="T25" fmla="*/ 850 h 1189"/>
                <a:gd name="T26" fmla="*/ 245 w 371"/>
                <a:gd name="T27" fmla="*/ 772 h 1189"/>
                <a:gd name="T28" fmla="*/ 371 w 371"/>
                <a:gd name="T29" fmla="*/ 772 h 1189"/>
                <a:gd name="T30" fmla="*/ 371 w 371"/>
                <a:gd name="T31" fmla="*/ 722 h 1189"/>
                <a:gd name="T32" fmla="*/ 245 w 371"/>
                <a:gd name="T33" fmla="*/ 722 h 1189"/>
                <a:gd name="T34" fmla="*/ 245 w 371"/>
                <a:gd name="T35" fmla="*/ 645 h 1189"/>
                <a:gd name="T36" fmla="*/ 371 w 371"/>
                <a:gd name="T37" fmla="*/ 645 h 1189"/>
                <a:gd name="T38" fmla="*/ 371 w 371"/>
                <a:gd name="T39" fmla="*/ 594 h 1189"/>
                <a:gd name="T40" fmla="*/ 245 w 371"/>
                <a:gd name="T41" fmla="*/ 594 h 1189"/>
                <a:gd name="T42" fmla="*/ 245 w 371"/>
                <a:gd name="T43" fmla="*/ 517 h 1189"/>
                <a:gd name="T44" fmla="*/ 371 w 371"/>
                <a:gd name="T45" fmla="*/ 517 h 1189"/>
                <a:gd name="T46" fmla="*/ 371 w 371"/>
                <a:gd name="T47" fmla="*/ 467 h 1189"/>
                <a:gd name="T48" fmla="*/ 245 w 371"/>
                <a:gd name="T49" fmla="*/ 467 h 1189"/>
                <a:gd name="T50" fmla="*/ 245 w 371"/>
                <a:gd name="T51" fmla="*/ 389 h 1189"/>
                <a:gd name="T52" fmla="*/ 371 w 371"/>
                <a:gd name="T53" fmla="*/ 389 h 1189"/>
                <a:gd name="T54" fmla="*/ 371 w 371"/>
                <a:gd name="T55" fmla="*/ 339 h 1189"/>
                <a:gd name="T56" fmla="*/ 245 w 371"/>
                <a:gd name="T57" fmla="*/ 339 h 1189"/>
                <a:gd name="T58" fmla="*/ 245 w 371"/>
                <a:gd name="T59" fmla="*/ 262 h 1189"/>
                <a:gd name="T60" fmla="*/ 371 w 371"/>
                <a:gd name="T61" fmla="*/ 262 h 1189"/>
                <a:gd name="T62" fmla="*/ 371 w 371"/>
                <a:gd name="T63" fmla="*/ 211 h 1189"/>
                <a:gd name="T64" fmla="*/ 245 w 371"/>
                <a:gd name="T65" fmla="*/ 211 h 1189"/>
                <a:gd name="T66" fmla="*/ 245 w 371"/>
                <a:gd name="T67" fmla="*/ 134 h 1189"/>
                <a:gd name="T68" fmla="*/ 364 w 371"/>
                <a:gd name="T69" fmla="*/ 134 h 1189"/>
                <a:gd name="T70" fmla="*/ 341 w 371"/>
                <a:gd name="T71" fmla="*/ 83 h 1189"/>
                <a:gd name="T72" fmla="*/ 245 w 371"/>
                <a:gd name="T73" fmla="*/ 83 h 1189"/>
                <a:gd name="T74" fmla="*/ 245 w 371"/>
                <a:gd name="T75" fmla="*/ 10 h 1189"/>
                <a:gd name="T76" fmla="*/ 186 w 371"/>
                <a:gd name="T77" fmla="*/ 0 h 1189"/>
                <a:gd name="T78" fmla="*/ 0 w 371"/>
                <a:gd name="T79" fmla="*/ 186 h 1189"/>
                <a:gd name="T80" fmla="*/ 0 w 371"/>
                <a:gd name="T81" fmla="*/ 1003 h 1189"/>
                <a:gd name="T82" fmla="*/ 186 w 371"/>
                <a:gd name="T83" fmla="*/ 1189 h 1189"/>
                <a:gd name="T84" fmla="*/ 245 w 371"/>
                <a:gd name="T85" fmla="*/ 1179 h 1189"/>
                <a:gd name="T86" fmla="*/ 245 w 371"/>
                <a:gd name="T87" fmla="*/ 115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1" h="1189">
                  <a:moveTo>
                    <a:pt x="245" y="1156"/>
                  </a:moveTo>
                  <a:lnTo>
                    <a:pt x="291" y="1156"/>
                  </a:lnTo>
                  <a:cubicBezTo>
                    <a:pt x="311" y="1142"/>
                    <a:pt x="328" y="1125"/>
                    <a:pt x="341" y="1105"/>
                  </a:cubicBez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1"/>
                    <a:pt x="371" y="1003"/>
                  </a:cubicBezTo>
                  <a:lnTo>
                    <a:pt x="371" y="978"/>
                  </a:lnTo>
                  <a:lnTo>
                    <a:pt x="245" y="978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850"/>
                  </a:lnTo>
                  <a:lnTo>
                    <a:pt x="245" y="850"/>
                  </a:lnTo>
                  <a:lnTo>
                    <a:pt x="245" y="772"/>
                  </a:lnTo>
                  <a:lnTo>
                    <a:pt x="371" y="772"/>
                  </a:lnTo>
                  <a:lnTo>
                    <a:pt x="371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94"/>
                  </a:lnTo>
                  <a:lnTo>
                    <a:pt x="245" y="594"/>
                  </a:lnTo>
                  <a:lnTo>
                    <a:pt x="245" y="517"/>
                  </a:lnTo>
                  <a:lnTo>
                    <a:pt x="371" y="517"/>
                  </a:lnTo>
                  <a:lnTo>
                    <a:pt x="371" y="467"/>
                  </a:lnTo>
                  <a:lnTo>
                    <a:pt x="245" y="467"/>
                  </a:lnTo>
                  <a:lnTo>
                    <a:pt x="245" y="389"/>
                  </a:lnTo>
                  <a:lnTo>
                    <a:pt x="371" y="389"/>
                  </a:lnTo>
                  <a:lnTo>
                    <a:pt x="371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211"/>
                  </a:lnTo>
                  <a:lnTo>
                    <a:pt x="245" y="211"/>
                  </a:lnTo>
                  <a:lnTo>
                    <a:pt x="245" y="134"/>
                  </a:lnTo>
                  <a:lnTo>
                    <a:pt x="364" y="134"/>
                  </a:lnTo>
                  <a:cubicBezTo>
                    <a:pt x="359" y="116"/>
                    <a:pt x="351" y="99"/>
                    <a:pt x="341" y="83"/>
                  </a:cubicBez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7" name="Rectangle: Rounded Corners 226">
              <a:extLst>
                <a:ext uri="{FF2B5EF4-FFF2-40B4-BE49-F238E27FC236}">
                  <a16:creationId xmlns:a16="http://schemas.microsoft.com/office/drawing/2014/main" id="{1D35DD38-8AAB-4CC7-90FB-D19F32F00557}"/>
                </a:ext>
              </a:extLst>
            </p:cNvPr>
            <p:cNvSpPr/>
            <p:nvPr/>
          </p:nvSpPr>
          <p:spPr>
            <a:xfrm>
              <a:off x="3113299" y="2531103"/>
              <a:ext cx="1944682" cy="2274845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228" name="Freeform 87">
              <a:extLst>
                <a:ext uri="{FF2B5EF4-FFF2-40B4-BE49-F238E27FC236}">
                  <a16:creationId xmlns:a16="http://schemas.microsoft.com/office/drawing/2014/main" id="{1E41C643-B061-4289-8524-A99E96030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810" y="2530239"/>
              <a:ext cx="1450301" cy="140017"/>
            </a:xfrm>
            <a:custGeom>
              <a:avLst/>
              <a:gdLst>
                <a:gd name="T0" fmla="*/ 3577 w 3844"/>
                <a:gd name="T1" fmla="*/ 372 h 372"/>
                <a:gd name="T2" fmla="*/ 266 w 3844"/>
                <a:gd name="T3" fmla="*/ 372 h 372"/>
                <a:gd name="T4" fmla="*/ 0 w 3844"/>
                <a:gd name="T5" fmla="*/ 105 h 372"/>
                <a:gd name="T6" fmla="*/ 0 w 3844"/>
                <a:gd name="T7" fmla="*/ 4 h 372"/>
                <a:gd name="T8" fmla="*/ 8 w 3844"/>
                <a:gd name="T9" fmla="*/ 3 h 372"/>
                <a:gd name="T10" fmla="*/ 27 w 3844"/>
                <a:gd name="T11" fmla="*/ 2 h 372"/>
                <a:gd name="T12" fmla="*/ 47 w 3844"/>
                <a:gd name="T13" fmla="*/ 1 h 372"/>
                <a:gd name="T14" fmla="*/ 65 w 3844"/>
                <a:gd name="T15" fmla="*/ 0 h 372"/>
                <a:gd name="T16" fmla="*/ 79 w 3844"/>
                <a:gd name="T17" fmla="*/ 0 h 372"/>
                <a:gd name="T18" fmla="*/ 3713 w 3844"/>
                <a:gd name="T19" fmla="*/ 0 h 372"/>
                <a:gd name="T20" fmla="*/ 3772 w 3844"/>
                <a:gd name="T21" fmla="*/ 2 h 372"/>
                <a:gd name="T22" fmla="*/ 3792 w 3844"/>
                <a:gd name="T23" fmla="*/ 3 h 372"/>
                <a:gd name="T24" fmla="*/ 3812 w 3844"/>
                <a:gd name="T25" fmla="*/ 5 h 372"/>
                <a:gd name="T26" fmla="*/ 3832 w 3844"/>
                <a:gd name="T27" fmla="*/ 7 h 372"/>
                <a:gd name="T28" fmla="*/ 3844 w 3844"/>
                <a:gd name="T29" fmla="*/ 8 h 372"/>
                <a:gd name="T30" fmla="*/ 3844 w 3844"/>
                <a:gd name="T31" fmla="*/ 105 h 372"/>
                <a:gd name="T32" fmla="*/ 3577 w 3844"/>
                <a:gd name="T33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44" h="372">
                  <a:moveTo>
                    <a:pt x="3577" y="372"/>
                  </a:moveTo>
                  <a:lnTo>
                    <a:pt x="266" y="372"/>
                  </a:lnTo>
                  <a:cubicBezTo>
                    <a:pt x="119" y="372"/>
                    <a:pt x="0" y="252"/>
                    <a:pt x="0" y="105"/>
                  </a:cubicBezTo>
                  <a:lnTo>
                    <a:pt x="0" y="4"/>
                  </a:lnTo>
                  <a:cubicBezTo>
                    <a:pt x="2" y="4"/>
                    <a:pt x="5" y="3"/>
                    <a:pt x="8" y="3"/>
                  </a:cubicBezTo>
                  <a:cubicBezTo>
                    <a:pt x="14" y="3"/>
                    <a:pt x="21" y="2"/>
                    <a:pt x="27" y="2"/>
                  </a:cubicBezTo>
                  <a:cubicBezTo>
                    <a:pt x="34" y="1"/>
                    <a:pt x="40" y="1"/>
                    <a:pt x="47" y="1"/>
                  </a:cubicBezTo>
                  <a:cubicBezTo>
                    <a:pt x="53" y="1"/>
                    <a:pt x="59" y="0"/>
                    <a:pt x="65" y="0"/>
                  </a:cubicBezTo>
                  <a:cubicBezTo>
                    <a:pt x="70" y="0"/>
                    <a:pt x="75" y="0"/>
                    <a:pt x="79" y="0"/>
                  </a:cubicBezTo>
                  <a:lnTo>
                    <a:pt x="3713" y="0"/>
                  </a:lnTo>
                  <a:cubicBezTo>
                    <a:pt x="3733" y="0"/>
                    <a:pt x="3753" y="1"/>
                    <a:pt x="3772" y="2"/>
                  </a:cubicBezTo>
                  <a:cubicBezTo>
                    <a:pt x="3779" y="2"/>
                    <a:pt x="3785" y="2"/>
                    <a:pt x="3792" y="3"/>
                  </a:cubicBezTo>
                  <a:cubicBezTo>
                    <a:pt x="3798" y="3"/>
                    <a:pt x="3805" y="4"/>
                    <a:pt x="3812" y="5"/>
                  </a:cubicBezTo>
                  <a:cubicBezTo>
                    <a:pt x="3819" y="5"/>
                    <a:pt x="3826" y="6"/>
                    <a:pt x="3832" y="7"/>
                  </a:cubicBezTo>
                  <a:cubicBezTo>
                    <a:pt x="3836" y="7"/>
                    <a:pt x="3840" y="8"/>
                    <a:pt x="3844" y="8"/>
                  </a:cubicBezTo>
                  <a:lnTo>
                    <a:pt x="3844" y="105"/>
                  </a:lnTo>
                  <a:cubicBezTo>
                    <a:pt x="3844" y="252"/>
                    <a:pt x="3725" y="372"/>
                    <a:pt x="3577" y="372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9" name="Freeform 111">
              <a:extLst>
                <a:ext uri="{FF2B5EF4-FFF2-40B4-BE49-F238E27FC236}">
                  <a16:creationId xmlns:a16="http://schemas.microsoft.com/office/drawing/2014/main" id="{A98174DC-EC4D-4074-A43A-4DA872990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810" y="4685809"/>
              <a:ext cx="1450301" cy="121002"/>
            </a:xfrm>
            <a:custGeom>
              <a:avLst/>
              <a:gdLst>
                <a:gd name="T0" fmla="*/ 5 w 3844"/>
                <a:gd name="T1" fmla="*/ 320 h 320"/>
                <a:gd name="T2" fmla="*/ 0 w 3844"/>
                <a:gd name="T3" fmla="*/ 320 h 320"/>
                <a:gd name="T4" fmla="*/ 0 w 3844"/>
                <a:gd name="T5" fmla="*/ 267 h 320"/>
                <a:gd name="T6" fmla="*/ 266 w 3844"/>
                <a:gd name="T7" fmla="*/ 0 h 320"/>
                <a:gd name="T8" fmla="*/ 3577 w 3844"/>
                <a:gd name="T9" fmla="*/ 0 h 320"/>
                <a:gd name="T10" fmla="*/ 3844 w 3844"/>
                <a:gd name="T11" fmla="*/ 267 h 320"/>
                <a:gd name="T12" fmla="*/ 3844 w 3844"/>
                <a:gd name="T13" fmla="*/ 315 h 320"/>
                <a:gd name="T14" fmla="*/ 3833 w 3844"/>
                <a:gd name="T15" fmla="*/ 316 h 320"/>
                <a:gd name="T16" fmla="*/ 3813 w 3844"/>
                <a:gd name="T17" fmla="*/ 317 h 320"/>
                <a:gd name="T18" fmla="*/ 3794 w 3844"/>
                <a:gd name="T19" fmla="*/ 318 h 320"/>
                <a:gd name="T20" fmla="*/ 3776 w 3844"/>
                <a:gd name="T21" fmla="*/ 319 h 320"/>
                <a:gd name="T22" fmla="*/ 3744 w 3844"/>
                <a:gd name="T23" fmla="*/ 320 h 320"/>
                <a:gd name="T24" fmla="*/ 36 w 3844"/>
                <a:gd name="T25" fmla="*/ 320 h 320"/>
                <a:gd name="T26" fmla="*/ 28 w 3844"/>
                <a:gd name="T27" fmla="*/ 320 h 320"/>
                <a:gd name="T28" fmla="*/ 11 w 3844"/>
                <a:gd name="T29" fmla="*/ 320 h 320"/>
                <a:gd name="T30" fmla="*/ 5 w 3844"/>
                <a:gd name="T31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44" h="320">
                  <a:moveTo>
                    <a:pt x="5" y="320"/>
                  </a:moveTo>
                  <a:cubicBezTo>
                    <a:pt x="3" y="320"/>
                    <a:pt x="2" y="320"/>
                    <a:pt x="0" y="320"/>
                  </a:cubicBezTo>
                  <a:lnTo>
                    <a:pt x="0" y="267"/>
                  </a:lnTo>
                  <a:cubicBezTo>
                    <a:pt x="0" y="120"/>
                    <a:pt x="119" y="0"/>
                    <a:pt x="266" y="0"/>
                  </a:cubicBezTo>
                  <a:lnTo>
                    <a:pt x="3577" y="0"/>
                  </a:lnTo>
                  <a:cubicBezTo>
                    <a:pt x="3725" y="0"/>
                    <a:pt x="3844" y="120"/>
                    <a:pt x="3844" y="267"/>
                  </a:cubicBezTo>
                  <a:lnTo>
                    <a:pt x="3844" y="315"/>
                  </a:lnTo>
                  <a:cubicBezTo>
                    <a:pt x="3840" y="315"/>
                    <a:pt x="3836" y="316"/>
                    <a:pt x="3833" y="316"/>
                  </a:cubicBezTo>
                  <a:cubicBezTo>
                    <a:pt x="3826" y="317"/>
                    <a:pt x="3820" y="317"/>
                    <a:pt x="3813" y="317"/>
                  </a:cubicBezTo>
                  <a:cubicBezTo>
                    <a:pt x="3807" y="318"/>
                    <a:pt x="3801" y="318"/>
                    <a:pt x="3794" y="318"/>
                  </a:cubicBezTo>
                  <a:cubicBezTo>
                    <a:pt x="3788" y="319"/>
                    <a:pt x="3782" y="319"/>
                    <a:pt x="3776" y="319"/>
                  </a:cubicBezTo>
                  <a:cubicBezTo>
                    <a:pt x="3765" y="319"/>
                    <a:pt x="3754" y="320"/>
                    <a:pt x="3744" y="320"/>
                  </a:cubicBezTo>
                  <a:lnTo>
                    <a:pt x="36" y="320"/>
                  </a:lnTo>
                  <a:cubicBezTo>
                    <a:pt x="33" y="320"/>
                    <a:pt x="30" y="320"/>
                    <a:pt x="28" y="320"/>
                  </a:cubicBezTo>
                  <a:cubicBezTo>
                    <a:pt x="22" y="320"/>
                    <a:pt x="16" y="320"/>
                    <a:pt x="11" y="320"/>
                  </a:cubicBezTo>
                  <a:cubicBezTo>
                    <a:pt x="9" y="320"/>
                    <a:pt x="7" y="320"/>
                    <a:pt x="5" y="320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DE65BA21-F165-4CC9-8A19-F19232EF21D4}"/>
              </a:ext>
            </a:extLst>
          </p:cNvPr>
          <p:cNvGrpSpPr/>
          <p:nvPr/>
        </p:nvGrpSpPr>
        <p:grpSpPr>
          <a:xfrm>
            <a:off x="3547297" y="1831351"/>
            <a:ext cx="2049407" cy="3641651"/>
            <a:chOff x="4729729" y="1298802"/>
            <a:chExt cx="2732542" cy="4855534"/>
          </a:xfrm>
        </p:grpSpPr>
        <p:sp>
          <p:nvSpPr>
            <p:cNvPr id="231" name="Freeform 9">
              <a:extLst>
                <a:ext uri="{FF2B5EF4-FFF2-40B4-BE49-F238E27FC236}">
                  <a16:creationId xmlns:a16="http://schemas.microsoft.com/office/drawing/2014/main" id="{914FDAB2-B489-4B9B-82A5-2876DE6B0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6590" y="1298802"/>
              <a:ext cx="1991480" cy="985302"/>
            </a:xfrm>
            <a:custGeom>
              <a:avLst/>
              <a:gdLst>
                <a:gd name="T0" fmla="*/ 4371 w 4371"/>
                <a:gd name="T1" fmla="*/ 2163 h 2163"/>
                <a:gd name="T2" fmla="*/ 4366 w 4371"/>
                <a:gd name="T3" fmla="*/ 2163 h 2163"/>
                <a:gd name="T4" fmla="*/ 4356 w 4371"/>
                <a:gd name="T5" fmla="*/ 2161 h 2163"/>
                <a:gd name="T6" fmla="*/ 4333 w 4371"/>
                <a:gd name="T7" fmla="*/ 2156 h 2163"/>
                <a:gd name="T8" fmla="*/ 4310 w 4371"/>
                <a:gd name="T9" fmla="*/ 2152 h 2163"/>
                <a:gd name="T10" fmla="*/ 4288 w 4371"/>
                <a:gd name="T11" fmla="*/ 2148 h 2163"/>
                <a:gd name="T12" fmla="*/ 4267 w 4371"/>
                <a:gd name="T13" fmla="*/ 2146 h 2163"/>
                <a:gd name="T14" fmla="*/ 4246 w 4371"/>
                <a:gd name="T15" fmla="*/ 2143 h 2163"/>
                <a:gd name="T16" fmla="*/ 4226 w 4371"/>
                <a:gd name="T17" fmla="*/ 2141 h 2163"/>
                <a:gd name="T18" fmla="*/ 4206 w 4371"/>
                <a:gd name="T19" fmla="*/ 2140 h 2163"/>
                <a:gd name="T20" fmla="*/ 4186 w 4371"/>
                <a:gd name="T21" fmla="*/ 2138 h 2163"/>
                <a:gd name="T22" fmla="*/ 4167 w 4371"/>
                <a:gd name="T23" fmla="*/ 2138 h 2163"/>
                <a:gd name="T24" fmla="*/ 4148 w 4371"/>
                <a:gd name="T25" fmla="*/ 2137 h 2163"/>
                <a:gd name="T26" fmla="*/ 4129 w 4371"/>
                <a:gd name="T27" fmla="*/ 2137 h 2163"/>
                <a:gd name="T28" fmla="*/ 4125 w 4371"/>
                <a:gd name="T29" fmla="*/ 2137 h 2163"/>
                <a:gd name="T30" fmla="*/ 4046 w 4371"/>
                <a:gd name="T31" fmla="*/ 2137 h 2163"/>
                <a:gd name="T32" fmla="*/ 3853 w 4371"/>
                <a:gd name="T33" fmla="*/ 2055 h 2163"/>
                <a:gd name="T34" fmla="*/ 542 w 4371"/>
                <a:gd name="T35" fmla="*/ 2055 h 2163"/>
                <a:gd name="T36" fmla="*/ 350 w 4371"/>
                <a:gd name="T37" fmla="*/ 2137 h 2163"/>
                <a:gd name="T38" fmla="*/ 222 w 4371"/>
                <a:gd name="T39" fmla="*/ 2137 h 2163"/>
                <a:gd name="T40" fmla="*/ 204 w 4371"/>
                <a:gd name="T41" fmla="*/ 2137 h 2163"/>
                <a:gd name="T42" fmla="*/ 186 w 4371"/>
                <a:gd name="T43" fmla="*/ 2138 h 2163"/>
                <a:gd name="T44" fmla="*/ 166 w 4371"/>
                <a:gd name="T45" fmla="*/ 2139 h 2163"/>
                <a:gd name="T46" fmla="*/ 147 w 4371"/>
                <a:gd name="T47" fmla="*/ 2140 h 2163"/>
                <a:gd name="T48" fmla="*/ 126 w 4371"/>
                <a:gd name="T49" fmla="*/ 2142 h 2163"/>
                <a:gd name="T50" fmla="*/ 105 w 4371"/>
                <a:gd name="T51" fmla="*/ 2145 h 2163"/>
                <a:gd name="T52" fmla="*/ 84 w 4371"/>
                <a:gd name="T53" fmla="*/ 2148 h 2163"/>
                <a:gd name="T54" fmla="*/ 61 w 4371"/>
                <a:gd name="T55" fmla="*/ 2152 h 2163"/>
                <a:gd name="T56" fmla="*/ 38 w 4371"/>
                <a:gd name="T57" fmla="*/ 2157 h 2163"/>
                <a:gd name="T58" fmla="*/ 17 w 4371"/>
                <a:gd name="T59" fmla="*/ 2162 h 2163"/>
                <a:gd name="T60" fmla="*/ 0 w 4371"/>
                <a:gd name="T61" fmla="*/ 2162 h 2163"/>
                <a:gd name="T62" fmla="*/ 366 w 4371"/>
                <a:gd name="T63" fmla="*/ 1283 h 2163"/>
                <a:gd name="T64" fmla="*/ 773 w 4371"/>
                <a:gd name="T65" fmla="*/ 160 h 2163"/>
                <a:gd name="T66" fmla="*/ 2149 w 4371"/>
                <a:gd name="T67" fmla="*/ 0 h 2163"/>
                <a:gd name="T68" fmla="*/ 2194 w 4371"/>
                <a:gd name="T69" fmla="*/ 0 h 2163"/>
                <a:gd name="T70" fmla="*/ 3597 w 4371"/>
                <a:gd name="T71" fmla="*/ 162 h 2163"/>
                <a:gd name="T72" fmla="*/ 4004 w 4371"/>
                <a:gd name="T73" fmla="*/ 1284 h 2163"/>
                <a:gd name="T74" fmla="*/ 4371 w 4371"/>
                <a:gd name="T75" fmla="*/ 2163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71" h="2163">
                  <a:moveTo>
                    <a:pt x="4371" y="2163"/>
                  </a:moveTo>
                  <a:lnTo>
                    <a:pt x="4366" y="2163"/>
                  </a:lnTo>
                  <a:cubicBezTo>
                    <a:pt x="4363" y="2163"/>
                    <a:pt x="4360" y="2162"/>
                    <a:pt x="4356" y="2161"/>
                  </a:cubicBezTo>
                  <a:cubicBezTo>
                    <a:pt x="4349" y="2159"/>
                    <a:pt x="4341" y="2158"/>
                    <a:pt x="4333" y="2156"/>
                  </a:cubicBezTo>
                  <a:cubicBezTo>
                    <a:pt x="4325" y="2155"/>
                    <a:pt x="4318" y="2153"/>
                    <a:pt x="4310" y="2152"/>
                  </a:cubicBezTo>
                  <a:cubicBezTo>
                    <a:pt x="4303" y="2151"/>
                    <a:pt x="4296" y="2150"/>
                    <a:pt x="4288" y="2148"/>
                  </a:cubicBezTo>
                  <a:cubicBezTo>
                    <a:pt x="4281" y="2147"/>
                    <a:pt x="4274" y="2146"/>
                    <a:pt x="4267" y="2146"/>
                  </a:cubicBezTo>
                  <a:cubicBezTo>
                    <a:pt x="4260" y="2145"/>
                    <a:pt x="4253" y="2144"/>
                    <a:pt x="4246" y="2143"/>
                  </a:cubicBezTo>
                  <a:cubicBezTo>
                    <a:pt x="4239" y="2142"/>
                    <a:pt x="4232" y="2142"/>
                    <a:pt x="4226" y="2141"/>
                  </a:cubicBezTo>
                  <a:cubicBezTo>
                    <a:pt x="4219" y="2141"/>
                    <a:pt x="4212" y="2140"/>
                    <a:pt x="4206" y="2140"/>
                  </a:cubicBezTo>
                  <a:cubicBezTo>
                    <a:pt x="4199" y="2139"/>
                    <a:pt x="4193" y="2139"/>
                    <a:pt x="4186" y="2138"/>
                  </a:cubicBezTo>
                  <a:cubicBezTo>
                    <a:pt x="4180" y="2138"/>
                    <a:pt x="4173" y="2138"/>
                    <a:pt x="4167" y="2138"/>
                  </a:cubicBezTo>
                  <a:cubicBezTo>
                    <a:pt x="4161" y="2137"/>
                    <a:pt x="4154" y="2137"/>
                    <a:pt x="4148" y="2137"/>
                  </a:cubicBezTo>
                  <a:cubicBezTo>
                    <a:pt x="4142" y="2137"/>
                    <a:pt x="4136" y="2137"/>
                    <a:pt x="4129" y="2137"/>
                  </a:cubicBezTo>
                  <a:lnTo>
                    <a:pt x="4125" y="2137"/>
                  </a:lnTo>
                  <a:lnTo>
                    <a:pt x="4046" y="2137"/>
                  </a:lnTo>
                  <a:cubicBezTo>
                    <a:pt x="3997" y="2086"/>
                    <a:pt x="3929" y="2055"/>
                    <a:pt x="3853" y="2055"/>
                  </a:cubicBezTo>
                  <a:lnTo>
                    <a:pt x="542" y="2055"/>
                  </a:lnTo>
                  <a:cubicBezTo>
                    <a:pt x="467" y="2055"/>
                    <a:pt x="399" y="2086"/>
                    <a:pt x="350" y="2137"/>
                  </a:cubicBezTo>
                  <a:lnTo>
                    <a:pt x="222" y="2137"/>
                  </a:lnTo>
                  <a:cubicBezTo>
                    <a:pt x="216" y="2137"/>
                    <a:pt x="210" y="2137"/>
                    <a:pt x="204" y="2137"/>
                  </a:cubicBezTo>
                  <a:cubicBezTo>
                    <a:pt x="198" y="2137"/>
                    <a:pt x="192" y="2137"/>
                    <a:pt x="186" y="2138"/>
                  </a:cubicBezTo>
                  <a:cubicBezTo>
                    <a:pt x="179" y="2138"/>
                    <a:pt x="173" y="2138"/>
                    <a:pt x="166" y="2139"/>
                  </a:cubicBezTo>
                  <a:cubicBezTo>
                    <a:pt x="160" y="2139"/>
                    <a:pt x="153" y="2140"/>
                    <a:pt x="147" y="2140"/>
                  </a:cubicBezTo>
                  <a:cubicBezTo>
                    <a:pt x="140" y="2141"/>
                    <a:pt x="133" y="2141"/>
                    <a:pt x="126" y="2142"/>
                  </a:cubicBezTo>
                  <a:cubicBezTo>
                    <a:pt x="119" y="2143"/>
                    <a:pt x="112" y="2144"/>
                    <a:pt x="105" y="2145"/>
                  </a:cubicBezTo>
                  <a:cubicBezTo>
                    <a:pt x="98" y="2146"/>
                    <a:pt x="91" y="2147"/>
                    <a:pt x="84" y="2148"/>
                  </a:cubicBezTo>
                  <a:cubicBezTo>
                    <a:pt x="76" y="2149"/>
                    <a:pt x="69" y="2150"/>
                    <a:pt x="61" y="2152"/>
                  </a:cubicBezTo>
                  <a:cubicBezTo>
                    <a:pt x="53" y="2153"/>
                    <a:pt x="45" y="2155"/>
                    <a:pt x="38" y="2157"/>
                  </a:cubicBezTo>
                  <a:cubicBezTo>
                    <a:pt x="31" y="2158"/>
                    <a:pt x="24" y="2160"/>
                    <a:pt x="17" y="2162"/>
                  </a:cubicBezTo>
                  <a:lnTo>
                    <a:pt x="0" y="2162"/>
                  </a:lnTo>
                  <a:cubicBezTo>
                    <a:pt x="0" y="2162"/>
                    <a:pt x="368" y="1839"/>
                    <a:pt x="366" y="1283"/>
                  </a:cubicBezTo>
                  <a:cubicBezTo>
                    <a:pt x="365" y="984"/>
                    <a:pt x="330" y="348"/>
                    <a:pt x="773" y="160"/>
                  </a:cubicBezTo>
                  <a:cubicBezTo>
                    <a:pt x="1098" y="23"/>
                    <a:pt x="1294" y="0"/>
                    <a:pt x="2149" y="0"/>
                  </a:cubicBezTo>
                  <a:cubicBezTo>
                    <a:pt x="2164" y="0"/>
                    <a:pt x="2179" y="0"/>
                    <a:pt x="2194" y="0"/>
                  </a:cubicBezTo>
                  <a:cubicBezTo>
                    <a:pt x="3073" y="1"/>
                    <a:pt x="3269" y="23"/>
                    <a:pt x="3597" y="162"/>
                  </a:cubicBezTo>
                  <a:cubicBezTo>
                    <a:pt x="4040" y="350"/>
                    <a:pt x="4005" y="986"/>
                    <a:pt x="4004" y="1284"/>
                  </a:cubicBezTo>
                  <a:cubicBezTo>
                    <a:pt x="4003" y="1841"/>
                    <a:pt x="4371" y="2163"/>
                    <a:pt x="4371" y="2163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2" name="Freeform 8">
              <a:extLst>
                <a:ext uri="{FF2B5EF4-FFF2-40B4-BE49-F238E27FC236}">
                  <a16:creationId xmlns:a16="http://schemas.microsoft.com/office/drawing/2014/main" id="{2E5C28F0-9012-4EC5-AEAA-8D788BA29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1202" y="5183647"/>
              <a:ext cx="1962255" cy="970689"/>
            </a:xfrm>
            <a:custGeom>
              <a:avLst/>
              <a:gdLst>
                <a:gd name="T0" fmla="*/ 2114 w 4305"/>
                <a:gd name="T1" fmla="*/ 2133 h 2133"/>
                <a:gd name="T2" fmla="*/ 738 w 4305"/>
                <a:gd name="T3" fmla="*/ 1973 h 2133"/>
                <a:gd name="T4" fmla="*/ 331 w 4305"/>
                <a:gd name="T5" fmla="*/ 851 h 2133"/>
                <a:gd name="T6" fmla="*/ 0 w 4305"/>
                <a:gd name="T7" fmla="*/ 6 h 2133"/>
                <a:gd name="T8" fmla="*/ 1 w 4305"/>
                <a:gd name="T9" fmla="*/ 6 h 2133"/>
                <a:gd name="T10" fmla="*/ 22 w 4305"/>
                <a:gd name="T11" fmla="*/ 9 h 2133"/>
                <a:gd name="T12" fmla="*/ 43 w 4305"/>
                <a:gd name="T13" fmla="*/ 12 h 2133"/>
                <a:gd name="T14" fmla="*/ 62 w 4305"/>
                <a:gd name="T15" fmla="*/ 13 h 2133"/>
                <a:gd name="T16" fmla="*/ 81 w 4305"/>
                <a:gd name="T17" fmla="*/ 14 h 2133"/>
                <a:gd name="T18" fmla="*/ 99 w 4305"/>
                <a:gd name="T19" fmla="*/ 15 h 2133"/>
                <a:gd name="T20" fmla="*/ 109 w 4305"/>
                <a:gd name="T21" fmla="*/ 15 h 2133"/>
                <a:gd name="T22" fmla="*/ 117 w 4305"/>
                <a:gd name="T23" fmla="*/ 15 h 2133"/>
                <a:gd name="T24" fmla="*/ 134 w 4305"/>
                <a:gd name="T25" fmla="*/ 14 h 2133"/>
                <a:gd name="T26" fmla="*/ 141 w 4305"/>
                <a:gd name="T27" fmla="*/ 14 h 2133"/>
                <a:gd name="T28" fmla="*/ 286 w 4305"/>
                <a:gd name="T29" fmla="*/ 14 h 2133"/>
                <a:gd name="T30" fmla="*/ 508 w 4305"/>
                <a:gd name="T31" fmla="*/ 134 h 2133"/>
                <a:gd name="T32" fmla="*/ 3819 w 4305"/>
                <a:gd name="T33" fmla="*/ 134 h 2133"/>
                <a:gd name="T34" fmla="*/ 4042 w 4305"/>
                <a:gd name="T35" fmla="*/ 14 h 2133"/>
                <a:gd name="T36" fmla="*/ 4124 w 4305"/>
                <a:gd name="T37" fmla="*/ 14 h 2133"/>
                <a:gd name="T38" fmla="*/ 4133 w 4305"/>
                <a:gd name="T39" fmla="*/ 14 h 2133"/>
                <a:gd name="T40" fmla="*/ 4152 w 4305"/>
                <a:gd name="T41" fmla="*/ 14 h 2133"/>
                <a:gd name="T42" fmla="*/ 4170 w 4305"/>
                <a:gd name="T43" fmla="*/ 13 h 2133"/>
                <a:gd name="T44" fmla="*/ 4189 w 4305"/>
                <a:gd name="T45" fmla="*/ 12 h 2133"/>
                <a:gd name="T46" fmla="*/ 4208 w 4305"/>
                <a:gd name="T47" fmla="*/ 11 h 2133"/>
                <a:gd name="T48" fmla="*/ 4228 w 4305"/>
                <a:gd name="T49" fmla="*/ 10 h 2133"/>
                <a:gd name="T50" fmla="*/ 4248 w 4305"/>
                <a:gd name="T51" fmla="*/ 8 h 2133"/>
                <a:gd name="T52" fmla="*/ 4268 w 4305"/>
                <a:gd name="T53" fmla="*/ 5 h 2133"/>
                <a:gd name="T54" fmla="*/ 4289 w 4305"/>
                <a:gd name="T55" fmla="*/ 3 h 2133"/>
                <a:gd name="T56" fmla="*/ 4305 w 4305"/>
                <a:gd name="T57" fmla="*/ 0 h 2133"/>
                <a:gd name="T58" fmla="*/ 3969 w 4305"/>
                <a:gd name="T59" fmla="*/ 849 h 2133"/>
                <a:gd name="T60" fmla="*/ 3562 w 4305"/>
                <a:gd name="T61" fmla="*/ 1972 h 2133"/>
                <a:gd name="T62" fmla="*/ 2159 w 4305"/>
                <a:gd name="T63" fmla="*/ 2133 h 2133"/>
                <a:gd name="T64" fmla="*/ 2114 w 4305"/>
                <a:gd name="T65" fmla="*/ 2133 h 2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05" h="2133">
                  <a:moveTo>
                    <a:pt x="2114" y="2133"/>
                  </a:moveTo>
                  <a:cubicBezTo>
                    <a:pt x="1259" y="2133"/>
                    <a:pt x="1063" y="2111"/>
                    <a:pt x="738" y="1973"/>
                  </a:cubicBezTo>
                  <a:cubicBezTo>
                    <a:pt x="295" y="1785"/>
                    <a:pt x="330" y="1149"/>
                    <a:pt x="331" y="851"/>
                  </a:cubicBezTo>
                  <a:cubicBezTo>
                    <a:pt x="333" y="400"/>
                    <a:pt x="91" y="103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8" y="7"/>
                    <a:pt x="15" y="8"/>
                    <a:pt x="22" y="9"/>
                  </a:cubicBezTo>
                  <a:cubicBezTo>
                    <a:pt x="29" y="10"/>
                    <a:pt x="36" y="11"/>
                    <a:pt x="43" y="12"/>
                  </a:cubicBezTo>
                  <a:cubicBezTo>
                    <a:pt x="49" y="12"/>
                    <a:pt x="56" y="13"/>
                    <a:pt x="62" y="13"/>
                  </a:cubicBezTo>
                  <a:cubicBezTo>
                    <a:pt x="69" y="14"/>
                    <a:pt x="75" y="14"/>
                    <a:pt x="81" y="14"/>
                  </a:cubicBezTo>
                  <a:cubicBezTo>
                    <a:pt x="87" y="14"/>
                    <a:pt x="93" y="15"/>
                    <a:pt x="99" y="15"/>
                  </a:cubicBezTo>
                  <a:cubicBezTo>
                    <a:pt x="102" y="15"/>
                    <a:pt x="106" y="15"/>
                    <a:pt x="109" y="15"/>
                  </a:cubicBezTo>
                  <a:cubicBezTo>
                    <a:pt x="111" y="15"/>
                    <a:pt x="114" y="15"/>
                    <a:pt x="117" y="15"/>
                  </a:cubicBezTo>
                  <a:cubicBezTo>
                    <a:pt x="123" y="15"/>
                    <a:pt x="129" y="14"/>
                    <a:pt x="134" y="14"/>
                  </a:cubicBezTo>
                  <a:cubicBezTo>
                    <a:pt x="137" y="14"/>
                    <a:pt x="139" y="14"/>
                    <a:pt x="141" y="14"/>
                  </a:cubicBezTo>
                  <a:lnTo>
                    <a:pt x="286" y="14"/>
                  </a:lnTo>
                  <a:cubicBezTo>
                    <a:pt x="334" y="86"/>
                    <a:pt x="415" y="134"/>
                    <a:pt x="508" y="134"/>
                  </a:cubicBezTo>
                  <a:lnTo>
                    <a:pt x="3819" y="134"/>
                  </a:lnTo>
                  <a:cubicBezTo>
                    <a:pt x="3912" y="134"/>
                    <a:pt x="3994" y="86"/>
                    <a:pt x="4042" y="14"/>
                  </a:cubicBezTo>
                  <a:lnTo>
                    <a:pt x="4124" y="14"/>
                  </a:lnTo>
                  <a:cubicBezTo>
                    <a:pt x="4127" y="14"/>
                    <a:pt x="4130" y="14"/>
                    <a:pt x="4133" y="14"/>
                  </a:cubicBezTo>
                  <a:cubicBezTo>
                    <a:pt x="4139" y="14"/>
                    <a:pt x="4145" y="14"/>
                    <a:pt x="4152" y="14"/>
                  </a:cubicBezTo>
                  <a:cubicBezTo>
                    <a:pt x="4158" y="14"/>
                    <a:pt x="4164" y="13"/>
                    <a:pt x="4170" y="13"/>
                  </a:cubicBezTo>
                  <a:cubicBezTo>
                    <a:pt x="4176" y="13"/>
                    <a:pt x="4183" y="13"/>
                    <a:pt x="4189" y="12"/>
                  </a:cubicBezTo>
                  <a:cubicBezTo>
                    <a:pt x="4195" y="12"/>
                    <a:pt x="4202" y="12"/>
                    <a:pt x="4208" y="11"/>
                  </a:cubicBezTo>
                  <a:cubicBezTo>
                    <a:pt x="4215" y="11"/>
                    <a:pt x="4221" y="10"/>
                    <a:pt x="4228" y="10"/>
                  </a:cubicBezTo>
                  <a:cubicBezTo>
                    <a:pt x="4234" y="9"/>
                    <a:pt x="4241" y="8"/>
                    <a:pt x="4248" y="8"/>
                  </a:cubicBezTo>
                  <a:cubicBezTo>
                    <a:pt x="4255" y="7"/>
                    <a:pt x="4261" y="6"/>
                    <a:pt x="4268" y="5"/>
                  </a:cubicBezTo>
                  <a:cubicBezTo>
                    <a:pt x="4275" y="5"/>
                    <a:pt x="4282" y="4"/>
                    <a:pt x="4289" y="3"/>
                  </a:cubicBezTo>
                  <a:cubicBezTo>
                    <a:pt x="4294" y="2"/>
                    <a:pt x="4300" y="1"/>
                    <a:pt x="4305" y="0"/>
                  </a:cubicBezTo>
                  <a:cubicBezTo>
                    <a:pt x="4217" y="92"/>
                    <a:pt x="3968" y="391"/>
                    <a:pt x="3969" y="849"/>
                  </a:cubicBezTo>
                  <a:cubicBezTo>
                    <a:pt x="3970" y="1148"/>
                    <a:pt x="4005" y="1784"/>
                    <a:pt x="3562" y="1972"/>
                  </a:cubicBezTo>
                  <a:cubicBezTo>
                    <a:pt x="3234" y="2111"/>
                    <a:pt x="3038" y="2133"/>
                    <a:pt x="2159" y="2133"/>
                  </a:cubicBezTo>
                  <a:cubicBezTo>
                    <a:pt x="2144" y="2133"/>
                    <a:pt x="2129" y="2133"/>
                    <a:pt x="2114" y="2133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3" name="Rectangle: Rounded Corners 232">
              <a:extLst>
                <a:ext uri="{FF2B5EF4-FFF2-40B4-BE49-F238E27FC236}">
                  <a16:creationId xmlns:a16="http://schemas.microsoft.com/office/drawing/2014/main" id="{B30669D0-B2A6-4047-AF37-7B150A39A977}"/>
                </a:ext>
              </a:extLst>
            </p:cNvPr>
            <p:cNvSpPr/>
            <p:nvPr/>
          </p:nvSpPr>
          <p:spPr>
            <a:xfrm>
              <a:off x="4729729" y="2256967"/>
              <a:ext cx="2605206" cy="2945469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234" name="Freeform 6">
              <a:extLst>
                <a:ext uri="{FF2B5EF4-FFF2-40B4-BE49-F238E27FC236}">
                  <a16:creationId xmlns:a16="http://schemas.microsoft.com/office/drawing/2014/main" id="{00EAF270-F126-45CA-8573-74420D161A7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4832" y="3770408"/>
              <a:ext cx="70975" cy="845439"/>
            </a:xfrm>
            <a:custGeom>
              <a:avLst/>
              <a:gdLst>
                <a:gd name="T0" fmla="*/ 157 w 157"/>
                <a:gd name="T1" fmla="*/ 1806 h 1856"/>
                <a:gd name="T2" fmla="*/ 79 w 157"/>
                <a:gd name="T3" fmla="*/ 1856 h 1856"/>
                <a:gd name="T4" fmla="*/ 0 w 157"/>
                <a:gd name="T5" fmla="*/ 1806 h 1856"/>
                <a:gd name="T6" fmla="*/ 0 w 157"/>
                <a:gd name="T7" fmla="*/ 50 h 1856"/>
                <a:gd name="T8" fmla="*/ 79 w 157"/>
                <a:gd name="T9" fmla="*/ 0 h 1856"/>
                <a:gd name="T10" fmla="*/ 157 w 157"/>
                <a:gd name="T11" fmla="*/ 50 h 1856"/>
                <a:gd name="T12" fmla="*/ 157 w 157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856">
                  <a:moveTo>
                    <a:pt x="157" y="1806"/>
                  </a:moveTo>
                  <a:cubicBezTo>
                    <a:pt x="157" y="1833"/>
                    <a:pt x="122" y="1856"/>
                    <a:pt x="79" y="1856"/>
                  </a:cubicBezTo>
                  <a:cubicBezTo>
                    <a:pt x="35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35" y="0"/>
                    <a:pt x="79" y="0"/>
                  </a:cubicBezTo>
                  <a:cubicBezTo>
                    <a:pt x="122" y="0"/>
                    <a:pt x="157" y="23"/>
                    <a:pt x="157" y="50"/>
                  </a:cubicBezTo>
                  <a:lnTo>
                    <a:pt x="157" y="180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5" name="Freeform 7">
              <a:extLst>
                <a:ext uri="{FF2B5EF4-FFF2-40B4-BE49-F238E27FC236}">
                  <a16:creationId xmlns:a16="http://schemas.microsoft.com/office/drawing/2014/main" id="{D15F3366-C979-4E0C-A5A5-8159BAADA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2746" y="3770408"/>
              <a:ext cx="56363" cy="845439"/>
            </a:xfrm>
            <a:custGeom>
              <a:avLst/>
              <a:gdLst>
                <a:gd name="T0" fmla="*/ 125 w 125"/>
                <a:gd name="T1" fmla="*/ 1806 h 1856"/>
                <a:gd name="T2" fmla="*/ 63 w 125"/>
                <a:gd name="T3" fmla="*/ 1856 h 1856"/>
                <a:gd name="T4" fmla="*/ 0 w 125"/>
                <a:gd name="T5" fmla="*/ 1806 h 1856"/>
                <a:gd name="T6" fmla="*/ 0 w 125"/>
                <a:gd name="T7" fmla="*/ 50 h 1856"/>
                <a:gd name="T8" fmla="*/ 63 w 125"/>
                <a:gd name="T9" fmla="*/ 0 h 1856"/>
                <a:gd name="T10" fmla="*/ 125 w 125"/>
                <a:gd name="T11" fmla="*/ 50 h 1856"/>
                <a:gd name="T12" fmla="*/ 125 w 125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1856">
                  <a:moveTo>
                    <a:pt x="125" y="1806"/>
                  </a:moveTo>
                  <a:cubicBezTo>
                    <a:pt x="125" y="1833"/>
                    <a:pt x="97" y="1856"/>
                    <a:pt x="63" y="1856"/>
                  </a:cubicBezTo>
                  <a:cubicBezTo>
                    <a:pt x="28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28" y="0"/>
                    <a:pt x="63" y="0"/>
                  </a:cubicBezTo>
                  <a:cubicBezTo>
                    <a:pt x="97" y="0"/>
                    <a:pt x="125" y="23"/>
                    <a:pt x="125" y="50"/>
                  </a:cubicBezTo>
                  <a:lnTo>
                    <a:pt x="125" y="1806"/>
                  </a:lnTo>
                  <a:close/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6" name="Freeform 10">
              <a:extLst>
                <a:ext uri="{FF2B5EF4-FFF2-40B4-BE49-F238E27FC236}">
                  <a16:creationId xmlns:a16="http://schemas.microsoft.com/office/drawing/2014/main" id="{2701428B-3C5F-4D47-AF09-0D2022A1BD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2746" y="2902006"/>
              <a:ext cx="179525" cy="540663"/>
            </a:xfrm>
            <a:custGeom>
              <a:avLst/>
              <a:gdLst>
                <a:gd name="T0" fmla="*/ 393 w 393"/>
                <a:gd name="T1" fmla="*/ 1016 h 1189"/>
                <a:gd name="T2" fmla="*/ 197 w 393"/>
                <a:gd name="T3" fmla="*/ 1189 h 1189"/>
                <a:gd name="T4" fmla="*/ 0 w 393"/>
                <a:gd name="T5" fmla="*/ 1016 h 1189"/>
                <a:gd name="T6" fmla="*/ 0 w 393"/>
                <a:gd name="T7" fmla="*/ 173 h 1189"/>
                <a:gd name="T8" fmla="*/ 197 w 393"/>
                <a:gd name="T9" fmla="*/ 0 h 1189"/>
                <a:gd name="T10" fmla="*/ 393 w 393"/>
                <a:gd name="T11" fmla="*/ 173 h 1189"/>
                <a:gd name="T12" fmla="*/ 393 w 393"/>
                <a:gd name="T13" fmla="*/ 101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1189">
                  <a:moveTo>
                    <a:pt x="393" y="1016"/>
                  </a:moveTo>
                  <a:cubicBezTo>
                    <a:pt x="393" y="1111"/>
                    <a:pt x="305" y="1189"/>
                    <a:pt x="197" y="1189"/>
                  </a:cubicBezTo>
                  <a:cubicBezTo>
                    <a:pt x="88" y="1189"/>
                    <a:pt x="0" y="1111"/>
                    <a:pt x="0" y="1016"/>
                  </a:cubicBezTo>
                  <a:lnTo>
                    <a:pt x="0" y="173"/>
                  </a:lnTo>
                  <a:cubicBezTo>
                    <a:pt x="0" y="78"/>
                    <a:pt x="88" y="0"/>
                    <a:pt x="197" y="0"/>
                  </a:cubicBezTo>
                  <a:cubicBezTo>
                    <a:pt x="305" y="0"/>
                    <a:pt x="393" y="78"/>
                    <a:pt x="393" y="173"/>
                  </a:cubicBezTo>
                  <a:lnTo>
                    <a:pt x="393" y="101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7" name="Freeform 11">
              <a:extLst>
                <a:ext uri="{FF2B5EF4-FFF2-40B4-BE49-F238E27FC236}">
                  <a16:creationId xmlns:a16="http://schemas.microsoft.com/office/drawing/2014/main" id="{36459204-705D-4460-B399-9D348DEAA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2746" y="2902006"/>
              <a:ext cx="169089" cy="540663"/>
            </a:xfrm>
            <a:custGeom>
              <a:avLst/>
              <a:gdLst>
                <a:gd name="T0" fmla="*/ 245 w 371"/>
                <a:gd name="T1" fmla="*/ 211 h 1189"/>
                <a:gd name="T2" fmla="*/ 255 w 371"/>
                <a:gd name="T3" fmla="*/ 134 h 1189"/>
                <a:gd name="T4" fmla="*/ 255 w 371"/>
                <a:gd name="T5" fmla="*/ 14 h 1189"/>
                <a:gd name="T6" fmla="*/ 245 w 371"/>
                <a:gd name="T7" fmla="*/ 83 h 1189"/>
                <a:gd name="T8" fmla="*/ 186 w 371"/>
                <a:gd name="T9" fmla="*/ 0 h 1189"/>
                <a:gd name="T10" fmla="*/ 0 w 371"/>
                <a:gd name="T11" fmla="*/ 1003 h 1189"/>
                <a:gd name="T12" fmla="*/ 245 w 371"/>
                <a:gd name="T13" fmla="*/ 1179 h 1189"/>
                <a:gd name="T14" fmla="*/ 255 w 371"/>
                <a:gd name="T15" fmla="*/ 1156 h 1189"/>
                <a:gd name="T16" fmla="*/ 366 w 371"/>
                <a:gd name="T17" fmla="*/ 1048 h 1189"/>
                <a:gd name="T18" fmla="*/ 255 w 371"/>
                <a:gd name="T19" fmla="*/ 1105 h 1189"/>
                <a:gd name="T20" fmla="*/ 245 w 371"/>
                <a:gd name="T21" fmla="*/ 1028 h 1189"/>
                <a:gd name="T22" fmla="*/ 371 w 371"/>
                <a:gd name="T23" fmla="*/ 1003 h 1189"/>
                <a:gd name="T24" fmla="*/ 255 w 371"/>
                <a:gd name="T25" fmla="*/ 920 h 1189"/>
                <a:gd name="T26" fmla="*/ 245 w 371"/>
                <a:gd name="T27" fmla="*/ 977 h 1189"/>
                <a:gd name="T28" fmla="*/ 371 w 371"/>
                <a:gd name="T29" fmla="*/ 900 h 1189"/>
                <a:gd name="T30" fmla="*/ 255 w 371"/>
                <a:gd name="T31" fmla="*/ 792 h 1189"/>
                <a:gd name="T32" fmla="*/ 245 w 371"/>
                <a:gd name="T33" fmla="*/ 850 h 1189"/>
                <a:gd name="T34" fmla="*/ 371 w 371"/>
                <a:gd name="T35" fmla="*/ 773 h 1189"/>
                <a:gd name="T36" fmla="*/ 255 w 371"/>
                <a:gd name="T37" fmla="*/ 665 h 1189"/>
                <a:gd name="T38" fmla="*/ 245 w 371"/>
                <a:gd name="T39" fmla="*/ 722 h 1189"/>
                <a:gd name="T40" fmla="*/ 371 w 371"/>
                <a:gd name="T41" fmla="*/ 645 h 1189"/>
                <a:gd name="T42" fmla="*/ 255 w 371"/>
                <a:gd name="T43" fmla="*/ 536 h 1189"/>
                <a:gd name="T44" fmla="*/ 245 w 371"/>
                <a:gd name="T45" fmla="*/ 594 h 1189"/>
                <a:gd name="T46" fmla="*/ 371 w 371"/>
                <a:gd name="T47" fmla="*/ 516 h 1189"/>
                <a:gd name="T48" fmla="*/ 255 w 371"/>
                <a:gd name="T49" fmla="*/ 409 h 1189"/>
                <a:gd name="T50" fmla="*/ 245 w 371"/>
                <a:gd name="T51" fmla="*/ 467 h 1189"/>
                <a:gd name="T52" fmla="*/ 371 w 371"/>
                <a:gd name="T53" fmla="*/ 390 h 1189"/>
                <a:gd name="T54" fmla="*/ 255 w 371"/>
                <a:gd name="T55" fmla="*/ 281 h 1189"/>
                <a:gd name="T56" fmla="*/ 245 w 371"/>
                <a:gd name="T57" fmla="*/ 339 h 1189"/>
                <a:gd name="T58" fmla="*/ 371 w 371"/>
                <a:gd name="T59" fmla="*/ 262 h 1189"/>
                <a:gd name="T60" fmla="*/ 368 w 371"/>
                <a:gd name="T61" fmla="*/ 153 h 1189"/>
                <a:gd name="T62" fmla="*/ 255 w 371"/>
                <a:gd name="T63" fmla="*/ 211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1" h="1189">
                  <a:moveTo>
                    <a:pt x="255" y="211"/>
                  </a:moveTo>
                  <a:lnTo>
                    <a:pt x="245" y="211"/>
                  </a:lnTo>
                  <a:lnTo>
                    <a:pt x="245" y="134"/>
                  </a:lnTo>
                  <a:lnTo>
                    <a:pt x="255" y="134"/>
                  </a:lnTo>
                  <a:lnTo>
                    <a:pt x="364" y="134"/>
                  </a:lnTo>
                  <a:cubicBezTo>
                    <a:pt x="348" y="79"/>
                    <a:pt x="307" y="35"/>
                    <a:pt x="255" y="14"/>
                  </a:cubicBezTo>
                  <a:lnTo>
                    <a:pt x="255" y="83"/>
                  </a:ln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  <a:lnTo>
                    <a:pt x="255" y="1156"/>
                  </a:lnTo>
                  <a:lnTo>
                    <a:pt x="255" y="1175"/>
                  </a:lnTo>
                  <a:cubicBezTo>
                    <a:pt x="310" y="1153"/>
                    <a:pt x="351" y="1106"/>
                    <a:pt x="366" y="1048"/>
                  </a:cubicBezTo>
                  <a:lnTo>
                    <a:pt x="255" y="1048"/>
                  </a:lnTo>
                  <a:lnTo>
                    <a:pt x="255" y="1105"/>
                  </a:ln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2"/>
                    <a:pt x="371" y="1003"/>
                  </a:cubicBezTo>
                  <a:lnTo>
                    <a:pt x="371" y="920"/>
                  </a:lnTo>
                  <a:lnTo>
                    <a:pt x="255" y="920"/>
                  </a:lnTo>
                  <a:lnTo>
                    <a:pt x="255" y="977"/>
                  </a:lnTo>
                  <a:lnTo>
                    <a:pt x="245" y="977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792"/>
                  </a:lnTo>
                  <a:lnTo>
                    <a:pt x="255" y="792"/>
                  </a:lnTo>
                  <a:lnTo>
                    <a:pt x="255" y="850"/>
                  </a:lnTo>
                  <a:lnTo>
                    <a:pt x="245" y="850"/>
                  </a:lnTo>
                  <a:lnTo>
                    <a:pt x="245" y="773"/>
                  </a:lnTo>
                  <a:lnTo>
                    <a:pt x="371" y="773"/>
                  </a:lnTo>
                  <a:lnTo>
                    <a:pt x="371" y="665"/>
                  </a:lnTo>
                  <a:lnTo>
                    <a:pt x="255" y="665"/>
                  </a:lnTo>
                  <a:lnTo>
                    <a:pt x="255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36"/>
                  </a:lnTo>
                  <a:lnTo>
                    <a:pt x="255" y="536"/>
                  </a:lnTo>
                  <a:lnTo>
                    <a:pt x="255" y="594"/>
                  </a:lnTo>
                  <a:lnTo>
                    <a:pt x="245" y="594"/>
                  </a:lnTo>
                  <a:lnTo>
                    <a:pt x="245" y="516"/>
                  </a:lnTo>
                  <a:lnTo>
                    <a:pt x="371" y="516"/>
                  </a:lnTo>
                  <a:lnTo>
                    <a:pt x="371" y="409"/>
                  </a:lnTo>
                  <a:lnTo>
                    <a:pt x="255" y="409"/>
                  </a:lnTo>
                  <a:lnTo>
                    <a:pt x="255" y="467"/>
                  </a:lnTo>
                  <a:lnTo>
                    <a:pt x="245" y="467"/>
                  </a:lnTo>
                  <a:lnTo>
                    <a:pt x="245" y="390"/>
                  </a:lnTo>
                  <a:lnTo>
                    <a:pt x="371" y="390"/>
                  </a:lnTo>
                  <a:lnTo>
                    <a:pt x="371" y="281"/>
                  </a:lnTo>
                  <a:lnTo>
                    <a:pt x="255" y="281"/>
                  </a:lnTo>
                  <a:lnTo>
                    <a:pt x="255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186"/>
                  </a:lnTo>
                  <a:cubicBezTo>
                    <a:pt x="371" y="175"/>
                    <a:pt x="370" y="164"/>
                    <a:pt x="368" y="153"/>
                  </a:cubicBezTo>
                  <a:lnTo>
                    <a:pt x="255" y="153"/>
                  </a:lnTo>
                  <a:lnTo>
                    <a:pt x="255" y="211"/>
                  </a:lnTo>
                </a:path>
              </a:pathLst>
            </a:custGeom>
            <a:solidFill>
              <a:srgbClr val="656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8" name="Freeform 12">
              <a:extLst>
                <a:ext uri="{FF2B5EF4-FFF2-40B4-BE49-F238E27FC236}">
                  <a16:creationId xmlns:a16="http://schemas.microsoft.com/office/drawing/2014/main" id="{56661E55-13B6-4F01-AE19-49C1E4154E5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2906181"/>
              <a:ext cx="4175" cy="33400"/>
            </a:xfrm>
            <a:custGeom>
              <a:avLst/>
              <a:gdLst>
                <a:gd name="T0" fmla="*/ 10 w 10"/>
                <a:gd name="T1" fmla="*/ 73 h 73"/>
                <a:gd name="T2" fmla="*/ 10 w 10"/>
                <a:gd name="T3" fmla="*/ 4 h 73"/>
                <a:gd name="T4" fmla="*/ 0 w 10"/>
                <a:gd name="T5" fmla="*/ 0 h 73"/>
                <a:gd name="T6" fmla="*/ 0 w 10"/>
                <a:gd name="T7" fmla="*/ 73 h 73"/>
                <a:gd name="T8" fmla="*/ 10 w 10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3">
                  <a:moveTo>
                    <a:pt x="10" y="73"/>
                  </a:moveTo>
                  <a:lnTo>
                    <a:pt x="10" y="4"/>
                  </a:lnTo>
                  <a:cubicBezTo>
                    <a:pt x="6" y="2"/>
                    <a:pt x="3" y="1"/>
                    <a:pt x="0" y="0"/>
                  </a:cubicBezTo>
                  <a:lnTo>
                    <a:pt x="0" y="73"/>
                  </a:lnTo>
                  <a:lnTo>
                    <a:pt x="10" y="73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9" name="Freeform 13">
              <a:extLst>
                <a:ext uri="{FF2B5EF4-FFF2-40B4-BE49-F238E27FC236}">
                  <a16:creationId xmlns:a16="http://schemas.microsoft.com/office/drawing/2014/main" id="{AD457E0B-68C0-4CE3-9163-665152CC1B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2962543"/>
              <a:ext cx="54275" cy="35487"/>
            </a:xfrm>
            <a:custGeom>
              <a:avLst/>
              <a:gdLst>
                <a:gd name="T0" fmla="*/ 10 w 123"/>
                <a:gd name="T1" fmla="*/ 0 h 77"/>
                <a:gd name="T2" fmla="*/ 0 w 123"/>
                <a:gd name="T3" fmla="*/ 0 h 77"/>
                <a:gd name="T4" fmla="*/ 0 w 123"/>
                <a:gd name="T5" fmla="*/ 77 h 77"/>
                <a:gd name="T6" fmla="*/ 10 w 123"/>
                <a:gd name="T7" fmla="*/ 77 h 77"/>
                <a:gd name="T8" fmla="*/ 10 w 123"/>
                <a:gd name="T9" fmla="*/ 19 h 77"/>
                <a:gd name="T10" fmla="*/ 123 w 123"/>
                <a:gd name="T11" fmla="*/ 19 h 77"/>
                <a:gd name="T12" fmla="*/ 119 w 123"/>
                <a:gd name="T13" fmla="*/ 0 h 77"/>
                <a:gd name="T14" fmla="*/ 10 w 123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77">
                  <a:moveTo>
                    <a:pt x="10" y="0"/>
                  </a:moveTo>
                  <a:lnTo>
                    <a:pt x="0" y="0"/>
                  </a:lnTo>
                  <a:lnTo>
                    <a:pt x="0" y="77"/>
                  </a:lnTo>
                  <a:lnTo>
                    <a:pt x="10" y="77"/>
                  </a:lnTo>
                  <a:lnTo>
                    <a:pt x="10" y="19"/>
                  </a:lnTo>
                  <a:lnTo>
                    <a:pt x="123" y="19"/>
                  </a:lnTo>
                  <a:cubicBezTo>
                    <a:pt x="122" y="13"/>
                    <a:pt x="121" y="6"/>
                    <a:pt x="119" y="0"/>
                  </a:cubicBezTo>
                  <a:lnTo>
                    <a:pt x="1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0" name="Freeform 14">
              <a:extLst>
                <a:ext uri="{FF2B5EF4-FFF2-40B4-BE49-F238E27FC236}">
                  <a16:creationId xmlns:a16="http://schemas.microsoft.com/office/drawing/2014/main" id="{B8F1AA12-7A00-4E66-81B6-61E394518D7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020993"/>
              <a:ext cx="56363" cy="35487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1" name="Freeform 15">
              <a:extLst>
                <a:ext uri="{FF2B5EF4-FFF2-40B4-BE49-F238E27FC236}">
                  <a16:creationId xmlns:a16="http://schemas.microsoft.com/office/drawing/2014/main" id="{F64DE259-D075-4D74-A923-C40EE4CB3BD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079443"/>
              <a:ext cx="56363" cy="35487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2" name="Freeform 16">
              <a:extLst>
                <a:ext uri="{FF2B5EF4-FFF2-40B4-BE49-F238E27FC236}">
                  <a16:creationId xmlns:a16="http://schemas.microsoft.com/office/drawing/2014/main" id="{31B40E4C-B397-49F5-80EB-A1362D07C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137893"/>
              <a:ext cx="56363" cy="35487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3" name="Freeform 17">
              <a:extLst>
                <a:ext uri="{FF2B5EF4-FFF2-40B4-BE49-F238E27FC236}">
                  <a16:creationId xmlns:a16="http://schemas.microsoft.com/office/drawing/2014/main" id="{BF9F76E1-0B73-42B9-B524-CD777623E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196343"/>
              <a:ext cx="56363" cy="35487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4" name="Freeform 18">
              <a:extLst>
                <a:ext uri="{FF2B5EF4-FFF2-40B4-BE49-F238E27FC236}">
                  <a16:creationId xmlns:a16="http://schemas.microsoft.com/office/drawing/2014/main" id="{06F9EDA5-0221-4A0B-AEA5-ED12E4376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254794"/>
              <a:ext cx="56363" cy="33400"/>
            </a:xfrm>
            <a:custGeom>
              <a:avLst/>
              <a:gdLst>
                <a:gd name="T0" fmla="*/ 0 w 27"/>
                <a:gd name="T1" fmla="*/ 0 h 16"/>
                <a:gd name="T2" fmla="*/ 0 w 27"/>
                <a:gd name="T3" fmla="*/ 16 h 16"/>
                <a:gd name="T4" fmla="*/ 2 w 27"/>
                <a:gd name="T5" fmla="*/ 16 h 16"/>
                <a:gd name="T6" fmla="*/ 2 w 27"/>
                <a:gd name="T7" fmla="*/ 4 h 16"/>
                <a:gd name="T8" fmla="*/ 27 w 27"/>
                <a:gd name="T9" fmla="*/ 4 h 16"/>
                <a:gd name="T10" fmla="*/ 27 w 27"/>
                <a:gd name="T11" fmla="*/ 0 h 16"/>
                <a:gd name="T12" fmla="*/ 0 w 27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6">
                  <a:moveTo>
                    <a:pt x="0" y="0"/>
                  </a:moveTo>
                  <a:lnTo>
                    <a:pt x="0" y="16"/>
                  </a:lnTo>
                  <a:lnTo>
                    <a:pt x="2" y="16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5" name="Freeform 19">
              <a:extLst>
                <a:ext uri="{FF2B5EF4-FFF2-40B4-BE49-F238E27FC236}">
                  <a16:creationId xmlns:a16="http://schemas.microsoft.com/office/drawing/2014/main" id="{36BC10EF-7081-4C09-8470-62E01A7E4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311157"/>
              <a:ext cx="56363" cy="35487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5 h 17"/>
                <a:gd name="T8" fmla="*/ 27 w 27"/>
                <a:gd name="T9" fmla="*/ 5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5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6" name="Freeform 20">
              <a:extLst>
                <a:ext uri="{FF2B5EF4-FFF2-40B4-BE49-F238E27FC236}">
                  <a16:creationId xmlns:a16="http://schemas.microsoft.com/office/drawing/2014/main" id="{B82F7696-3B1A-40B2-B7A7-7A64F1AFA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369607"/>
              <a:ext cx="56363" cy="35487"/>
            </a:xfrm>
            <a:custGeom>
              <a:avLst/>
              <a:gdLst>
                <a:gd name="T0" fmla="*/ 0 w 125"/>
                <a:gd name="T1" fmla="*/ 0 h 77"/>
                <a:gd name="T2" fmla="*/ 0 w 125"/>
                <a:gd name="T3" fmla="*/ 77 h 77"/>
                <a:gd name="T4" fmla="*/ 10 w 125"/>
                <a:gd name="T5" fmla="*/ 77 h 77"/>
                <a:gd name="T6" fmla="*/ 10 w 125"/>
                <a:gd name="T7" fmla="*/ 20 h 77"/>
                <a:gd name="T8" fmla="*/ 121 w 125"/>
                <a:gd name="T9" fmla="*/ 20 h 77"/>
                <a:gd name="T10" fmla="*/ 125 w 125"/>
                <a:gd name="T11" fmla="*/ 0 h 77"/>
                <a:gd name="T12" fmla="*/ 0 w 125"/>
                <a:gd name="T1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7">
                  <a:moveTo>
                    <a:pt x="0" y="0"/>
                  </a:moveTo>
                  <a:lnTo>
                    <a:pt x="0" y="77"/>
                  </a:lnTo>
                  <a:lnTo>
                    <a:pt x="10" y="77"/>
                  </a:lnTo>
                  <a:lnTo>
                    <a:pt x="10" y="20"/>
                  </a:lnTo>
                  <a:lnTo>
                    <a:pt x="121" y="20"/>
                  </a:lnTo>
                  <a:cubicBezTo>
                    <a:pt x="122" y="13"/>
                    <a:pt x="124" y="7"/>
                    <a:pt x="1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7" name="Freeform 21">
              <a:extLst>
                <a:ext uri="{FF2B5EF4-FFF2-40B4-BE49-F238E27FC236}">
                  <a16:creationId xmlns:a16="http://schemas.microsoft.com/office/drawing/2014/main" id="{D1B40B33-6819-4C2E-BE04-2A4FE944E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428057"/>
              <a:ext cx="4175" cy="10437"/>
            </a:xfrm>
            <a:custGeom>
              <a:avLst/>
              <a:gdLst>
                <a:gd name="T0" fmla="*/ 0 w 10"/>
                <a:gd name="T1" fmla="*/ 0 h 23"/>
                <a:gd name="T2" fmla="*/ 0 w 10"/>
                <a:gd name="T3" fmla="*/ 23 h 23"/>
                <a:gd name="T4" fmla="*/ 10 w 10"/>
                <a:gd name="T5" fmla="*/ 19 h 23"/>
                <a:gd name="T6" fmla="*/ 10 w 10"/>
                <a:gd name="T7" fmla="*/ 0 h 23"/>
                <a:gd name="T8" fmla="*/ 0 w 10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lnTo>
                    <a:pt x="0" y="23"/>
                  </a:lnTo>
                  <a:cubicBezTo>
                    <a:pt x="3" y="22"/>
                    <a:pt x="6" y="21"/>
                    <a:pt x="10" y="19"/>
                  </a:cubicBez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8" name="Freeform 22">
              <a:extLst>
                <a:ext uri="{FF2B5EF4-FFF2-40B4-BE49-F238E27FC236}">
                  <a16:creationId xmlns:a16="http://schemas.microsoft.com/office/drawing/2014/main" id="{EC45CFCB-664E-4163-8981-87756C6A55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2746" y="2902006"/>
              <a:ext cx="169089" cy="540663"/>
            </a:xfrm>
            <a:custGeom>
              <a:avLst/>
              <a:gdLst>
                <a:gd name="T0" fmla="*/ 245 w 371"/>
                <a:gd name="T1" fmla="*/ 1156 h 1189"/>
                <a:gd name="T2" fmla="*/ 291 w 371"/>
                <a:gd name="T3" fmla="*/ 1156 h 1189"/>
                <a:gd name="T4" fmla="*/ 341 w 371"/>
                <a:gd name="T5" fmla="*/ 1105 h 1189"/>
                <a:gd name="T6" fmla="*/ 245 w 371"/>
                <a:gd name="T7" fmla="*/ 1105 h 1189"/>
                <a:gd name="T8" fmla="*/ 245 w 371"/>
                <a:gd name="T9" fmla="*/ 1028 h 1189"/>
                <a:gd name="T10" fmla="*/ 370 w 371"/>
                <a:gd name="T11" fmla="*/ 1028 h 1189"/>
                <a:gd name="T12" fmla="*/ 371 w 371"/>
                <a:gd name="T13" fmla="*/ 1003 h 1189"/>
                <a:gd name="T14" fmla="*/ 371 w 371"/>
                <a:gd name="T15" fmla="*/ 978 h 1189"/>
                <a:gd name="T16" fmla="*/ 245 w 371"/>
                <a:gd name="T17" fmla="*/ 978 h 1189"/>
                <a:gd name="T18" fmla="*/ 245 w 371"/>
                <a:gd name="T19" fmla="*/ 900 h 1189"/>
                <a:gd name="T20" fmla="*/ 371 w 371"/>
                <a:gd name="T21" fmla="*/ 900 h 1189"/>
                <a:gd name="T22" fmla="*/ 371 w 371"/>
                <a:gd name="T23" fmla="*/ 850 h 1189"/>
                <a:gd name="T24" fmla="*/ 245 w 371"/>
                <a:gd name="T25" fmla="*/ 850 h 1189"/>
                <a:gd name="T26" fmla="*/ 245 w 371"/>
                <a:gd name="T27" fmla="*/ 772 h 1189"/>
                <a:gd name="T28" fmla="*/ 371 w 371"/>
                <a:gd name="T29" fmla="*/ 772 h 1189"/>
                <a:gd name="T30" fmla="*/ 371 w 371"/>
                <a:gd name="T31" fmla="*/ 722 h 1189"/>
                <a:gd name="T32" fmla="*/ 245 w 371"/>
                <a:gd name="T33" fmla="*/ 722 h 1189"/>
                <a:gd name="T34" fmla="*/ 245 w 371"/>
                <a:gd name="T35" fmla="*/ 645 h 1189"/>
                <a:gd name="T36" fmla="*/ 371 w 371"/>
                <a:gd name="T37" fmla="*/ 645 h 1189"/>
                <a:gd name="T38" fmla="*/ 371 w 371"/>
                <a:gd name="T39" fmla="*/ 594 h 1189"/>
                <a:gd name="T40" fmla="*/ 245 w 371"/>
                <a:gd name="T41" fmla="*/ 594 h 1189"/>
                <a:gd name="T42" fmla="*/ 245 w 371"/>
                <a:gd name="T43" fmla="*/ 517 h 1189"/>
                <a:gd name="T44" fmla="*/ 371 w 371"/>
                <a:gd name="T45" fmla="*/ 517 h 1189"/>
                <a:gd name="T46" fmla="*/ 371 w 371"/>
                <a:gd name="T47" fmla="*/ 467 h 1189"/>
                <a:gd name="T48" fmla="*/ 245 w 371"/>
                <a:gd name="T49" fmla="*/ 467 h 1189"/>
                <a:gd name="T50" fmla="*/ 245 w 371"/>
                <a:gd name="T51" fmla="*/ 389 h 1189"/>
                <a:gd name="T52" fmla="*/ 371 w 371"/>
                <a:gd name="T53" fmla="*/ 389 h 1189"/>
                <a:gd name="T54" fmla="*/ 371 w 371"/>
                <a:gd name="T55" fmla="*/ 339 h 1189"/>
                <a:gd name="T56" fmla="*/ 245 w 371"/>
                <a:gd name="T57" fmla="*/ 339 h 1189"/>
                <a:gd name="T58" fmla="*/ 245 w 371"/>
                <a:gd name="T59" fmla="*/ 262 h 1189"/>
                <a:gd name="T60" fmla="*/ 371 w 371"/>
                <a:gd name="T61" fmla="*/ 262 h 1189"/>
                <a:gd name="T62" fmla="*/ 371 w 371"/>
                <a:gd name="T63" fmla="*/ 211 h 1189"/>
                <a:gd name="T64" fmla="*/ 245 w 371"/>
                <a:gd name="T65" fmla="*/ 211 h 1189"/>
                <a:gd name="T66" fmla="*/ 245 w 371"/>
                <a:gd name="T67" fmla="*/ 134 h 1189"/>
                <a:gd name="T68" fmla="*/ 364 w 371"/>
                <a:gd name="T69" fmla="*/ 134 h 1189"/>
                <a:gd name="T70" fmla="*/ 341 w 371"/>
                <a:gd name="T71" fmla="*/ 83 h 1189"/>
                <a:gd name="T72" fmla="*/ 245 w 371"/>
                <a:gd name="T73" fmla="*/ 83 h 1189"/>
                <a:gd name="T74" fmla="*/ 245 w 371"/>
                <a:gd name="T75" fmla="*/ 10 h 1189"/>
                <a:gd name="T76" fmla="*/ 186 w 371"/>
                <a:gd name="T77" fmla="*/ 0 h 1189"/>
                <a:gd name="T78" fmla="*/ 0 w 371"/>
                <a:gd name="T79" fmla="*/ 186 h 1189"/>
                <a:gd name="T80" fmla="*/ 0 w 371"/>
                <a:gd name="T81" fmla="*/ 1003 h 1189"/>
                <a:gd name="T82" fmla="*/ 186 w 371"/>
                <a:gd name="T83" fmla="*/ 1189 h 1189"/>
                <a:gd name="T84" fmla="*/ 245 w 371"/>
                <a:gd name="T85" fmla="*/ 1179 h 1189"/>
                <a:gd name="T86" fmla="*/ 245 w 371"/>
                <a:gd name="T87" fmla="*/ 115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1" h="1189">
                  <a:moveTo>
                    <a:pt x="245" y="1156"/>
                  </a:moveTo>
                  <a:lnTo>
                    <a:pt x="291" y="1156"/>
                  </a:lnTo>
                  <a:cubicBezTo>
                    <a:pt x="311" y="1142"/>
                    <a:pt x="328" y="1125"/>
                    <a:pt x="341" y="1105"/>
                  </a:cubicBez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1"/>
                    <a:pt x="371" y="1003"/>
                  </a:cubicBezTo>
                  <a:lnTo>
                    <a:pt x="371" y="978"/>
                  </a:lnTo>
                  <a:lnTo>
                    <a:pt x="245" y="978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850"/>
                  </a:lnTo>
                  <a:lnTo>
                    <a:pt x="245" y="850"/>
                  </a:lnTo>
                  <a:lnTo>
                    <a:pt x="245" y="772"/>
                  </a:lnTo>
                  <a:lnTo>
                    <a:pt x="371" y="772"/>
                  </a:lnTo>
                  <a:lnTo>
                    <a:pt x="371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94"/>
                  </a:lnTo>
                  <a:lnTo>
                    <a:pt x="245" y="594"/>
                  </a:lnTo>
                  <a:lnTo>
                    <a:pt x="245" y="517"/>
                  </a:lnTo>
                  <a:lnTo>
                    <a:pt x="371" y="517"/>
                  </a:lnTo>
                  <a:lnTo>
                    <a:pt x="371" y="467"/>
                  </a:lnTo>
                  <a:lnTo>
                    <a:pt x="245" y="467"/>
                  </a:lnTo>
                  <a:lnTo>
                    <a:pt x="245" y="389"/>
                  </a:lnTo>
                  <a:lnTo>
                    <a:pt x="371" y="389"/>
                  </a:lnTo>
                  <a:lnTo>
                    <a:pt x="371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211"/>
                  </a:lnTo>
                  <a:lnTo>
                    <a:pt x="245" y="211"/>
                  </a:lnTo>
                  <a:lnTo>
                    <a:pt x="245" y="134"/>
                  </a:lnTo>
                  <a:lnTo>
                    <a:pt x="364" y="134"/>
                  </a:lnTo>
                  <a:cubicBezTo>
                    <a:pt x="359" y="116"/>
                    <a:pt x="351" y="99"/>
                    <a:pt x="341" y="83"/>
                  </a:cubicBez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9" name="Rectangle: Rounded Corners 248">
              <a:extLst>
                <a:ext uri="{FF2B5EF4-FFF2-40B4-BE49-F238E27FC236}">
                  <a16:creationId xmlns:a16="http://schemas.microsoft.com/office/drawing/2014/main" id="{4168A033-5D11-47B5-B66C-B017C26FB538}"/>
                </a:ext>
              </a:extLst>
            </p:cNvPr>
            <p:cNvSpPr/>
            <p:nvPr/>
          </p:nvSpPr>
          <p:spPr>
            <a:xfrm>
              <a:off x="4858110" y="2356124"/>
              <a:ext cx="2348444" cy="2747157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250" name="Freeform 87">
              <a:extLst>
                <a:ext uri="{FF2B5EF4-FFF2-40B4-BE49-F238E27FC236}">
                  <a16:creationId xmlns:a16="http://schemas.microsoft.com/office/drawing/2014/main" id="{69F38514-F2B5-4E7C-94BF-06F96633D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1841" y="2355080"/>
              <a:ext cx="1751417" cy="169087"/>
            </a:xfrm>
            <a:custGeom>
              <a:avLst/>
              <a:gdLst>
                <a:gd name="T0" fmla="*/ 3577 w 3844"/>
                <a:gd name="T1" fmla="*/ 372 h 372"/>
                <a:gd name="T2" fmla="*/ 266 w 3844"/>
                <a:gd name="T3" fmla="*/ 372 h 372"/>
                <a:gd name="T4" fmla="*/ 0 w 3844"/>
                <a:gd name="T5" fmla="*/ 105 h 372"/>
                <a:gd name="T6" fmla="*/ 0 w 3844"/>
                <a:gd name="T7" fmla="*/ 4 h 372"/>
                <a:gd name="T8" fmla="*/ 8 w 3844"/>
                <a:gd name="T9" fmla="*/ 3 h 372"/>
                <a:gd name="T10" fmla="*/ 27 w 3844"/>
                <a:gd name="T11" fmla="*/ 2 h 372"/>
                <a:gd name="T12" fmla="*/ 47 w 3844"/>
                <a:gd name="T13" fmla="*/ 1 h 372"/>
                <a:gd name="T14" fmla="*/ 65 w 3844"/>
                <a:gd name="T15" fmla="*/ 0 h 372"/>
                <a:gd name="T16" fmla="*/ 79 w 3844"/>
                <a:gd name="T17" fmla="*/ 0 h 372"/>
                <a:gd name="T18" fmla="*/ 3713 w 3844"/>
                <a:gd name="T19" fmla="*/ 0 h 372"/>
                <a:gd name="T20" fmla="*/ 3772 w 3844"/>
                <a:gd name="T21" fmla="*/ 2 h 372"/>
                <a:gd name="T22" fmla="*/ 3792 w 3844"/>
                <a:gd name="T23" fmla="*/ 3 h 372"/>
                <a:gd name="T24" fmla="*/ 3812 w 3844"/>
                <a:gd name="T25" fmla="*/ 5 h 372"/>
                <a:gd name="T26" fmla="*/ 3832 w 3844"/>
                <a:gd name="T27" fmla="*/ 7 h 372"/>
                <a:gd name="T28" fmla="*/ 3844 w 3844"/>
                <a:gd name="T29" fmla="*/ 8 h 372"/>
                <a:gd name="T30" fmla="*/ 3844 w 3844"/>
                <a:gd name="T31" fmla="*/ 105 h 372"/>
                <a:gd name="T32" fmla="*/ 3577 w 3844"/>
                <a:gd name="T33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44" h="372">
                  <a:moveTo>
                    <a:pt x="3577" y="372"/>
                  </a:moveTo>
                  <a:lnTo>
                    <a:pt x="266" y="372"/>
                  </a:lnTo>
                  <a:cubicBezTo>
                    <a:pt x="119" y="372"/>
                    <a:pt x="0" y="252"/>
                    <a:pt x="0" y="105"/>
                  </a:cubicBezTo>
                  <a:lnTo>
                    <a:pt x="0" y="4"/>
                  </a:lnTo>
                  <a:cubicBezTo>
                    <a:pt x="2" y="4"/>
                    <a:pt x="5" y="3"/>
                    <a:pt x="8" y="3"/>
                  </a:cubicBezTo>
                  <a:cubicBezTo>
                    <a:pt x="14" y="3"/>
                    <a:pt x="21" y="2"/>
                    <a:pt x="27" y="2"/>
                  </a:cubicBezTo>
                  <a:cubicBezTo>
                    <a:pt x="34" y="1"/>
                    <a:pt x="40" y="1"/>
                    <a:pt x="47" y="1"/>
                  </a:cubicBezTo>
                  <a:cubicBezTo>
                    <a:pt x="53" y="1"/>
                    <a:pt x="59" y="0"/>
                    <a:pt x="65" y="0"/>
                  </a:cubicBezTo>
                  <a:cubicBezTo>
                    <a:pt x="70" y="0"/>
                    <a:pt x="75" y="0"/>
                    <a:pt x="79" y="0"/>
                  </a:cubicBezTo>
                  <a:lnTo>
                    <a:pt x="3713" y="0"/>
                  </a:lnTo>
                  <a:cubicBezTo>
                    <a:pt x="3733" y="0"/>
                    <a:pt x="3753" y="1"/>
                    <a:pt x="3772" y="2"/>
                  </a:cubicBezTo>
                  <a:cubicBezTo>
                    <a:pt x="3779" y="2"/>
                    <a:pt x="3785" y="2"/>
                    <a:pt x="3792" y="3"/>
                  </a:cubicBezTo>
                  <a:cubicBezTo>
                    <a:pt x="3798" y="3"/>
                    <a:pt x="3805" y="4"/>
                    <a:pt x="3812" y="5"/>
                  </a:cubicBezTo>
                  <a:cubicBezTo>
                    <a:pt x="3819" y="5"/>
                    <a:pt x="3826" y="6"/>
                    <a:pt x="3832" y="7"/>
                  </a:cubicBezTo>
                  <a:cubicBezTo>
                    <a:pt x="3836" y="7"/>
                    <a:pt x="3840" y="8"/>
                    <a:pt x="3844" y="8"/>
                  </a:cubicBezTo>
                  <a:lnTo>
                    <a:pt x="3844" y="105"/>
                  </a:lnTo>
                  <a:cubicBezTo>
                    <a:pt x="3844" y="252"/>
                    <a:pt x="3725" y="372"/>
                    <a:pt x="3577" y="372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1" name="Freeform 111">
              <a:extLst>
                <a:ext uri="{FF2B5EF4-FFF2-40B4-BE49-F238E27FC236}">
                  <a16:creationId xmlns:a16="http://schemas.microsoft.com/office/drawing/2014/main" id="{BF023FE4-0206-41F0-A3CC-1905D9A00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1841" y="4958198"/>
              <a:ext cx="1751417" cy="146125"/>
            </a:xfrm>
            <a:custGeom>
              <a:avLst/>
              <a:gdLst>
                <a:gd name="T0" fmla="*/ 5 w 3844"/>
                <a:gd name="T1" fmla="*/ 320 h 320"/>
                <a:gd name="T2" fmla="*/ 0 w 3844"/>
                <a:gd name="T3" fmla="*/ 320 h 320"/>
                <a:gd name="T4" fmla="*/ 0 w 3844"/>
                <a:gd name="T5" fmla="*/ 267 h 320"/>
                <a:gd name="T6" fmla="*/ 266 w 3844"/>
                <a:gd name="T7" fmla="*/ 0 h 320"/>
                <a:gd name="T8" fmla="*/ 3577 w 3844"/>
                <a:gd name="T9" fmla="*/ 0 h 320"/>
                <a:gd name="T10" fmla="*/ 3844 w 3844"/>
                <a:gd name="T11" fmla="*/ 267 h 320"/>
                <a:gd name="T12" fmla="*/ 3844 w 3844"/>
                <a:gd name="T13" fmla="*/ 315 h 320"/>
                <a:gd name="T14" fmla="*/ 3833 w 3844"/>
                <a:gd name="T15" fmla="*/ 316 h 320"/>
                <a:gd name="T16" fmla="*/ 3813 w 3844"/>
                <a:gd name="T17" fmla="*/ 317 h 320"/>
                <a:gd name="T18" fmla="*/ 3794 w 3844"/>
                <a:gd name="T19" fmla="*/ 318 h 320"/>
                <a:gd name="T20" fmla="*/ 3776 w 3844"/>
                <a:gd name="T21" fmla="*/ 319 h 320"/>
                <a:gd name="T22" fmla="*/ 3744 w 3844"/>
                <a:gd name="T23" fmla="*/ 320 h 320"/>
                <a:gd name="T24" fmla="*/ 36 w 3844"/>
                <a:gd name="T25" fmla="*/ 320 h 320"/>
                <a:gd name="T26" fmla="*/ 28 w 3844"/>
                <a:gd name="T27" fmla="*/ 320 h 320"/>
                <a:gd name="T28" fmla="*/ 11 w 3844"/>
                <a:gd name="T29" fmla="*/ 320 h 320"/>
                <a:gd name="T30" fmla="*/ 5 w 3844"/>
                <a:gd name="T31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44" h="320">
                  <a:moveTo>
                    <a:pt x="5" y="320"/>
                  </a:moveTo>
                  <a:cubicBezTo>
                    <a:pt x="3" y="320"/>
                    <a:pt x="2" y="320"/>
                    <a:pt x="0" y="320"/>
                  </a:cubicBezTo>
                  <a:lnTo>
                    <a:pt x="0" y="267"/>
                  </a:lnTo>
                  <a:cubicBezTo>
                    <a:pt x="0" y="120"/>
                    <a:pt x="119" y="0"/>
                    <a:pt x="266" y="0"/>
                  </a:cubicBezTo>
                  <a:lnTo>
                    <a:pt x="3577" y="0"/>
                  </a:lnTo>
                  <a:cubicBezTo>
                    <a:pt x="3725" y="0"/>
                    <a:pt x="3844" y="120"/>
                    <a:pt x="3844" y="267"/>
                  </a:cubicBezTo>
                  <a:lnTo>
                    <a:pt x="3844" y="315"/>
                  </a:lnTo>
                  <a:cubicBezTo>
                    <a:pt x="3840" y="315"/>
                    <a:pt x="3836" y="316"/>
                    <a:pt x="3833" y="316"/>
                  </a:cubicBezTo>
                  <a:cubicBezTo>
                    <a:pt x="3826" y="317"/>
                    <a:pt x="3820" y="317"/>
                    <a:pt x="3813" y="317"/>
                  </a:cubicBezTo>
                  <a:cubicBezTo>
                    <a:pt x="3807" y="318"/>
                    <a:pt x="3801" y="318"/>
                    <a:pt x="3794" y="318"/>
                  </a:cubicBezTo>
                  <a:cubicBezTo>
                    <a:pt x="3788" y="319"/>
                    <a:pt x="3782" y="319"/>
                    <a:pt x="3776" y="319"/>
                  </a:cubicBezTo>
                  <a:cubicBezTo>
                    <a:pt x="3765" y="319"/>
                    <a:pt x="3754" y="320"/>
                    <a:pt x="3744" y="320"/>
                  </a:cubicBezTo>
                  <a:lnTo>
                    <a:pt x="36" y="320"/>
                  </a:lnTo>
                  <a:cubicBezTo>
                    <a:pt x="33" y="320"/>
                    <a:pt x="30" y="320"/>
                    <a:pt x="28" y="320"/>
                  </a:cubicBezTo>
                  <a:cubicBezTo>
                    <a:pt x="22" y="320"/>
                    <a:pt x="16" y="320"/>
                    <a:pt x="11" y="320"/>
                  </a:cubicBezTo>
                  <a:cubicBezTo>
                    <a:pt x="9" y="320"/>
                    <a:pt x="7" y="320"/>
                    <a:pt x="5" y="320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C9AB838-DEC5-4B01-AB50-98E446C52156}"/>
              </a:ext>
            </a:extLst>
          </p:cNvPr>
          <p:cNvGrpSpPr/>
          <p:nvPr/>
        </p:nvGrpSpPr>
        <p:grpSpPr>
          <a:xfrm>
            <a:off x="7110964" y="2859376"/>
            <a:ext cx="1783334" cy="1413892"/>
            <a:chOff x="8921977" y="1394910"/>
            <a:chExt cx="2937088" cy="1885188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971BFDF-C7F6-44A4-92DC-876C26F808F1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F57092B-300F-48CA-8E97-E530BC24D51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AE217A6B-75F7-49C6-B65B-F9AEDF0C7E27}"/>
              </a:ext>
            </a:extLst>
          </p:cNvPr>
          <p:cNvGrpSpPr/>
          <p:nvPr/>
        </p:nvGrpSpPr>
        <p:grpSpPr>
          <a:xfrm>
            <a:off x="7110964" y="4407529"/>
            <a:ext cx="1783334" cy="1413892"/>
            <a:chOff x="8921977" y="4001571"/>
            <a:chExt cx="2937088" cy="1885188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59940B0-9B30-4FF5-B642-7651F18ED707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4BC5091-5075-43D0-BFE3-A80DD153A499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3A60787-4F66-4E7D-B23B-A9D63F676ECE}"/>
              </a:ext>
            </a:extLst>
          </p:cNvPr>
          <p:cNvGrpSpPr/>
          <p:nvPr/>
        </p:nvGrpSpPr>
        <p:grpSpPr>
          <a:xfrm>
            <a:off x="255549" y="2859376"/>
            <a:ext cx="1783334" cy="1413892"/>
            <a:chOff x="332936" y="2555951"/>
            <a:chExt cx="2937088" cy="1885188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93EF2AE3-DF4B-468F-B924-E26331D7FEFD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252FB23-BF84-4DAB-8B31-5B929C9FAE4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18B0E3B-BD32-42D3-AF88-030DB46F3468}"/>
              </a:ext>
            </a:extLst>
          </p:cNvPr>
          <p:cNvGrpSpPr/>
          <p:nvPr/>
        </p:nvGrpSpPr>
        <p:grpSpPr>
          <a:xfrm>
            <a:off x="255549" y="4407528"/>
            <a:ext cx="1783334" cy="1413892"/>
            <a:chOff x="332936" y="4580523"/>
            <a:chExt cx="2937088" cy="1885188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BD79C38-CFDF-49C2-95F4-DADDEDF465E5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386C4D9-8330-4267-9590-9B8448C499D2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2EB0663-15F1-4D54-8746-E85D773A6DA8}"/>
              </a:ext>
            </a:extLst>
          </p:cNvPr>
          <p:cNvGrpSpPr/>
          <p:nvPr/>
        </p:nvGrpSpPr>
        <p:grpSpPr>
          <a:xfrm>
            <a:off x="7116811" y="1311223"/>
            <a:ext cx="1783334" cy="1413892"/>
            <a:chOff x="8921977" y="1394910"/>
            <a:chExt cx="2937088" cy="1885188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3B3FE32F-47CA-4627-965A-3780E8E29DF1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481946A7-7BA6-4F37-A43F-C52D061CEFD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A30C4DE8-8589-437E-A368-3DE8FB74F74B}"/>
              </a:ext>
            </a:extLst>
          </p:cNvPr>
          <p:cNvGrpSpPr/>
          <p:nvPr/>
        </p:nvGrpSpPr>
        <p:grpSpPr>
          <a:xfrm>
            <a:off x="255549" y="1311225"/>
            <a:ext cx="1783334" cy="1413892"/>
            <a:chOff x="332936" y="2555951"/>
            <a:chExt cx="2937088" cy="1885188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129136A-F281-42A3-8156-EE050E2097C7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98C8592-F335-463A-BB9C-5A6156DFF53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05" name="Graphic 104" descr="Camera">
            <a:extLst>
              <a:ext uri="{FF2B5EF4-FFF2-40B4-BE49-F238E27FC236}">
                <a16:creationId xmlns:a16="http://schemas.microsoft.com/office/drawing/2014/main" id="{F7A75A41-4B09-4D9A-BDED-8997C52FA6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7929" y="1298962"/>
            <a:ext cx="410490" cy="410490"/>
          </a:xfrm>
          <a:prstGeom prst="rect">
            <a:avLst/>
          </a:prstGeom>
        </p:spPr>
      </p:pic>
      <p:pic>
        <p:nvPicPr>
          <p:cNvPr id="106" name="Graphic 105" descr="Pie chart">
            <a:extLst>
              <a:ext uri="{FF2B5EF4-FFF2-40B4-BE49-F238E27FC236}">
                <a16:creationId xmlns:a16="http://schemas.microsoft.com/office/drawing/2014/main" id="{CBE1625E-68E7-44EE-A336-ABACB6D7EC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7929" y="4399275"/>
            <a:ext cx="410490" cy="410490"/>
          </a:xfrm>
          <a:prstGeom prst="rect">
            <a:avLst/>
          </a:prstGeom>
        </p:spPr>
      </p:pic>
      <p:pic>
        <p:nvPicPr>
          <p:cNvPr id="107" name="Graphic 106" descr="Coffee">
            <a:extLst>
              <a:ext uri="{FF2B5EF4-FFF2-40B4-BE49-F238E27FC236}">
                <a16:creationId xmlns:a16="http://schemas.microsoft.com/office/drawing/2014/main" id="{950563B6-C2EC-46A4-807D-EAF9B1E158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7929" y="2838758"/>
            <a:ext cx="410490" cy="410490"/>
          </a:xfrm>
          <a:prstGeom prst="rect">
            <a:avLst/>
          </a:prstGeom>
        </p:spPr>
      </p:pic>
      <p:pic>
        <p:nvPicPr>
          <p:cNvPr id="108" name="Graphic 107" descr="Chat">
            <a:extLst>
              <a:ext uri="{FF2B5EF4-FFF2-40B4-BE49-F238E27FC236}">
                <a16:creationId xmlns:a16="http://schemas.microsoft.com/office/drawing/2014/main" id="{387F4EBF-F854-4EE5-BBAA-515E62359D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564821" y="1298962"/>
            <a:ext cx="410490" cy="410490"/>
          </a:xfrm>
          <a:prstGeom prst="rect">
            <a:avLst/>
          </a:prstGeom>
        </p:spPr>
      </p:pic>
      <p:pic>
        <p:nvPicPr>
          <p:cNvPr id="109" name="Graphic 108" descr="Lightbulb">
            <a:extLst>
              <a:ext uri="{FF2B5EF4-FFF2-40B4-BE49-F238E27FC236}">
                <a16:creationId xmlns:a16="http://schemas.microsoft.com/office/drawing/2014/main" id="{2C9C43BD-D72C-4F7E-982F-2942B5FE241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564821" y="2838758"/>
            <a:ext cx="410490" cy="410490"/>
          </a:xfrm>
          <a:prstGeom prst="rect">
            <a:avLst/>
          </a:prstGeom>
        </p:spPr>
      </p:pic>
      <p:pic>
        <p:nvPicPr>
          <p:cNvPr id="110" name="Graphic 109" descr="Shopping bag">
            <a:extLst>
              <a:ext uri="{FF2B5EF4-FFF2-40B4-BE49-F238E27FC236}">
                <a16:creationId xmlns:a16="http://schemas.microsoft.com/office/drawing/2014/main" id="{8D986502-4530-481E-9B00-8ABC9E9FE49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564821" y="4399275"/>
            <a:ext cx="410490" cy="41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20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10138</TotalTime>
  <Words>512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Smartwatch Mockups for PowerPoint</vt:lpstr>
      <vt:lpstr>Smartwatch Mockups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Smartwatch Mockups for PowerPoint</dc:title>
  <dc:creator>PresentationGO.com</dc:creator>
  <dc:description>© Copyright PresentationGO.com</dc:description>
  <dcterms:created xsi:type="dcterms:W3CDTF">2014-11-26T05:14:11Z</dcterms:created>
  <dcterms:modified xsi:type="dcterms:W3CDTF">2018-08-24T19:34:11Z</dcterms:modified>
  <cp:category>Graphics &amp; Metaphors</cp:category>
</cp:coreProperties>
</file>