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9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Snail Diagram with 3 Levels for PowerPoint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896B47-E662-4207-BA88-164399169E27}"/>
              </a:ext>
            </a:extLst>
          </p:cNvPr>
          <p:cNvSpPr/>
          <p:nvPr/>
        </p:nvSpPr>
        <p:spPr>
          <a:xfrm rot="232205">
            <a:off x="7230787" y="3815174"/>
            <a:ext cx="1321603" cy="265345"/>
          </a:xfrm>
          <a:prstGeom prst="rect">
            <a:avLst/>
          </a:prstGeom>
          <a:effectLst>
            <a:outerShdw blurRad="1143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5439B-BE84-4627-B442-203D1AFDA1C0}"/>
              </a:ext>
            </a:extLst>
          </p:cNvPr>
          <p:cNvSpPr/>
          <p:nvPr/>
        </p:nvSpPr>
        <p:spPr>
          <a:xfrm rot="232205">
            <a:off x="7092216" y="4362040"/>
            <a:ext cx="1321603" cy="38360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EA538E-E970-4D5E-82C2-5FA83A62D792}"/>
              </a:ext>
            </a:extLst>
          </p:cNvPr>
          <p:cNvSpPr/>
          <p:nvPr/>
        </p:nvSpPr>
        <p:spPr>
          <a:xfrm rot="232205">
            <a:off x="7029129" y="4822094"/>
            <a:ext cx="1321603" cy="38360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3CD58E4-C224-4A49-9421-F1C6172D6BCF}"/>
              </a:ext>
            </a:extLst>
          </p:cNvPr>
          <p:cNvSpPr/>
          <p:nvPr/>
        </p:nvSpPr>
        <p:spPr>
          <a:xfrm>
            <a:off x="473732" y="1843175"/>
            <a:ext cx="3678058" cy="36780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CD34EA8-7931-4DE7-A176-F8917DA9130C}"/>
              </a:ext>
            </a:extLst>
          </p:cNvPr>
          <p:cNvSpPr/>
          <p:nvPr/>
        </p:nvSpPr>
        <p:spPr>
          <a:xfrm>
            <a:off x="1086742" y="2456185"/>
            <a:ext cx="2452040" cy="2452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CCA1769-4525-45E6-A239-7C13C3A1EBD7}"/>
              </a:ext>
            </a:extLst>
          </p:cNvPr>
          <p:cNvSpPr/>
          <p:nvPr/>
        </p:nvSpPr>
        <p:spPr>
          <a:xfrm>
            <a:off x="1086743" y="2456185"/>
            <a:ext cx="2958163" cy="2452040"/>
          </a:xfrm>
          <a:custGeom>
            <a:avLst/>
            <a:gdLst>
              <a:gd name="connsiteX0" fmla="*/ 1437342 w 3468045"/>
              <a:gd name="connsiteY0" fmla="*/ 0 h 2874684"/>
              <a:gd name="connsiteX1" fmla="*/ 2874684 w 3468045"/>
              <a:gd name="connsiteY1" fmla="*/ 1437342 h 2874684"/>
              <a:gd name="connsiteX2" fmla="*/ 2701205 w 3468045"/>
              <a:gd name="connsiteY2" fmla="*/ 2122465 h 2874684"/>
              <a:gd name="connsiteX3" fmla="*/ 2680824 w 3468045"/>
              <a:gd name="connsiteY3" fmla="*/ 2156013 h 2874684"/>
              <a:gd name="connsiteX4" fmla="*/ 3468045 w 3468045"/>
              <a:gd name="connsiteY4" fmla="*/ 2156013 h 2874684"/>
              <a:gd name="connsiteX5" fmla="*/ 3423924 w 3468045"/>
              <a:gd name="connsiteY5" fmla="*/ 2276560 h 2874684"/>
              <a:gd name="connsiteX6" fmla="*/ 3101026 w 3468045"/>
              <a:gd name="connsiteY6" fmla="*/ 2808766 h 2874684"/>
              <a:gd name="connsiteX7" fmla="*/ 3041116 w 3468045"/>
              <a:gd name="connsiteY7" fmla="*/ 2874684 h 2874684"/>
              <a:gd name="connsiteX8" fmla="*/ 1437342 w 3468045"/>
              <a:gd name="connsiteY8" fmla="*/ 2874684 h 2874684"/>
              <a:gd name="connsiteX9" fmla="*/ 1431178 w 3468045"/>
              <a:gd name="connsiteY9" fmla="*/ 2874684 h 2874684"/>
              <a:gd name="connsiteX10" fmla="*/ 1431178 w 3468045"/>
              <a:gd name="connsiteY10" fmla="*/ 2874373 h 2874684"/>
              <a:gd name="connsiteX11" fmla="*/ 1290382 w 3468045"/>
              <a:gd name="connsiteY11" fmla="*/ 2867263 h 2874684"/>
              <a:gd name="connsiteX12" fmla="*/ 0 w 3468045"/>
              <a:gd name="connsiteY12" fmla="*/ 1437342 h 2874684"/>
              <a:gd name="connsiteX13" fmla="*/ 1437342 w 3468045"/>
              <a:gd name="connsiteY13" fmla="*/ 0 h 287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8045" h="2874684">
                <a:moveTo>
                  <a:pt x="1437342" y="0"/>
                </a:moveTo>
                <a:cubicBezTo>
                  <a:pt x="2231164" y="0"/>
                  <a:pt x="2874684" y="643520"/>
                  <a:pt x="2874684" y="1437342"/>
                </a:cubicBezTo>
                <a:cubicBezTo>
                  <a:pt x="2874684" y="1685412"/>
                  <a:pt x="2811841" y="1918803"/>
                  <a:pt x="2701205" y="2122465"/>
                </a:cubicBezTo>
                <a:lnTo>
                  <a:pt x="2680824" y="2156013"/>
                </a:lnTo>
                <a:lnTo>
                  <a:pt x="3468045" y="2156013"/>
                </a:lnTo>
                <a:lnTo>
                  <a:pt x="3423924" y="2276560"/>
                </a:lnTo>
                <a:cubicBezTo>
                  <a:pt x="3342099" y="2470016"/>
                  <a:pt x="3232841" y="2649044"/>
                  <a:pt x="3101026" y="2808766"/>
                </a:cubicBezTo>
                <a:lnTo>
                  <a:pt x="3041116" y="2874684"/>
                </a:lnTo>
                <a:lnTo>
                  <a:pt x="1437342" y="2874684"/>
                </a:lnTo>
                <a:lnTo>
                  <a:pt x="1431178" y="2874684"/>
                </a:lnTo>
                <a:lnTo>
                  <a:pt x="1431178" y="2874373"/>
                </a:lnTo>
                <a:lnTo>
                  <a:pt x="1290382" y="2867263"/>
                </a:lnTo>
                <a:cubicBezTo>
                  <a:pt x="565594" y="2793657"/>
                  <a:pt x="0" y="2181550"/>
                  <a:pt x="0" y="1437342"/>
                </a:cubicBezTo>
                <a:cubicBezTo>
                  <a:pt x="0" y="643520"/>
                  <a:pt x="643520" y="0"/>
                  <a:pt x="143734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0C8CFF-BA60-4E3E-A418-784407E9C25C}"/>
              </a:ext>
            </a:extLst>
          </p:cNvPr>
          <p:cNvSpPr/>
          <p:nvPr/>
        </p:nvSpPr>
        <p:spPr>
          <a:xfrm>
            <a:off x="2307503" y="4295215"/>
            <a:ext cx="6172313" cy="6130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F4C383-095A-496C-ACDF-53196147BFD4}"/>
              </a:ext>
            </a:extLst>
          </p:cNvPr>
          <p:cNvSpPr/>
          <p:nvPr/>
        </p:nvSpPr>
        <p:spPr>
          <a:xfrm>
            <a:off x="2307503" y="4908224"/>
            <a:ext cx="5445514" cy="613010"/>
          </a:xfrm>
          <a:custGeom>
            <a:avLst/>
            <a:gdLst>
              <a:gd name="connsiteX0" fmla="*/ 0 w 6384126"/>
              <a:gd name="connsiteY0" fmla="*/ 0 h 718671"/>
              <a:gd name="connsiteX1" fmla="*/ 6204533 w 6384126"/>
              <a:gd name="connsiteY1" fmla="*/ 0 h 718671"/>
              <a:gd name="connsiteX2" fmla="*/ 6192428 w 6384126"/>
              <a:gd name="connsiteY2" fmla="*/ 3244 h 718671"/>
              <a:gd name="connsiteX3" fmla="*/ 6384126 w 6384126"/>
              <a:gd name="connsiteY3" fmla="*/ 718671 h 718671"/>
              <a:gd name="connsiteX4" fmla="*/ 0 w 6384126"/>
              <a:gd name="connsiteY4" fmla="*/ 718671 h 71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4126" h="718671">
                <a:moveTo>
                  <a:pt x="0" y="0"/>
                </a:moveTo>
                <a:lnTo>
                  <a:pt x="6204533" y="0"/>
                </a:lnTo>
                <a:lnTo>
                  <a:pt x="6192428" y="3244"/>
                </a:lnTo>
                <a:lnTo>
                  <a:pt x="6384126" y="718671"/>
                </a:lnTo>
                <a:lnTo>
                  <a:pt x="0" y="7186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16F22E8-C531-4B61-BDFD-32D070A69211}"/>
              </a:ext>
            </a:extLst>
          </p:cNvPr>
          <p:cNvSpPr/>
          <p:nvPr/>
        </p:nvSpPr>
        <p:spPr>
          <a:xfrm>
            <a:off x="1699752" y="3069195"/>
            <a:ext cx="1226018" cy="1226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2C4332-49F3-47D5-B5B5-F466C7647AAF}"/>
              </a:ext>
            </a:extLst>
          </p:cNvPr>
          <p:cNvSpPr/>
          <p:nvPr/>
        </p:nvSpPr>
        <p:spPr>
          <a:xfrm>
            <a:off x="1699751" y="3069195"/>
            <a:ext cx="2452039" cy="1226019"/>
          </a:xfrm>
          <a:custGeom>
            <a:avLst/>
            <a:gdLst>
              <a:gd name="connsiteX0" fmla="*/ 718670 w 2874682"/>
              <a:gd name="connsiteY0" fmla="*/ 0 h 1437341"/>
              <a:gd name="connsiteX1" fmla="*/ 1437340 w 2874682"/>
              <a:gd name="connsiteY1" fmla="*/ 718670 h 1437341"/>
              <a:gd name="connsiteX2" fmla="*/ 2874682 w 2874682"/>
              <a:gd name="connsiteY2" fmla="*/ 718670 h 1437341"/>
              <a:gd name="connsiteX3" fmla="*/ 2777752 w 2874682"/>
              <a:gd name="connsiteY3" fmla="*/ 1359802 h 1437341"/>
              <a:gd name="connsiteX4" fmla="*/ 2749373 w 2874682"/>
              <a:gd name="connsiteY4" fmla="*/ 1437341 h 1437341"/>
              <a:gd name="connsiteX5" fmla="*/ 712506 w 2874682"/>
              <a:gd name="connsiteY5" fmla="*/ 1437341 h 1437341"/>
              <a:gd name="connsiteX6" fmla="*/ 712506 w 2874682"/>
              <a:gd name="connsiteY6" fmla="*/ 1437029 h 1437341"/>
              <a:gd name="connsiteX7" fmla="*/ 645191 w 2874682"/>
              <a:gd name="connsiteY7" fmla="*/ 1433630 h 1437341"/>
              <a:gd name="connsiteX8" fmla="*/ 0 w 2874682"/>
              <a:gd name="connsiteY8" fmla="*/ 718670 h 1437341"/>
              <a:gd name="connsiteX9" fmla="*/ 718670 w 2874682"/>
              <a:gd name="connsiteY9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4682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lnTo>
                  <a:pt x="2874682" y="718670"/>
                </a:lnTo>
                <a:cubicBezTo>
                  <a:pt x="2874682" y="941933"/>
                  <a:pt x="2840747" y="1157269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521732-06AF-42D5-98AB-8EB5A61D12AF}"/>
              </a:ext>
            </a:extLst>
          </p:cNvPr>
          <p:cNvSpPr/>
          <p:nvPr/>
        </p:nvSpPr>
        <p:spPr>
          <a:xfrm>
            <a:off x="2307503" y="3682205"/>
            <a:ext cx="6172313" cy="6130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509972-F8D6-492F-8C44-4FD832F0ABBC}"/>
              </a:ext>
            </a:extLst>
          </p:cNvPr>
          <p:cNvSpPr/>
          <p:nvPr/>
        </p:nvSpPr>
        <p:spPr>
          <a:xfrm>
            <a:off x="3949261" y="4925950"/>
            <a:ext cx="3267578" cy="57755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7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A46A0E-41CF-422E-88ED-4F66556A3B4D}"/>
              </a:ext>
            </a:extLst>
          </p:cNvPr>
          <p:cNvSpPr/>
          <p:nvPr/>
        </p:nvSpPr>
        <p:spPr>
          <a:xfrm>
            <a:off x="3949261" y="4312940"/>
            <a:ext cx="3267578" cy="57755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7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A7F80B-794A-41D3-A229-9F38F8639F81}"/>
              </a:ext>
            </a:extLst>
          </p:cNvPr>
          <p:cNvSpPr/>
          <p:nvPr/>
        </p:nvSpPr>
        <p:spPr>
          <a:xfrm>
            <a:off x="3949261" y="3699931"/>
            <a:ext cx="3267578" cy="57755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700" dirty="0">
                <a:solidFill>
                  <a:prstClr val="white"/>
                </a:solidFill>
              </a:rPr>
              <a:t>Lorem Ipsum Dolor</a:t>
            </a:r>
          </a:p>
        </p:txBody>
      </p:sp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7801AE5D-58D5-467B-82A8-87F7C3A02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263" y="4441553"/>
            <a:ext cx="466672" cy="466672"/>
          </a:xfrm>
          <a:prstGeom prst="rect">
            <a:avLst/>
          </a:prstGeom>
        </p:spPr>
      </p:pic>
      <p:pic>
        <p:nvPicPr>
          <p:cNvPr id="43" name="Graphic 42" descr="Stopwatch">
            <a:extLst>
              <a:ext uri="{FF2B5EF4-FFF2-40B4-BE49-F238E27FC236}">
                <a16:creationId xmlns:a16="http://schemas.microsoft.com/office/drawing/2014/main" id="{725745C6-937F-4998-BEF4-6BDEB8FEC8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9532" y="3974880"/>
            <a:ext cx="466672" cy="466672"/>
          </a:xfrm>
          <a:prstGeom prst="rect">
            <a:avLst/>
          </a:prstGeom>
        </p:spPr>
      </p:pic>
      <p:pic>
        <p:nvPicPr>
          <p:cNvPr id="44" name="Graphic 43" descr="Coins">
            <a:extLst>
              <a:ext uri="{FF2B5EF4-FFF2-40B4-BE49-F238E27FC236}">
                <a16:creationId xmlns:a16="http://schemas.microsoft.com/office/drawing/2014/main" id="{8546B1FA-EC77-4759-9D48-7C02ED8373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4167" y="3448868"/>
            <a:ext cx="466672" cy="466672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5D42A99-64BE-40AE-91C5-A6F4C616C866}"/>
              </a:ext>
            </a:extLst>
          </p:cNvPr>
          <p:cNvSpPr/>
          <p:nvPr/>
        </p:nvSpPr>
        <p:spPr>
          <a:xfrm rot="20700000">
            <a:off x="7653223" y="3534472"/>
            <a:ext cx="1058685" cy="6317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26C641-369E-4144-B1C2-60CF9D719F22}"/>
              </a:ext>
            </a:extLst>
          </p:cNvPr>
          <p:cNvSpPr/>
          <p:nvPr/>
        </p:nvSpPr>
        <p:spPr>
          <a:xfrm rot="20700000">
            <a:off x="7653223" y="3534472"/>
            <a:ext cx="1058685" cy="631769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5B6929B-FDA6-41FE-9D96-90B55DC7D027}"/>
              </a:ext>
            </a:extLst>
          </p:cNvPr>
          <p:cNvSpPr/>
          <p:nvPr/>
        </p:nvSpPr>
        <p:spPr>
          <a:xfrm rot="20700000">
            <a:off x="7653223" y="4152194"/>
            <a:ext cx="1058685" cy="631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82367C1-63B0-4586-8A6D-08A2EB138177}"/>
              </a:ext>
            </a:extLst>
          </p:cNvPr>
          <p:cNvSpPr/>
          <p:nvPr/>
        </p:nvSpPr>
        <p:spPr>
          <a:xfrm rot="20700000">
            <a:off x="7653223" y="4152194"/>
            <a:ext cx="1058685" cy="631769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BB3241D-B47B-402C-835D-A570745D0905}"/>
              </a:ext>
            </a:extLst>
          </p:cNvPr>
          <p:cNvSpPr/>
          <p:nvPr/>
        </p:nvSpPr>
        <p:spPr>
          <a:xfrm rot="20700000">
            <a:off x="7646724" y="4763223"/>
            <a:ext cx="1058685" cy="6317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0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44E085-44AB-44C6-9F3C-D7111DCD294D}"/>
              </a:ext>
            </a:extLst>
          </p:cNvPr>
          <p:cNvSpPr/>
          <p:nvPr/>
        </p:nvSpPr>
        <p:spPr>
          <a:xfrm rot="20700000">
            <a:off x="7653223" y="4763223"/>
            <a:ext cx="1058685" cy="631769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28675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Snail Diagram with 3 Levels for PowerPoint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896B47-E662-4207-BA88-164399169E27}"/>
              </a:ext>
            </a:extLst>
          </p:cNvPr>
          <p:cNvSpPr/>
          <p:nvPr/>
        </p:nvSpPr>
        <p:spPr>
          <a:xfrm rot="232205">
            <a:off x="7230787" y="3815174"/>
            <a:ext cx="1321603" cy="265345"/>
          </a:xfrm>
          <a:prstGeom prst="rect">
            <a:avLst/>
          </a:prstGeom>
          <a:effectLst>
            <a:outerShdw blurRad="1143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5439B-BE84-4627-B442-203D1AFDA1C0}"/>
              </a:ext>
            </a:extLst>
          </p:cNvPr>
          <p:cNvSpPr/>
          <p:nvPr/>
        </p:nvSpPr>
        <p:spPr>
          <a:xfrm rot="232205">
            <a:off x="7092216" y="4362040"/>
            <a:ext cx="1321603" cy="38360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EA538E-E970-4D5E-82C2-5FA83A62D792}"/>
              </a:ext>
            </a:extLst>
          </p:cNvPr>
          <p:cNvSpPr/>
          <p:nvPr/>
        </p:nvSpPr>
        <p:spPr>
          <a:xfrm rot="232205">
            <a:off x="7029129" y="4822094"/>
            <a:ext cx="1321603" cy="38360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3CD58E4-C224-4A49-9421-F1C6172D6BCF}"/>
              </a:ext>
            </a:extLst>
          </p:cNvPr>
          <p:cNvSpPr/>
          <p:nvPr/>
        </p:nvSpPr>
        <p:spPr>
          <a:xfrm>
            <a:off x="473732" y="1843175"/>
            <a:ext cx="3678058" cy="36780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CD34EA8-7931-4DE7-A176-F8917DA9130C}"/>
              </a:ext>
            </a:extLst>
          </p:cNvPr>
          <p:cNvSpPr/>
          <p:nvPr/>
        </p:nvSpPr>
        <p:spPr>
          <a:xfrm>
            <a:off x="1086742" y="2456185"/>
            <a:ext cx="2452040" cy="24520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CCA1769-4525-45E6-A239-7C13C3A1EBD7}"/>
              </a:ext>
            </a:extLst>
          </p:cNvPr>
          <p:cNvSpPr/>
          <p:nvPr/>
        </p:nvSpPr>
        <p:spPr>
          <a:xfrm>
            <a:off x="1086743" y="2456185"/>
            <a:ext cx="2958163" cy="2452040"/>
          </a:xfrm>
          <a:custGeom>
            <a:avLst/>
            <a:gdLst>
              <a:gd name="connsiteX0" fmla="*/ 1437342 w 3468045"/>
              <a:gd name="connsiteY0" fmla="*/ 0 h 2874684"/>
              <a:gd name="connsiteX1" fmla="*/ 2874684 w 3468045"/>
              <a:gd name="connsiteY1" fmla="*/ 1437342 h 2874684"/>
              <a:gd name="connsiteX2" fmla="*/ 2701205 w 3468045"/>
              <a:gd name="connsiteY2" fmla="*/ 2122465 h 2874684"/>
              <a:gd name="connsiteX3" fmla="*/ 2680824 w 3468045"/>
              <a:gd name="connsiteY3" fmla="*/ 2156013 h 2874684"/>
              <a:gd name="connsiteX4" fmla="*/ 3468045 w 3468045"/>
              <a:gd name="connsiteY4" fmla="*/ 2156013 h 2874684"/>
              <a:gd name="connsiteX5" fmla="*/ 3423924 w 3468045"/>
              <a:gd name="connsiteY5" fmla="*/ 2276560 h 2874684"/>
              <a:gd name="connsiteX6" fmla="*/ 3101026 w 3468045"/>
              <a:gd name="connsiteY6" fmla="*/ 2808766 h 2874684"/>
              <a:gd name="connsiteX7" fmla="*/ 3041116 w 3468045"/>
              <a:gd name="connsiteY7" fmla="*/ 2874684 h 2874684"/>
              <a:gd name="connsiteX8" fmla="*/ 1437342 w 3468045"/>
              <a:gd name="connsiteY8" fmla="*/ 2874684 h 2874684"/>
              <a:gd name="connsiteX9" fmla="*/ 1431178 w 3468045"/>
              <a:gd name="connsiteY9" fmla="*/ 2874684 h 2874684"/>
              <a:gd name="connsiteX10" fmla="*/ 1431178 w 3468045"/>
              <a:gd name="connsiteY10" fmla="*/ 2874373 h 2874684"/>
              <a:gd name="connsiteX11" fmla="*/ 1290382 w 3468045"/>
              <a:gd name="connsiteY11" fmla="*/ 2867263 h 2874684"/>
              <a:gd name="connsiteX12" fmla="*/ 0 w 3468045"/>
              <a:gd name="connsiteY12" fmla="*/ 1437342 h 2874684"/>
              <a:gd name="connsiteX13" fmla="*/ 1437342 w 3468045"/>
              <a:gd name="connsiteY13" fmla="*/ 0 h 287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8045" h="2874684">
                <a:moveTo>
                  <a:pt x="1437342" y="0"/>
                </a:moveTo>
                <a:cubicBezTo>
                  <a:pt x="2231164" y="0"/>
                  <a:pt x="2874684" y="643520"/>
                  <a:pt x="2874684" y="1437342"/>
                </a:cubicBezTo>
                <a:cubicBezTo>
                  <a:pt x="2874684" y="1685412"/>
                  <a:pt x="2811841" y="1918803"/>
                  <a:pt x="2701205" y="2122465"/>
                </a:cubicBezTo>
                <a:lnTo>
                  <a:pt x="2680824" y="2156013"/>
                </a:lnTo>
                <a:lnTo>
                  <a:pt x="3468045" y="2156013"/>
                </a:lnTo>
                <a:lnTo>
                  <a:pt x="3423924" y="2276560"/>
                </a:lnTo>
                <a:cubicBezTo>
                  <a:pt x="3342099" y="2470016"/>
                  <a:pt x="3232841" y="2649044"/>
                  <a:pt x="3101026" y="2808766"/>
                </a:cubicBezTo>
                <a:lnTo>
                  <a:pt x="3041116" y="2874684"/>
                </a:lnTo>
                <a:lnTo>
                  <a:pt x="1437342" y="2874684"/>
                </a:lnTo>
                <a:lnTo>
                  <a:pt x="1431178" y="2874684"/>
                </a:lnTo>
                <a:lnTo>
                  <a:pt x="1431178" y="2874373"/>
                </a:lnTo>
                <a:lnTo>
                  <a:pt x="1290382" y="2867263"/>
                </a:lnTo>
                <a:cubicBezTo>
                  <a:pt x="565594" y="2793657"/>
                  <a:pt x="0" y="2181550"/>
                  <a:pt x="0" y="1437342"/>
                </a:cubicBezTo>
                <a:cubicBezTo>
                  <a:pt x="0" y="643520"/>
                  <a:pt x="643520" y="0"/>
                  <a:pt x="143734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0C8CFF-BA60-4E3E-A418-784407E9C25C}"/>
              </a:ext>
            </a:extLst>
          </p:cNvPr>
          <p:cNvSpPr/>
          <p:nvPr/>
        </p:nvSpPr>
        <p:spPr>
          <a:xfrm>
            <a:off x="2307503" y="4295215"/>
            <a:ext cx="6172313" cy="6130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F4C383-095A-496C-ACDF-53196147BFD4}"/>
              </a:ext>
            </a:extLst>
          </p:cNvPr>
          <p:cNvSpPr/>
          <p:nvPr/>
        </p:nvSpPr>
        <p:spPr>
          <a:xfrm>
            <a:off x="2307503" y="4908224"/>
            <a:ext cx="5445514" cy="613010"/>
          </a:xfrm>
          <a:custGeom>
            <a:avLst/>
            <a:gdLst>
              <a:gd name="connsiteX0" fmla="*/ 0 w 6384126"/>
              <a:gd name="connsiteY0" fmla="*/ 0 h 718671"/>
              <a:gd name="connsiteX1" fmla="*/ 6204533 w 6384126"/>
              <a:gd name="connsiteY1" fmla="*/ 0 h 718671"/>
              <a:gd name="connsiteX2" fmla="*/ 6192428 w 6384126"/>
              <a:gd name="connsiteY2" fmla="*/ 3244 h 718671"/>
              <a:gd name="connsiteX3" fmla="*/ 6384126 w 6384126"/>
              <a:gd name="connsiteY3" fmla="*/ 718671 h 718671"/>
              <a:gd name="connsiteX4" fmla="*/ 0 w 6384126"/>
              <a:gd name="connsiteY4" fmla="*/ 718671 h 71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4126" h="718671">
                <a:moveTo>
                  <a:pt x="0" y="0"/>
                </a:moveTo>
                <a:lnTo>
                  <a:pt x="6204533" y="0"/>
                </a:lnTo>
                <a:lnTo>
                  <a:pt x="6192428" y="3244"/>
                </a:lnTo>
                <a:lnTo>
                  <a:pt x="6384126" y="718671"/>
                </a:lnTo>
                <a:lnTo>
                  <a:pt x="0" y="7186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16F22E8-C531-4B61-BDFD-32D070A69211}"/>
              </a:ext>
            </a:extLst>
          </p:cNvPr>
          <p:cNvSpPr/>
          <p:nvPr/>
        </p:nvSpPr>
        <p:spPr>
          <a:xfrm>
            <a:off x="1699752" y="3069195"/>
            <a:ext cx="1226018" cy="1226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2C4332-49F3-47D5-B5B5-F466C7647AAF}"/>
              </a:ext>
            </a:extLst>
          </p:cNvPr>
          <p:cNvSpPr/>
          <p:nvPr/>
        </p:nvSpPr>
        <p:spPr>
          <a:xfrm>
            <a:off x="1699751" y="3069195"/>
            <a:ext cx="2452039" cy="1226019"/>
          </a:xfrm>
          <a:custGeom>
            <a:avLst/>
            <a:gdLst>
              <a:gd name="connsiteX0" fmla="*/ 718670 w 2874682"/>
              <a:gd name="connsiteY0" fmla="*/ 0 h 1437341"/>
              <a:gd name="connsiteX1" fmla="*/ 1437340 w 2874682"/>
              <a:gd name="connsiteY1" fmla="*/ 718670 h 1437341"/>
              <a:gd name="connsiteX2" fmla="*/ 2874682 w 2874682"/>
              <a:gd name="connsiteY2" fmla="*/ 718670 h 1437341"/>
              <a:gd name="connsiteX3" fmla="*/ 2777752 w 2874682"/>
              <a:gd name="connsiteY3" fmla="*/ 1359802 h 1437341"/>
              <a:gd name="connsiteX4" fmla="*/ 2749373 w 2874682"/>
              <a:gd name="connsiteY4" fmla="*/ 1437341 h 1437341"/>
              <a:gd name="connsiteX5" fmla="*/ 712506 w 2874682"/>
              <a:gd name="connsiteY5" fmla="*/ 1437341 h 1437341"/>
              <a:gd name="connsiteX6" fmla="*/ 712506 w 2874682"/>
              <a:gd name="connsiteY6" fmla="*/ 1437029 h 1437341"/>
              <a:gd name="connsiteX7" fmla="*/ 645191 w 2874682"/>
              <a:gd name="connsiteY7" fmla="*/ 1433630 h 1437341"/>
              <a:gd name="connsiteX8" fmla="*/ 0 w 2874682"/>
              <a:gd name="connsiteY8" fmla="*/ 718670 h 1437341"/>
              <a:gd name="connsiteX9" fmla="*/ 718670 w 2874682"/>
              <a:gd name="connsiteY9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4682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lnTo>
                  <a:pt x="2874682" y="718670"/>
                </a:lnTo>
                <a:cubicBezTo>
                  <a:pt x="2874682" y="941933"/>
                  <a:pt x="2840747" y="1157269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521732-06AF-42D5-98AB-8EB5A61D12AF}"/>
              </a:ext>
            </a:extLst>
          </p:cNvPr>
          <p:cNvSpPr/>
          <p:nvPr/>
        </p:nvSpPr>
        <p:spPr>
          <a:xfrm>
            <a:off x="2307503" y="3682205"/>
            <a:ext cx="6172313" cy="6130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509972-F8D6-492F-8C44-4FD832F0ABBC}"/>
              </a:ext>
            </a:extLst>
          </p:cNvPr>
          <p:cNvSpPr/>
          <p:nvPr/>
        </p:nvSpPr>
        <p:spPr>
          <a:xfrm>
            <a:off x="3949261" y="4925950"/>
            <a:ext cx="3267578" cy="57755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7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A46A0E-41CF-422E-88ED-4F66556A3B4D}"/>
              </a:ext>
            </a:extLst>
          </p:cNvPr>
          <p:cNvSpPr/>
          <p:nvPr/>
        </p:nvSpPr>
        <p:spPr>
          <a:xfrm>
            <a:off x="3949261" y="4312940"/>
            <a:ext cx="3267578" cy="57755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7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A7F80B-794A-41D3-A229-9F38F8639F81}"/>
              </a:ext>
            </a:extLst>
          </p:cNvPr>
          <p:cNvSpPr/>
          <p:nvPr/>
        </p:nvSpPr>
        <p:spPr>
          <a:xfrm>
            <a:off x="3949261" y="3699931"/>
            <a:ext cx="3267578" cy="57755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700" dirty="0">
                <a:solidFill>
                  <a:prstClr val="white"/>
                </a:solidFill>
              </a:rPr>
              <a:t>Lorem Ipsum Dolor</a:t>
            </a:r>
          </a:p>
        </p:txBody>
      </p:sp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7801AE5D-58D5-467B-82A8-87F7C3A02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263" y="4441553"/>
            <a:ext cx="466672" cy="466672"/>
          </a:xfrm>
          <a:prstGeom prst="rect">
            <a:avLst/>
          </a:prstGeom>
        </p:spPr>
      </p:pic>
      <p:pic>
        <p:nvPicPr>
          <p:cNvPr id="43" name="Graphic 42" descr="Stopwatch">
            <a:extLst>
              <a:ext uri="{FF2B5EF4-FFF2-40B4-BE49-F238E27FC236}">
                <a16:creationId xmlns:a16="http://schemas.microsoft.com/office/drawing/2014/main" id="{725745C6-937F-4998-BEF4-6BDEB8FEC8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9532" y="3974880"/>
            <a:ext cx="466672" cy="466672"/>
          </a:xfrm>
          <a:prstGeom prst="rect">
            <a:avLst/>
          </a:prstGeom>
        </p:spPr>
      </p:pic>
      <p:pic>
        <p:nvPicPr>
          <p:cNvPr id="44" name="Graphic 43" descr="Coins">
            <a:extLst>
              <a:ext uri="{FF2B5EF4-FFF2-40B4-BE49-F238E27FC236}">
                <a16:creationId xmlns:a16="http://schemas.microsoft.com/office/drawing/2014/main" id="{8546B1FA-EC77-4759-9D48-7C02ED8373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4167" y="3448868"/>
            <a:ext cx="466672" cy="466672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5D42A99-64BE-40AE-91C5-A6F4C616C866}"/>
              </a:ext>
            </a:extLst>
          </p:cNvPr>
          <p:cNvSpPr/>
          <p:nvPr/>
        </p:nvSpPr>
        <p:spPr>
          <a:xfrm rot="20700000">
            <a:off x="7653223" y="3534472"/>
            <a:ext cx="1058685" cy="6317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26C641-369E-4144-B1C2-60CF9D719F22}"/>
              </a:ext>
            </a:extLst>
          </p:cNvPr>
          <p:cNvSpPr/>
          <p:nvPr/>
        </p:nvSpPr>
        <p:spPr>
          <a:xfrm rot="20700000">
            <a:off x="7653223" y="3534472"/>
            <a:ext cx="1058685" cy="631769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5B6929B-FDA6-41FE-9D96-90B55DC7D027}"/>
              </a:ext>
            </a:extLst>
          </p:cNvPr>
          <p:cNvSpPr/>
          <p:nvPr/>
        </p:nvSpPr>
        <p:spPr>
          <a:xfrm rot="20700000">
            <a:off x="7653223" y="4152194"/>
            <a:ext cx="1058685" cy="631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0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82367C1-63B0-4586-8A6D-08A2EB138177}"/>
              </a:ext>
            </a:extLst>
          </p:cNvPr>
          <p:cNvSpPr/>
          <p:nvPr/>
        </p:nvSpPr>
        <p:spPr>
          <a:xfrm rot="20700000">
            <a:off x="7653223" y="4152194"/>
            <a:ext cx="1058685" cy="631769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BB3241D-B47B-402C-835D-A570745D0905}"/>
              </a:ext>
            </a:extLst>
          </p:cNvPr>
          <p:cNvSpPr/>
          <p:nvPr/>
        </p:nvSpPr>
        <p:spPr>
          <a:xfrm rot="20700000">
            <a:off x="7646724" y="4763223"/>
            <a:ext cx="1058685" cy="6317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0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44E085-44AB-44C6-9F3C-D7111DCD294D}"/>
              </a:ext>
            </a:extLst>
          </p:cNvPr>
          <p:cNvSpPr/>
          <p:nvPr/>
        </p:nvSpPr>
        <p:spPr>
          <a:xfrm rot="20700000">
            <a:off x="7653223" y="4763223"/>
            <a:ext cx="1058685" cy="631769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34145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74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Snail Diagram with 3 Levels for PowerPoint</vt:lpstr>
      <vt:lpstr>Snail Diagram with 3 Levels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2018-10-16T15:35:03Z</dcterms:modified>
  <cp:category>Charts &amp; Diagrams</cp:category>
</cp:coreProperties>
</file>