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7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82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Snail Diagram with 3 Levels for PowerPoint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79B2194-70C1-4154-AF42-741152378335}"/>
              </a:ext>
            </a:extLst>
          </p:cNvPr>
          <p:cNvSpPr/>
          <p:nvPr/>
        </p:nvSpPr>
        <p:spPr>
          <a:xfrm rot="232205">
            <a:off x="9705706" y="3719359"/>
            <a:ext cx="1549400" cy="311081"/>
          </a:xfrm>
          <a:prstGeom prst="rect">
            <a:avLst/>
          </a:prstGeom>
          <a:effectLst>
            <a:outerShdw blurRad="114300" dist="241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F7C3EAE-1787-4159-893B-03152FD00CFF}"/>
              </a:ext>
            </a:extLst>
          </p:cNvPr>
          <p:cNvSpPr/>
          <p:nvPr/>
        </p:nvSpPr>
        <p:spPr>
          <a:xfrm rot="232205">
            <a:off x="9543250" y="4360486"/>
            <a:ext cx="1549400" cy="44972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6AEC26F-5892-4379-9BB6-578550E56712}"/>
              </a:ext>
            </a:extLst>
          </p:cNvPr>
          <p:cNvSpPr/>
          <p:nvPr/>
        </p:nvSpPr>
        <p:spPr>
          <a:xfrm rot="232205">
            <a:off x="9530550" y="4950887"/>
            <a:ext cx="1549400" cy="44972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521F425-D8E3-48BF-ACBB-A88CC7EF0BFB}"/>
              </a:ext>
            </a:extLst>
          </p:cNvPr>
          <p:cNvSpPr/>
          <p:nvPr/>
        </p:nvSpPr>
        <p:spPr>
          <a:xfrm>
            <a:off x="1783976" y="1407459"/>
            <a:ext cx="4312024" cy="4312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85764301-E29C-4FAE-9061-DAD0785F5664}"/>
              </a:ext>
            </a:extLst>
          </p:cNvPr>
          <p:cNvSpPr/>
          <p:nvPr/>
        </p:nvSpPr>
        <p:spPr>
          <a:xfrm>
            <a:off x="2502646" y="2126129"/>
            <a:ext cx="2874684" cy="28746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7FD31C7A-2477-4136-A988-7A7D3D4E2DF3}"/>
              </a:ext>
            </a:extLst>
          </p:cNvPr>
          <p:cNvSpPr/>
          <p:nvPr/>
        </p:nvSpPr>
        <p:spPr>
          <a:xfrm>
            <a:off x="2502647" y="2126129"/>
            <a:ext cx="3468045" cy="2874684"/>
          </a:xfrm>
          <a:custGeom>
            <a:avLst/>
            <a:gdLst>
              <a:gd name="connsiteX0" fmla="*/ 1437342 w 3468045"/>
              <a:gd name="connsiteY0" fmla="*/ 0 h 2874684"/>
              <a:gd name="connsiteX1" fmla="*/ 2874684 w 3468045"/>
              <a:gd name="connsiteY1" fmla="*/ 1437342 h 2874684"/>
              <a:gd name="connsiteX2" fmla="*/ 2701205 w 3468045"/>
              <a:gd name="connsiteY2" fmla="*/ 2122465 h 2874684"/>
              <a:gd name="connsiteX3" fmla="*/ 2680824 w 3468045"/>
              <a:gd name="connsiteY3" fmla="*/ 2156013 h 2874684"/>
              <a:gd name="connsiteX4" fmla="*/ 3468045 w 3468045"/>
              <a:gd name="connsiteY4" fmla="*/ 2156013 h 2874684"/>
              <a:gd name="connsiteX5" fmla="*/ 3423924 w 3468045"/>
              <a:gd name="connsiteY5" fmla="*/ 2276560 h 2874684"/>
              <a:gd name="connsiteX6" fmla="*/ 3101026 w 3468045"/>
              <a:gd name="connsiteY6" fmla="*/ 2808766 h 2874684"/>
              <a:gd name="connsiteX7" fmla="*/ 3041116 w 3468045"/>
              <a:gd name="connsiteY7" fmla="*/ 2874684 h 2874684"/>
              <a:gd name="connsiteX8" fmla="*/ 1437342 w 3468045"/>
              <a:gd name="connsiteY8" fmla="*/ 2874684 h 2874684"/>
              <a:gd name="connsiteX9" fmla="*/ 1431178 w 3468045"/>
              <a:gd name="connsiteY9" fmla="*/ 2874684 h 2874684"/>
              <a:gd name="connsiteX10" fmla="*/ 1431178 w 3468045"/>
              <a:gd name="connsiteY10" fmla="*/ 2874373 h 2874684"/>
              <a:gd name="connsiteX11" fmla="*/ 1290382 w 3468045"/>
              <a:gd name="connsiteY11" fmla="*/ 2867263 h 2874684"/>
              <a:gd name="connsiteX12" fmla="*/ 0 w 3468045"/>
              <a:gd name="connsiteY12" fmla="*/ 1437342 h 2874684"/>
              <a:gd name="connsiteX13" fmla="*/ 1437342 w 3468045"/>
              <a:gd name="connsiteY13" fmla="*/ 0 h 287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8045" h="2874684">
                <a:moveTo>
                  <a:pt x="1437342" y="0"/>
                </a:moveTo>
                <a:cubicBezTo>
                  <a:pt x="2231164" y="0"/>
                  <a:pt x="2874684" y="643520"/>
                  <a:pt x="2874684" y="1437342"/>
                </a:cubicBezTo>
                <a:cubicBezTo>
                  <a:pt x="2874684" y="1685412"/>
                  <a:pt x="2811841" y="1918803"/>
                  <a:pt x="2701205" y="2122465"/>
                </a:cubicBezTo>
                <a:lnTo>
                  <a:pt x="2680824" y="2156013"/>
                </a:lnTo>
                <a:lnTo>
                  <a:pt x="3468045" y="2156013"/>
                </a:lnTo>
                <a:lnTo>
                  <a:pt x="3423924" y="2276560"/>
                </a:lnTo>
                <a:cubicBezTo>
                  <a:pt x="3342099" y="2470016"/>
                  <a:pt x="3232841" y="2649044"/>
                  <a:pt x="3101026" y="2808766"/>
                </a:cubicBezTo>
                <a:lnTo>
                  <a:pt x="3041116" y="2874684"/>
                </a:lnTo>
                <a:lnTo>
                  <a:pt x="1437342" y="2874684"/>
                </a:lnTo>
                <a:lnTo>
                  <a:pt x="1431178" y="2874684"/>
                </a:lnTo>
                <a:lnTo>
                  <a:pt x="1431178" y="2874373"/>
                </a:lnTo>
                <a:lnTo>
                  <a:pt x="1290382" y="2867263"/>
                </a:lnTo>
                <a:cubicBezTo>
                  <a:pt x="565594" y="2793657"/>
                  <a:pt x="0" y="2181550"/>
                  <a:pt x="0" y="1437342"/>
                </a:cubicBezTo>
                <a:cubicBezTo>
                  <a:pt x="0" y="643520"/>
                  <a:pt x="643520" y="0"/>
                  <a:pt x="143734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8A2BA9-1A61-45F4-BD63-0605B4834BD4}"/>
              </a:ext>
            </a:extLst>
          </p:cNvPr>
          <p:cNvSpPr/>
          <p:nvPr/>
        </p:nvSpPr>
        <p:spPr>
          <a:xfrm>
            <a:off x="3933824" y="4282142"/>
            <a:ext cx="7236200" cy="7186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187E89D-FF3D-4EC6-9FC4-94E81E9375A0}"/>
              </a:ext>
            </a:extLst>
          </p:cNvPr>
          <p:cNvSpPr/>
          <p:nvPr/>
        </p:nvSpPr>
        <p:spPr>
          <a:xfrm>
            <a:off x="3933824" y="5000812"/>
            <a:ext cx="6384126" cy="718671"/>
          </a:xfrm>
          <a:custGeom>
            <a:avLst/>
            <a:gdLst>
              <a:gd name="connsiteX0" fmla="*/ 0 w 6384126"/>
              <a:gd name="connsiteY0" fmla="*/ 0 h 718671"/>
              <a:gd name="connsiteX1" fmla="*/ 6204533 w 6384126"/>
              <a:gd name="connsiteY1" fmla="*/ 0 h 718671"/>
              <a:gd name="connsiteX2" fmla="*/ 6192428 w 6384126"/>
              <a:gd name="connsiteY2" fmla="*/ 3244 h 718671"/>
              <a:gd name="connsiteX3" fmla="*/ 6384126 w 6384126"/>
              <a:gd name="connsiteY3" fmla="*/ 718671 h 718671"/>
              <a:gd name="connsiteX4" fmla="*/ 0 w 6384126"/>
              <a:gd name="connsiteY4" fmla="*/ 718671 h 71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4126" h="718671">
                <a:moveTo>
                  <a:pt x="0" y="0"/>
                </a:moveTo>
                <a:lnTo>
                  <a:pt x="6204533" y="0"/>
                </a:lnTo>
                <a:lnTo>
                  <a:pt x="6192428" y="3244"/>
                </a:lnTo>
                <a:lnTo>
                  <a:pt x="6384126" y="718671"/>
                </a:lnTo>
                <a:lnTo>
                  <a:pt x="0" y="7186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AA9DD1A1-4427-461C-A3AC-712E685FCA80}"/>
              </a:ext>
            </a:extLst>
          </p:cNvPr>
          <p:cNvSpPr/>
          <p:nvPr/>
        </p:nvSpPr>
        <p:spPr>
          <a:xfrm>
            <a:off x="3221318" y="2844801"/>
            <a:ext cx="1437340" cy="143734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BE88671C-6448-4A14-91B5-E0823F2585E0}"/>
              </a:ext>
            </a:extLst>
          </p:cNvPr>
          <p:cNvSpPr/>
          <p:nvPr/>
        </p:nvSpPr>
        <p:spPr>
          <a:xfrm>
            <a:off x="3221318" y="2844801"/>
            <a:ext cx="2874682" cy="1437341"/>
          </a:xfrm>
          <a:custGeom>
            <a:avLst/>
            <a:gdLst>
              <a:gd name="connsiteX0" fmla="*/ 718670 w 2874682"/>
              <a:gd name="connsiteY0" fmla="*/ 0 h 1437341"/>
              <a:gd name="connsiteX1" fmla="*/ 1437340 w 2874682"/>
              <a:gd name="connsiteY1" fmla="*/ 718670 h 1437341"/>
              <a:gd name="connsiteX2" fmla="*/ 2874682 w 2874682"/>
              <a:gd name="connsiteY2" fmla="*/ 718670 h 1437341"/>
              <a:gd name="connsiteX3" fmla="*/ 2777752 w 2874682"/>
              <a:gd name="connsiteY3" fmla="*/ 1359802 h 1437341"/>
              <a:gd name="connsiteX4" fmla="*/ 2749373 w 2874682"/>
              <a:gd name="connsiteY4" fmla="*/ 1437341 h 1437341"/>
              <a:gd name="connsiteX5" fmla="*/ 712506 w 2874682"/>
              <a:gd name="connsiteY5" fmla="*/ 1437341 h 1437341"/>
              <a:gd name="connsiteX6" fmla="*/ 712506 w 2874682"/>
              <a:gd name="connsiteY6" fmla="*/ 1437029 h 1437341"/>
              <a:gd name="connsiteX7" fmla="*/ 645191 w 2874682"/>
              <a:gd name="connsiteY7" fmla="*/ 1433630 h 1437341"/>
              <a:gd name="connsiteX8" fmla="*/ 0 w 2874682"/>
              <a:gd name="connsiteY8" fmla="*/ 718670 h 1437341"/>
              <a:gd name="connsiteX9" fmla="*/ 718670 w 2874682"/>
              <a:gd name="connsiteY9" fmla="*/ 0 h 14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4682" h="1437341">
                <a:moveTo>
                  <a:pt x="718670" y="0"/>
                </a:moveTo>
                <a:cubicBezTo>
                  <a:pt x="1115580" y="0"/>
                  <a:pt x="1437340" y="321760"/>
                  <a:pt x="1437340" y="718670"/>
                </a:cubicBezTo>
                <a:lnTo>
                  <a:pt x="2874682" y="718670"/>
                </a:lnTo>
                <a:cubicBezTo>
                  <a:pt x="2874682" y="941933"/>
                  <a:pt x="2840747" y="1157269"/>
                  <a:pt x="2777752" y="1359802"/>
                </a:cubicBezTo>
                <a:lnTo>
                  <a:pt x="2749373" y="1437341"/>
                </a:lnTo>
                <a:lnTo>
                  <a:pt x="712506" y="1437341"/>
                </a:lnTo>
                <a:lnTo>
                  <a:pt x="712506" y="1437029"/>
                </a:lnTo>
                <a:lnTo>
                  <a:pt x="645191" y="1433630"/>
                </a:lnTo>
                <a:cubicBezTo>
                  <a:pt x="282797" y="1396827"/>
                  <a:pt x="0" y="1090773"/>
                  <a:pt x="0" y="718670"/>
                </a:cubicBezTo>
                <a:cubicBezTo>
                  <a:pt x="0" y="321760"/>
                  <a:pt x="321760" y="0"/>
                  <a:pt x="71867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71E7EC4-D863-4036-91C6-FB36CD47CFC6}"/>
              </a:ext>
            </a:extLst>
          </p:cNvPr>
          <p:cNvSpPr/>
          <p:nvPr/>
        </p:nvSpPr>
        <p:spPr>
          <a:xfrm>
            <a:off x="3933824" y="3563471"/>
            <a:ext cx="7236200" cy="7186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9D2494C-183B-4416-AC6E-B3F7E3936704}"/>
              </a:ext>
            </a:extLst>
          </p:cNvPr>
          <p:cNvSpPr/>
          <p:nvPr/>
        </p:nvSpPr>
        <p:spPr>
          <a:xfrm>
            <a:off x="5920694" y="5036983"/>
            <a:ext cx="376866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3600" dirty="0">
                <a:solidFill>
                  <a:prstClr val="white"/>
                </a:solidFill>
              </a:rPr>
              <a:t>Lorem Ipsum Dolor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2B3F9F0-B5F0-4929-A741-2F3ACDD4E9E3}"/>
              </a:ext>
            </a:extLst>
          </p:cNvPr>
          <p:cNvSpPr/>
          <p:nvPr/>
        </p:nvSpPr>
        <p:spPr>
          <a:xfrm>
            <a:off x="5920694" y="4318311"/>
            <a:ext cx="376866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3600" dirty="0">
                <a:solidFill>
                  <a:prstClr val="white"/>
                </a:solidFill>
              </a:rPr>
              <a:t>Lorem Ipsum Dolor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6B4CD88-DB45-4F72-B8D8-452190326EA0}"/>
              </a:ext>
            </a:extLst>
          </p:cNvPr>
          <p:cNvSpPr/>
          <p:nvPr/>
        </p:nvSpPr>
        <p:spPr>
          <a:xfrm>
            <a:off x="5920694" y="3599641"/>
            <a:ext cx="376866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3600" dirty="0">
                <a:solidFill>
                  <a:prstClr val="white"/>
                </a:solidFill>
              </a:rPr>
              <a:t>Lorem Ipsum Dolor</a:t>
            </a:r>
          </a:p>
        </p:txBody>
      </p:sp>
      <p:pic>
        <p:nvPicPr>
          <p:cNvPr id="121" name="Graphic 120" descr="Lightbulb">
            <a:extLst>
              <a:ext uri="{FF2B5EF4-FFF2-40B4-BE49-F238E27FC236}">
                <a16:creationId xmlns:a16="http://schemas.microsoft.com/office/drawing/2014/main" id="{6ED3CDEB-6DAB-49E0-944E-FA736A91C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2853" y="4453703"/>
            <a:ext cx="547109" cy="547109"/>
          </a:xfrm>
          <a:prstGeom prst="rect">
            <a:avLst/>
          </a:prstGeom>
        </p:spPr>
      </p:pic>
      <p:pic>
        <p:nvPicPr>
          <p:cNvPr id="122" name="Graphic 121" descr="Stopwatch">
            <a:extLst>
              <a:ext uri="{FF2B5EF4-FFF2-40B4-BE49-F238E27FC236}">
                <a16:creationId xmlns:a16="http://schemas.microsoft.com/office/drawing/2014/main" id="{F835F987-1283-4264-96C4-5F10EE0361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2455" y="3906593"/>
            <a:ext cx="547109" cy="547109"/>
          </a:xfrm>
          <a:prstGeom prst="rect">
            <a:avLst/>
          </a:prstGeom>
        </p:spPr>
      </p:pic>
      <p:pic>
        <p:nvPicPr>
          <p:cNvPr id="123" name="Graphic 122" descr="Coins">
            <a:extLst>
              <a:ext uri="{FF2B5EF4-FFF2-40B4-BE49-F238E27FC236}">
                <a16:creationId xmlns:a16="http://schemas.microsoft.com/office/drawing/2014/main" id="{6C871A47-7FD4-40FF-A582-96538F94FE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60269" y="3289915"/>
            <a:ext cx="547109" cy="547109"/>
          </a:xfrm>
          <a:prstGeom prst="rect">
            <a:avLst/>
          </a:prstGeom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62FD2EF4-ED5C-4636-BF03-A095EAD1969B}"/>
              </a:ext>
            </a:extLst>
          </p:cNvPr>
          <p:cNvSpPr/>
          <p:nvPr/>
        </p:nvSpPr>
        <p:spPr>
          <a:xfrm rot="20700000">
            <a:off x="10200956" y="3390274"/>
            <a:ext cx="1241164" cy="7406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D72950C-4A34-4083-BC62-00437A63DECA}"/>
              </a:ext>
            </a:extLst>
          </p:cNvPr>
          <p:cNvSpPr/>
          <p:nvPr/>
        </p:nvSpPr>
        <p:spPr>
          <a:xfrm rot="20700000">
            <a:off x="10200956" y="3390274"/>
            <a:ext cx="1241164" cy="74066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43AA0ABF-1D0C-4A03-99CB-33569EE17383}"/>
              </a:ext>
            </a:extLst>
          </p:cNvPr>
          <p:cNvSpPr/>
          <p:nvPr/>
        </p:nvSpPr>
        <p:spPr>
          <a:xfrm rot="20700000">
            <a:off x="10200956" y="4114470"/>
            <a:ext cx="1241164" cy="740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B39769C-CE8B-488F-A7A0-EF4324D4CB14}"/>
              </a:ext>
            </a:extLst>
          </p:cNvPr>
          <p:cNvSpPr/>
          <p:nvPr/>
        </p:nvSpPr>
        <p:spPr>
          <a:xfrm rot="20700000">
            <a:off x="10200956" y="4114470"/>
            <a:ext cx="1241164" cy="74066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DACC191-BF70-4655-8DE1-DD7CFEA24526}"/>
              </a:ext>
            </a:extLst>
          </p:cNvPr>
          <p:cNvSpPr/>
          <p:nvPr/>
        </p:nvSpPr>
        <p:spPr>
          <a:xfrm rot="20700000">
            <a:off x="10193336" y="4830819"/>
            <a:ext cx="1241164" cy="74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CC6AE6D-7F67-4958-8B9C-7329B2874D38}"/>
              </a:ext>
            </a:extLst>
          </p:cNvPr>
          <p:cNvSpPr/>
          <p:nvPr/>
        </p:nvSpPr>
        <p:spPr>
          <a:xfrm rot="20700000">
            <a:off x="10200956" y="4830819"/>
            <a:ext cx="1241164" cy="74066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17817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Snail Diagram with 3 Levels for PowerPoint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79B2194-70C1-4154-AF42-741152378335}"/>
              </a:ext>
            </a:extLst>
          </p:cNvPr>
          <p:cNvSpPr/>
          <p:nvPr/>
        </p:nvSpPr>
        <p:spPr>
          <a:xfrm rot="232205">
            <a:off x="9705706" y="3719359"/>
            <a:ext cx="1549400" cy="311081"/>
          </a:xfrm>
          <a:prstGeom prst="rect">
            <a:avLst/>
          </a:prstGeom>
          <a:effectLst>
            <a:outerShdw blurRad="114300" dist="241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F7C3EAE-1787-4159-893B-03152FD00CFF}"/>
              </a:ext>
            </a:extLst>
          </p:cNvPr>
          <p:cNvSpPr/>
          <p:nvPr/>
        </p:nvSpPr>
        <p:spPr>
          <a:xfrm rot="232205">
            <a:off x="9543250" y="4360486"/>
            <a:ext cx="1549400" cy="44972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6AEC26F-5892-4379-9BB6-578550E56712}"/>
              </a:ext>
            </a:extLst>
          </p:cNvPr>
          <p:cNvSpPr/>
          <p:nvPr/>
        </p:nvSpPr>
        <p:spPr>
          <a:xfrm rot="232205">
            <a:off x="9530550" y="4950887"/>
            <a:ext cx="1549400" cy="44972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521F425-D8E3-48BF-ACBB-A88CC7EF0BFB}"/>
              </a:ext>
            </a:extLst>
          </p:cNvPr>
          <p:cNvSpPr/>
          <p:nvPr/>
        </p:nvSpPr>
        <p:spPr>
          <a:xfrm>
            <a:off x="1783976" y="1407459"/>
            <a:ext cx="4312024" cy="4312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85764301-E29C-4FAE-9061-DAD0785F5664}"/>
              </a:ext>
            </a:extLst>
          </p:cNvPr>
          <p:cNvSpPr/>
          <p:nvPr/>
        </p:nvSpPr>
        <p:spPr>
          <a:xfrm>
            <a:off x="2502646" y="2126129"/>
            <a:ext cx="2874684" cy="28746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7FD31C7A-2477-4136-A988-7A7D3D4E2DF3}"/>
              </a:ext>
            </a:extLst>
          </p:cNvPr>
          <p:cNvSpPr/>
          <p:nvPr/>
        </p:nvSpPr>
        <p:spPr>
          <a:xfrm>
            <a:off x="2502647" y="2126129"/>
            <a:ext cx="3468045" cy="2874684"/>
          </a:xfrm>
          <a:custGeom>
            <a:avLst/>
            <a:gdLst>
              <a:gd name="connsiteX0" fmla="*/ 1437342 w 3468045"/>
              <a:gd name="connsiteY0" fmla="*/ 0 h 2874684"/>
              <a:gd name="connsiteX1" fmla="*/ 2874684 w 3468045"/>
              <a:gd name="connsiteY1" fmla="*/ 1437342 h 2874684"/>
              <a:gd name="connsiteX2" fmla="*/ 2701205 w 3468045"/>
              <a:gd name="connsiteY2" fmla="*/ 2122465 h 2874684"/>
              <a:gd name="connsiteX3" fmla="*/ 2680824 w 3468045"/>
              <a:gd name="connsiteY3" fmla="*/ 2156013 h 2874684"/>
              <a:gd name="connsiteX4" fmla="*/ 3468045 w 3468045"/>
              <a:gd name="connsiteY4" fmla="*/ 2156013 h 2874684"/>
              <a:gd name="connsiteX5" fmla="*/ 3423924 w 3468045"/>
              <a:gd name="connsiteY5" fmla="*/ 2276560 h 2874684"/>
              <a:gd name="connsiteX6" fmla="*/ 3101026 w 3468045"/>
              <a:gd name="connsiteY6" fmla="*/ 2808766 h 2874684"/>
              <a:gd name="connsiteX7" fmla="*/ 3041116 w 3468045"/>
              <a:gd name="connsiteY7" fmla="*/ 2874684 h 2874684"/>
              <a:gd name="connsiteX8" fmla="*/ 1437342 w 3468045"/>
              <a:gd name="connsiteY8" fmla="*/ 2874684 h 2874684"/>
              <a:gd name="connsiteX9" fmla="*/ 1431178 w 3468045"/>
              <a:gd name="connsiteY9" fmla="*/ 2874684 h 2874684"/>
              <a:gd name="connsiteX10" fmla="*/ 1431178 w 3468045"/>
              <a:gd name="connsiteY10" fmla="*/ 2874373 h 2874684"/>
              <a:gd name="connsiteX11" fmla="*/ 1290382 w 3468045"/>
              <a:gd name="connsiteY11" fmla="*/ 2867263 h 2874684"/>
              <a:gd name="connsiteX12" fmla="*/ 0 w 3468045"/>
              <a:gd name="connsiteY12" fmla="*/ 1437342 h 2874684"/>
              <a:gd name="connsiteX13" fmla="*/ 1437342 w 3468045"/>
              <a:gd name="connsiteY13" fmla="*/ 0 h 287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8045" h="2874684">
                <a:moveTo>
                  <a:pt x="1437342" y="0"/>
                </a:moveTo>
                <a:cubicBezTo>
                  <a:pt x="2231164" y="0"/>
                  <a:pt x="2874684" y="643520"/>
                  <a:pt x="2874684" y="1437342"/>
                </a:cubicBezTo>
                <a:cubicBezTo>
                  <a:pt x="2874684" y="1685412"/>
                  <a:pt x="2811841" y="1918803"/>
                  <a:pt x="2701205" y="2122465"/>
                </a:cubicBezTo>
                <a:lnTo>
                  <a:pt x="2680824" y="2156013"/>
                </a:lnTo>
                <a:lnTo>
                  <a:pt x="3468045" y="2156013"/>
                </a:lnTo>
                <a:lnTo>
                  <a:pt x="3423924" y="2276560"/>
                </a:lnTo>
                <a:cubicBezTo>
                  <a:pt x="3342099" y="2470016"/>
                  <a:pt x="3232841" y="2649044"/>
                  <a:pt x="3101026" y="2808766"/>
                </a:cubicBezTo>
                <a:lnTo>
                  <a:pt x="3041116" y="2874684"/>
                </a:lnTo>
                <a:lnTo>
                  <a:pt x="1437342" y="2874684"/>
                </a:lnTo>
                <a:lnTo>
                  <a:pt x="1431178" y="2874684"/>
                </a:lnTo>
                <a:lnTo>
                  <a:pt x="1431178" y="2874373"/>
                </a:lnTo>
                <a:lnTo>
                  <a:pt x="1290382" y="2867263"/>
                </a:lnTo>
                <a:cubicBezTo>
                  <a:pt x="565594" y="2793657"/>
                  <a:pt x="0" y="2181550"/>
                  <a:pt x="0" y="1437342"/>
                </a:cubicBezTo>
                <a:cubicBezTo>
                  <a:pt x="0" y="643520"/>
                  <a:pt x="643520" y="0"/>
                  <a:pt x="143734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A8A2BA9-1A61-45F4-BD63-0605B4834BD4}"/>
              </a:ext>
            </a:extLst>
          </p:cNvPr>
          <p:cNvSpPr/>
          <p:nvPr/>
        </p:nvSpPr>
        <p:spPr>
          <a:xfrm>
            <a:off x="3933824" y="4282142"/>
            <a:ext cx="7236200" cy="7186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187E89D-FF3D-4EC6-9FC4-94E81E9375A0}"/>
              </a:ext>
            </a:extLst>
          </p:cNvPr>
          <p:cNvSpPr/>
          <p:nvPr/>
        </p:nvSpPr>
        <p:spPr>
          <a:xfrm>
            <a:off x="3933824" y="5000812"/>
            <a:ext cx="6384126" cy="718671"/>
          </a:xfrm>
          <a:custGeom>
            <a:avLst/>
            <a:gdLst>
              <a:gd name="connsiteX0" fmla="*/ 0 w 6384126"/>
              <a:gd name="connsiteY0" fmla="*/ 0 h 718671"/>
              <a:gd name="connsiteX1" fmla="*/ 6204533 w 6384126"/>
              <a:gd name="connsiteY1" fmla="*/ 0 h 718671"/>
              <a:gd name="connsiteX2" fmla="*/ 6192428 w 6384126"/>
              <a:gd name="connsiteY2" fmla="*/ 3244 h 718671"/>
              <a:gd name="connsiteX3" fmla="*/ 6384126 w 6384126"/>
              <a:gd name="connsiteY3" fmla="*/ 718671 h 718671"/>
              <a:gd name="connsiteX4" fmla="*/ 0 w 6384126"/>
              <a:gd name="connsiteY4" fmla="*/ 718671 h 71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4126" h="718671">
                <a:moveTo>
                  <a:pt x="0" y="0"/>
                </a:moveTo>
                <a:lnTo>
                  <a:pt x="6204533" y="0"/>
                </a:lnTo>
                <a:lnTo>
                  <a:pt x="6192428" y="3244"/>
                </a:lnTo>
                <a:lnTo>
                  <a:pt x="6384126" y="718671"/>
                </a:lnTo>
                <a:lnTo>
                  <a:pt x="0" y="71867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AA9DD1A1-4427-461C-A3AC-712E685FCA80}"/>
              </a:ext>
            </a:extLst>
          </p:cNvPr>
          <p:cNvSpPr/>
          <p:nvPr/>
        </p:nvSpPr>
        <p:spPr>
          <a:xfrm>
            <a:off x="3221318" y="2844801"/>
            <a:ext cx="1437340" cy="143734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BE88671C-6448-4A14-91B5-E0823F2585E0}"/>
              </a:ext>
            </a:extLst>
          </p:cNvPr>
          <p:cNvSpPr/>
          <p:nvPr/>
        </p:nvSpPr>
        <p:spPr>
          <a:xfrm>
            <a:off x="3221318" y="2844801"/>
            <a:ext cx="2874682" cy="1437341"/>
          </a:xfrm>
          <a:custGeom>
            <a:avLst/>
            <a:gdLst>
              <a:gd name="connsiteX0" fmla="*/ 718670 w 2874682"/>
              <a:gd name="connsiteY0" fmla="*/ 0 h 1437341"/>
              <a:gd name="connsiteX1" fmla="*/ 1437340 w 2874682"/>
              <a:gd name="connsiteY1" fmla="*/ 718670 h 1437341"/>
              <a:gd name="connsiteX2" fmla="*/ 2874682 w 2874682"/>
              <a:gd name="connsiteY2" fmla="*/ 718670 h 1437341"/>
              <a:gd name="connsiteX3" fmla="*/ 2777752 w 2874682"/>
              <a:gd name="connsiteY3" fmla="*/ 1359802 h 1437341"/>
              <a:gd name="connsiteX4" fmla="*/ 2749373 w 2874682"/>
              <a:gd name="connsiteY4" fmla="*/ 1437341 h 1437341"/>
              <a:gd name="connsiteX5" fmla="*/ 712506 w 2874682"/>
              <a:gd name="connsiteY5" fmla="*/ 1437341 h 1437341"/>
              <a:gd name="connsiteX6" fmla="*/ 712506 w 2874682"/>
              <a:gd name="connsiteY6" fmla="*/ 1437029 h 1437341"/>
              <a:gd name="connsiteX7" fmla="*/ 645191 w 2874682"/>
              <a:gd name="connsiteY7" fmla="*/ 1433630 h 1437341"/>
              <a:gd name="connsiteX8" fmla="*/ 0 w 2874682"/>
              <a:gd name="connsiteY8" fmla="*/ 718670 h 1437341"/>
              <a:gd name="connsiteX9" fmla="*/ 718670 w 2874682"/>
              <a:gd name="connsiteY9" fmla="*/ 0 h 14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4682" h="1437341">
                <a:moveTo>
                  <a:pt x="718670" y="0"/>
                </a:moveTo>
                <a:cubicBezTo>
                  <a:pt x="1115580" y="0"/>
                  <a:pt x="1437340" y="321760"/>
                  <a:pt x="1437340" y="718670"/>
                </a:cubicBezTo>
                <a:lnTo>
                  <a:pt x="2874682" y="718670"/>
                </a:lnTo>
                <a:cubicBezTo>
                  <a:pt x="2874682" y="941933"/>
                  <a:pt x="2840747" y="1157269"/>
                  <a:pt x="2777752" y="1359802"/>
                </a:cubicBezTo>
                <a:lnTo>
                  <a:pt x="2749373" y="1437341"/>
                </a:lnTo>
                <a:lnTo>
                  <a:pt x="712506" y="1437341"/>
                </a:lnTo>
                <a:lnTo>
                  <a:pt x="712506" y="1437029"/>
                </a:lnTo>
                <a:lnTo>
                  <a:pt x="645191" y="1433630"/>
                </a:lnTo>
                <a:cubicBezTo>
                  <a:pt x="282797" y="1396827"/>
                  <a:pt x="0" y="1090773"/>
                  <a:pt x="0" y="718670"/>
                </a:cubicBezTo>
                <a:cubicBezTo>
                  <a:pt x="0" y="321760"/>
                  <a:pt x="321760" y="0"/>
                  <a:pt x="71867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71E7EC4-D863-4036-91C6-FB36CD47CFC6}"/>
              </a:ext>
            </a:extLst>
          </p:cNvPr>
          <p:cNvSpPr/>
          <p:nvPr/>
        </p:nvSpPr>
        <p:spPr>
          <a:xfrm>
            <a:off x="3933824" y="3563471"/>
            <a:ext cx="7236200" cy="7186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9D2494C-183B-4416-AC6E-B3F7E3936704}"/>
              </a:ext>
            </a:extLst>
          </p:cNvPr>
          <p:cNvSpPr/>
          <p:nvPr/>
        </p:nvSpPr>
        <p:spPr>
          <a:xfrm>
            <a:off x="5920694" y="5036983"/>
            <a:ext cx="376866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3600" dirty="0">
                <a:solidFill>
                  <a:prstClr val="white"/>
                </a:solidFill>
              </a:rPr>
              <a:t>Lorem Ipsum Dolor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2B3F9F0-B5F0-4929-A741-2F3ACDD4E9E3}"/>
              </a:ext>
            </a:extLst>
          </p:cNvPr>
          <p:cNvSpPr/>
          <p:nvPr/>
        </p:nvSpPr>
        <p:spPr>
          <a:xfrm>
            <a:off x="5920694" y="4318311"/>
            <a:ext cx="376866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3600" dirty="0">
                <a:solidFill>
                  <a:prstClr val="white"/>
                </a:solidFill>
              </a:rPr>
              <a:t>Lorem Ipsum Dolor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6B4CD88-DB45-4F72-B8D8-452190326EA0}"/>
              </a:ext>
            </a:extLst>
          </p:cNvPr>
          <p:cNvSpPr/>
          <p:nvPr/>
        </p:nvSpPr>
        <p:spPr>
          <a:xfrm>
            <a:off x="5920694" y="3599641"/>
            <a:ext cx="376866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3600" dirty="0">
                <a:solidFill>
                  <a:prstClr val="white"/>
                </a:solidFill>
              </a:rPr>
              <a:t>Lorem Ipsum Dolor</a:t>
            </a:r>
          </a:p>
        </p:txBody>
      </p:sp>
      <p:pic>
        <p:nvPicPr>
          <p:cNvPr id="121" name="Graphic 120" descr="Lightbulb">
            <a:extLst>
              <a:ext uri="{FF2B5EF4-FFF2-40B4-BE49-F238E27FC236}">
                <a16:creationId xmlns:a16="http://schemas.microsoft.com/office/drawing/2014/main" id="{6ED3CDEB-6DAB-49E0-944E-FA736A91C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2853" y="4453703"/>
            <a:ext cx="547109" cy="547109"/>
          </a:xfrm>
          <a:prstGeom prst="rect">
            <a:avLst/>
          </a:prstGeom>
        </p:spPr>
      </p:pic>
      <p:pic>
        <p:nvPicPr>
          <p:cNvPr id="122" name="Graphic 121" descr="Stopwatch">
            <a:extLst>
              <a:ext uri="{FF2B5EF4-FFF2-40B4-BE49-F238E27FC236}">
                <a16:creationId xmlns:a16="http://schemas.microsoft.com/office/drawing/2014/main" id="{F835F987-1283-4264-96C4-5F10EE0361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2455" y="3906593"/>
            <a:ext cx="547109" cy="547109"/>
          </a:xfrm>
          <a:prstGeom prst="rect">
            <a:avLst/>
          </a:prstGeom>
        </p:spPr>
      </p:pic>
      <p:pic>
        <p:nvPicPr>
          <p:cNvPr id="123" name="Graphic 122" descr="Coins">
            <a:extLst>
              <a:ext uri="{FF2B5EF4-FFF2-40B4-BE49-F238E27FC236}">
                <a16:creationId xmlns:a16="http://schemas.microsoft.com/office/drawing/2014/main" id="{6C871A47-7FD4-40FF-A582-96538F94FE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60269" y="3289915"/>
            <a:ext cx="547109" cy="547109"/>
          </a:xfrm>
          <a:prstGeom prst="rect">
            <a:avLst/>
          </a:prstGeom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62FD2EF4-ED5C-4636-BF03-A095EAD1969B}"/>
              </a:ext>
            </a:extLst>
          </p:cNvPr>
          <p:cNvSpPr/>
          <p:nvPr/>
        </p:nvSpPr>
        <p:spPr>
          <a:xfrm rot="20700000">
            <a:off x="10200956" y="3390274"/>
            <a:ext cx="1241164" cy="7406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D72950C-4A34-4083-BC62-00437A63DECA}"/>
              </a:ext>
            </a:extLst>
          </p:cNvPr>
          <p:cNvSpPr/>
          <p:nvPr/>
        </p:nvSpPr>
        <p:spPr>
          <a:xfrm rot="20700000">
            <a:off x="10200956" y="3390274"/>
            <a:ext cx="1241164" cy="74066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43AA0ABF-1D0C-4A03-99CB-33569EE17383}"/>
              </a:ext>
            </a:extLst>
          </p:cNvPr>
          <p:cNvSpPr/>
          <p:nvPr/>
        </p:nvSpPr>
        <p:spPr>
          <a:xfrm rot="20700000">
            <a:off x="10200956" y="4114470"/>
            <a:ext cx="1241164" cy="740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B39769C-CE8B-488F-A7A0-EF4324D4CB14}"/>
              </a:ext>
            </a:extLst>
          </p:cNvPr>
          <p:cNvSpPr/>
          <p:nvPr/>
        </p:nvSpPr>
        <p:spPr>
          <a:xfrm rot="20700000">
            <a:off x="10200956" y="4114470"/>
            <a:ext cx="1241164" cy="74066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DACC191-BF70-4655-8DE1-DD7CFEA24526}"/>
              </a:ext>
            </a:extLst>
          </p:cNvPr>
          <p:cNvSpPr/>
          <p:nvPr/>
        </p:nvSpPr>
        <p:spPr>
          <a:xfrm rot="20700000">
            <a:off x="10193336" y="4830819"/>
            <a:ext cx="1241164" cy="74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CC6AE6D-7F67-4958-8B9C-7329B2874D38}"/>
              </a:ext>
            </a:extLst>
          </p:cNvPr>
          <p:cNvSpPr/>
          <p:nvPr/>
        </p:nvSpPr>
        <p:spPr>
          <a:xfrm rot="20700000">
            <a:off x="10200956" y="4830819"/>
            <a:ext cx="1241164" cy="74066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82769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9132</TotalTime>
  <Words>74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Snail Diagram with 3 Levels for PowerPoint</vt:lpstr>
      <vt:lpstr>Snail Diagram with 3 Levels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2018-10-16T15:31:22Z</dcterms:modified>
  <cp:category>Charts &amp; Diagrams</cp:category>
</cp:coreProperties>
</file>