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7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41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Snail Diagram with 5 Levels for PowerPoint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C89C510-5E81-4DE3-A4BE-80FED755478F}"/>
              </a:ext>
            </a:extLst>
          </p:cNvPr>
          <p:cNvSpPr/>
          <p:nvPr/>
        </p:nvSpPr>
        <p:spPr>
          <a:xfrm rot="232205">
            <a:off x="6981411" y="4773371"/>
            <a:ext cx="1309198" cy="380008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61AD132-9CC0-4BBF-8510-95887EC4494F}"/>
              </a:ext>
            </a:extLst>
          </p:cNvPr>
          <p:cNvSpPr/>
          <p:nvPr/>
        </p:nvSpPr>
        <p:spPr>
          <a:xfrm>
            <a:off x="473732" y="1825819"/>
            <a:ext cx="3643536" cy="36435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A3BFC72-4FFA-432C-BC02-BC5C8DC662DF}"/>
              </a:ext>
            </a:extLst>
          </p:cNvPr>
          <p:cNvSpPr/>
          <p:nvPr/>
        </p:nvSpPr>
        <p:spPr>
          <a:xfrm>
            <a:off x="836854" y="2188943"/>
            <a:ext cx="2917292" cy="291729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2AEA806-8FC1-407E-A38F-AAECCFD5FEDC}"/>
              </a:ext>
            </a:extLst>
          </p:cNvPr>
          <p:cNvSpPr/>
          <p:nvPr/>
        </p:nvSpPr>
        <p:spPr>
          <a:xfrm>
            <a:off x="836854" y="2188940"/>
            <a:ext cx="2917293" cy="2917293"/>
          </a:xfrm>
          <a:custGeom>
            <a:avLst/>
            <a:gdLst>
              <a:gd name="connsiteX0" fmla="*/ 1726268 w 3452536"/>
              <a:gd name="connsiteY0" fmla="*/ 0 h 3452536"/>
              <a:gd name="connsiteX1" fmla="*/ 3452536 w 3452536"/>
              <a:gd name="connsiteY1" fmla="*/ 1726268 h 3452536"/>
              <a:gd name="connsiteX2" fmla="*/ 2946924 w 3452536"/>
              <a:gd name="connsiteY2" fmla="*/ 2946924 h 3452536"/>
              <a:gd name="connsiteX3" fmla="*/ 2866658 w 3452536"/>
              <a:gd name="connsiteY3" fmla="*/ 3019874 h 3452536"/>
              <a:gd name="connsiteX4" fmla="*/ 3448142 w 3452536"/>
              <a:gd name="connsiteY4" fmla="*/ 3019874 h 3452536"/>
              <a:gd name="connsiteX5" fmla="*/ 3389951 w 3452536"/>
              <a:gd name="connsiteY5" fmla="*/ 3097692 h 3452536"/>
              <a:gd name="connsiteX6" fmla="*/ 3097691 w 3452536"/>
              <a:gd name="connsiteY6" fmla="*/ 3389952 h 3452536"/>
              <a:gd name="connsiteX7" fmla="*/ 3015951 w 3452536"/>
              <a:gd name="connsiteY7" fmla="*/ 3451076 h 3452536"/>
              <a:gd name="connsiteX8" fmla="*/ 1755182 w 3452536"/>
              <a:gd name="connsiteY8" fmla="*/ 3451076 h 3452536"/>
              <a:gd name="connsiteX9" fmla="*/ 1726268 w 3452536"/>
              <a:gd name="connsiteY9" fmla="*/ 3452536 h 3452536"/>
              <a:gd name="connsiteX10" fmla="*/ 0 w 3452536"/>
              <a:gd name="connsiteY10" fmla="*/ 1726268 h 3452536"/>
              <a:gd name="connsiteX11" fmla="*/ 1726268 w 3452536"/>
              <a:gd name="connsiteY11" fmla="*/ 0 h 345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2536" h="3452536">
                <a:moveTo>
                  <a:pt x="1726268" y="0"/>
                </a:moveTo>
                <a:cubicBezTo>
                  <a:pt x="2679659" y="0"/>
                  <a:pt x="3452536" y="772877"/>
                  <a:pt x="3452536" y="1726268"/>
                </a:cubicBezTo>
                <a:cubicBezTo>
                  <a:pt x="3452536" y="2202964"/>
                  <a:pt x="3259317" y="2634531"/>
                  <a:pt x="2946924" y="2946924"/>
                </a:cubicBezTo>
                <a:lnTo>
                  <a:pt x="2866658" y="3019874"/>
                </a:lnTo>
                <a:lnTo>
                  <a:pt x="3448142" y="3019874"/>
                </a:lnTo>
                <a:lnTo>
                  <a:pt x="3389951" y="3097692"/>
                </a:lnTo>
                <a:cubicBezTo>
                  <a:pt x="3302075" y="3204174"/>
                  <a:pt x="3204173" y="3302076"/>
                  <a:pt x="3097691" y="3389952"/>
                </a:cubicBezTo>
                <a:lnTo>
                  <a:pt x="3015951" y="3451076"/>
                </a:lnTo>
                <a:lnTo>
                  <a:pt x="1755182" y="3451076"/>
                </a:lnTo>
                <a:lnTo>
                  <a:pt x="1726268" y="3452536"/>
                </a:lnTo>
                <a:cubicBezTo>
                  <a:pt x="772877" y="3452536"/>
                  <a:pt x="0" y="2679659"/>
                  <a:pt x="0" y="1726268"/>
                </a:cubicBezTo>
                <a:cubicBezTo>
                  <a:pt x="0" y="772877"/>
                  <a:pt x="772877" y="0"/>
                  <a:pt x="1726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30F4075-B9D9-42CC-89AC-4330B3BAA82D}"/>
              </a:ext>
            </a:extLst>
          </p:cNvPr>
          <p:cNvSpPr/>
          <p:nvPr/>
        </p:nvSpPr>
        <p:spPr>
          <a:xfrm>
            <a:off x="1201207" y="2553294"/>
            <a:ext cx="2188586" cy="21885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76B2F5A-D553-4378-A31D-264F49F4C483}"/>
              </a:ext>
            </a:extLst>
          </p:cNvPr>
          <p:cNvSpPr/>
          <p:nvPr/>
        </p:nvSpPr>
        <p:spPr>
          <a:xfrm>
            <a:off x="1201208" y="2553294"/>
            <a:ext cx="2763459" cy="2188586"/>
          </a:xfrm>
          <a:custGeom>
            <a:avLst/>
            <a:gdLst>
              <a:gd name="connsiteX0" fmla="*/ 1295065 w 3270477"/>
              <a:gd name="connsiteY0" fmla="*/ 0 h 2590130"/>
              <a:gd name="connsiteX1" fmla="*/ 2590130 w 3270477"/>
              <a:gd name="connsiteY1" fmla="*/ 1295065 h 2590130"/>
              <a:gd name="connsiteX2" fmla="*/ 2294401 w 3270477"/>
              <a:gd name="connsiteY2" fmla="*/ 2118846 h 2590130"/>
              <a:gd name="connsiteX3" fmla="*/ 2259297 w 3270477"/>
              <a:gd name="connsiteY3" fmla="*/ 2157470 h 2590130"/>
              <a:gd name="connsiteX4" fmla="*/ 3270477 w 3270477"/>
              <a:gd name="connsiteY4" fmla="*/ 2157470 h 2590130"/>
              <a:gd name="connsiteX5" fmla="*/ 3190858 w 3270477"/>
              <a:gd name="connsiteY5" fmla="*/ 2322749 h 2590130"/>
              <a:gd name="connsiteX6" fmla="*/ 3082864 w 3270477"/>
              <a:gd name="connsiteY6" fmla="*/ 2500512 h 2590130"/>
              <a:gd name="connsiteX7" fmla="*/ 3016940 w 3270477"/>
              <a:gd name="connsiteY7" fmla="*/ 2588672 h 2590130"/>
              <a:gd name="connsiteX8" fmla="*/ 1323939 w 3270477"/>
              <a:gd name="connsiteY8" fmla="*/ 2588672 h 2590130"/>
              <a:gd name="connsiteX9" fmla="*/ 1295065 w 3270477"/>
              <a:gd name="connsiteY9" fmla="*/ 2590130 h 2590130"/>
              <a:gd name="connsiteX10" fmla="*/ 0 w 3270477"/>
              <a:gd name="connsiteY10" fmla="*/ 1295065 h 2590130"/>
              <a:gd name="connsiteX11" fmla="*/ 1295065 w 3270477"/>
              <a:gd name="connsiteY11" fmla="*/ 0 h 259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0477" h="2590130">
                <a:moveTo>
                  <a:pt x="1295065" y="0"/>
                </a:moveTo>
                <a:cubicBezTo>
                  <a:pt x="2010310" y="0"/>
                  <a:pt x="2590130" y="579820"/>
                  <a:pt x="2590130" y="1295065"/>
                </a:cubicBezTo>
                <a:cubicBezTo>
                  <a:pt x="2590130" y="1607985"/>
                  <a:pt x="2479149" y="1894983"/>
                  <a:pt x="2294401" y="2118846"/>
                </a:cubicBezTo>
                <a:lnTo>
                  <a:pt x="2259297" y="2157470"/>
                </a:lnTo>
                <a:lnTo>
                  <a:pt x="3270477" y="2157470"/>
                </a:lnTo>
                <a:lnTo>
                  <a:pt x="3190858" y="2322749"/>
                </a:lnTo>
                <a:cubicBezTo>
                  <a:pt x="3157668" y="2383847"/>
                  <a:pt x="3121610" y="2443162"/>
                  <a:pt x="3082864" y="2500512"/>
                </a:cubicBezTo>
                <a:lnTo>
                  <a:pt x="3016940" y="2588672"/>
                </a:lnTo>
                <a:lnTo>
                  <a:pt x="1323939" y="2588672"/>
                </a:lnTo>
                <a:lnTo>
                  <a:pt x="1295065" y="2590130"/>
                </a:lnTo>
                <a:cubicBezTo>
                  <a:pt x="579820" y="2590130"/>
                  <a:pt x="0" y="2010310"/>
                  <a:pt x="0" y="1295065"/>
                </a:cubicBezTo>
                <a:cubicBezTo>
                  <a:pt x="0" y="579820"/>
                  <a:pt x="579820" y="0"/>
                  <a:pt x="12950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B57F070-D447-4465-904B-2DEE7E8846CB}"/>
              </a:ext>
            </a:extLst>
          </p:cNvPr>
          <p:cNvSpPr/>
          <p:nvPr/>
        </p:nvSpPr>
        <p:spPr>
          <a:xfrm>
            <a:off x="1565972" y="2918060"/>
            <a:ext cx="1459057" cy="145905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F550D59-235F-4BDF-8513-1B2405737830}"/>
              </a:ext>
            </a:extLst>
          </p:cNvPr>
          <p:cNvSpPr/>
          <p:nvPr/>
        </p:nvSpPr>
        <p:spPr>
          <a:xfrm>
            <a:off x="1565971" y="2918058"/>
            <a:ext cx="2514712" cy="1459058"/>
          </a:xfrm>
          <a:custGeom>
            <a:avLst/>
            <a:gdLst>
              <a:gd name="connsiteX0" fmla="*/ 863377 w 2976092"/>
              <a:gd name="connsiteY0" fmla="*/ 0 h 1726754"/>
              <a:gd name="connsiteX1" fmla="*/ 1726754 w 2976092"/>
              <a:gd name="connsiteY1" fmla="*/ 863377 h 1726754"/>
              <a:gd name="connsiteX2" fmla="*/ 1658906 w 2976092"/>
              <a:gd name="connsiteY2" fmla="*/ 1199442 h 1726754"/>
              <a:gd name="connsiteX3" fmla="*/ 1607268 w 2976092"/>
              <a:gd name="connsiteY3" fmla="*/ 1294578 h 1726754"/>
              <a:gd name="connsiteX4" fmla="*/ 2976092 w 2976092"/>
              <a:gd name="connsiteY4" fmla="*/ 1294578 h 1726754"/>
              <a:gd name="connsiteX5" fmla="*/ 2975587 w 2976092"/>
              <a:gd name="connsiteY5" fmla="*/ 1297889 h 1726754"/>
              <a:gd name="connsiteX6" fmla="*/ 2849959 w 2976092"/>
              <a:gd name="connsiteY6" fmla="*/ 1702595 h 1726754"/>
              <a:gd name="connsiteX7" fmla="*/ 2838790 w 2976092"/>
              <a:gd name="connsiteY7" fmla="*/ 1725780 h 1726754"/>
              <a:gd name="connsiteX8" fmla="*/ 882666 w 2976092"/>
              <a:gd name="connsiteY8" fmla="*/ 1725780 h 1726754"/>
              <a:gd name="connsiteX9" fmla="*/ 863377 w 2976092"/>
              <a:gd name="connsiteY9" fmla="*/ 1726754 h 1726754"/>
              <a:gd name="connsiteX10" fmla="*/ 0 w 2976092"/>
              <a:gd name="connsiteY10" fmla="*/ 863377 h 1726754"/>
              <a:gd name="connsiteX11" fmla="*/ 863377 w 2976092"/>
              <a:gd name="connsiteY11" fmla="*/ 0 h 172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6092" h="1726754">
                <a:moveTo>
                  <a:pt x="863377" y="0"/>
                </a:moveTo>
                <a:cubicBezTo>
                  <a:pt x="1340207" y="0"/>
                  <a:pt x="1726754" y="386547"/>
                  <a:pt x="1726754" y="863377"/>
                </a:cubicBezTo>
                <a:cubicBezTo>
                  <a:pt x="1726754" y="982585"/>
                  <a:pt x="1702595" y="1096149"/>
                  <a:pt x="1658906" y="1199442"/>
                </a:cubicBezTo>
                <a:lnTo>
                  <a:pt x="1607268" y="1294578"/>
                </a:lnTo>
                <a:lnTo>
                  <a:pt x="2976092" y="1294578"/>
                </a:lnTo>
                <a:lnTo>
                  <a:pt x="2975587" y="1297889"/>
                </a:lnTo>
                <a:cubicBezTo>
                  <a:pt x="2946867" y="1438240"/>
                  <a:pt x="2904509" y="1573624"/>
                  <a:pt x="2849959" y="1702595"/>
                </a:cubicBezTo>
                <a:lnTo>
                  <a:pt x="2838790" y="1725780"/>
                </a:lnTo>
                <a:lnTo>
                  <a:pt x="882666" y="1725780"/>
                </a:lnTo>
                <a:lnTo>
                  <a:pt x="863377" y="1726754"/>
                </a:lnTo>
                <a:cubicBezTo>
                  <a:pt x="386547" y="1726754"/>
                  <a:pt x="0" y="1340207"/>
                  <a:pt x="0" y="863377"/>
                </a:cubicBezTo>
                <a:cubicBezTo>
                  <a:pt x="0" y="386547"/>
                  <a:pt x="386547" y="0"/>
                  <a:pt x="86337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BF75C9E7-A138-47E8-ACC8-D78DF003BA07}"/>
              </a:ext>
            </a:extLst>
          </p:cNvPr>
          <p:cNvSpPr/>
          <p:nvPr/>
        </p:nvSpPr>
        <p:spPr>
          <a:xfrm>
            <a:off x="1931146" y="3283234"/>
            <a:ext cx="2186122" cy="728707"/>
          </a:xfrm>
          <a:custGeom>
            <a:avLst/>
            <a:gdLst>
              <a:gd name="connsiteX0" fmla="*/ 431202 w 2587214"/>
              <a:gd name="connsiteY0" fmla="*/ 0 h 862404"/>
              <a:gd name="connsiteX1" fmla="*/ 862404 w 2587214"/>
              <a:gd name="connsiteY1" fmla="*/ 431202 h 862404"/>
              <a:gd name="connsiteX2" fmla="*/ 2587214 w 2587214"/>
              <a:gd name="connsiteY2" fmla="*/ 431202 h 862404"/>
              <a:gd name="connsiteX3" fmla="*/ 2576083 w 2587214"/>
              <a:gd name="connsiteY3" fmla="*/ 651642 h 862404"/>
              <a:gd name="connsiteX4" fmla="*/ 2543917 w 2587214"/>
              <a:gd name="connsiteY4" fmla="*/ 862404 h 862404"/>
              <a:gd name="connsiteX5" fmla="*/ 431202 w 2587214"/>
              <a:gd name="connsiteY5" fmla="*/ 862404 h 862404"/>
              <a:gd name="connsiteX6" fmla="*/ 428214 w 2587214"/>
              <a:gd name="connsiteY6" fmla="*/ 862404 h 862404"/>
              <a:gd name="connsiteX7" fmla="*/ 428214 w 2587214"/>
              <a:gd name="connsiteY7" fmla="*/ 862103 h 862404"/>
              <a:gd name="connsiteX8" fmla="*/ 344300 w 2587214"/>
              <a:gd name="connsiteY8" fmla="*/ 853644 h 862404"/>
              <a:gd name="connsiteX9" fmla="*/ 0 w 2587214"/>
              <a:gd name="connsiteY9" fmla="*/ 431202 h 862404"/>
              <a:gd name="connsiteX10" fmla="*/ 431202 w 2587214"/>
              <a:gd name="connsiteY10" fmla="*/ 0 h 86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7214" h="862404">
                <a:moveTo>
                  <a:pt x="431202" y="0"/>
                </a:moveTo>
                <a:cubicBezTo>
                  <a:pt x="669348" y="0"/>
                  <a:pt x="862404" y="193056"/>
                  <a:pt x="862404" y="431202"/>
                </a:cubicBezTo>
                <a:lnTo>
                  <a:pt x="2587214" y="431202"/>
                </a:lnTo>
                <a:cubicBezTo>
                  <a:pt x="2587214" y="505623"/>
                  <a:pt x="2583444" y="579163"/>
                  <a:pt x="2576083" y="651642"/>
                </a:cubicBezTo>
                <a:lnTo>
                  <a:pt x="2543917" y="862404"/>
                </a:lnTo>
                <a:lnTo>
                  <a:pt x="431202" y="862404"/>
                </a:lnTo>
                <a:lnTo>
                  <a:pt x="428214" y="862404"/>
                </a:lnTo>
                <a:lnTo>
                  <a:pt x="428214" y="862103"/>
                </a:lnTo>
                <a:lnTo>
                  <a:pt x="344300" y="853644"/>
                </a:lnTo>
                <a:cubicBezTo>
                  <a:pt x="147809" y="813436"/>
                  <a:pt x="0" y="639580"/>
                  <a:pt x="0" y="431202"/>
                </a:cubicBezTo>
                <a:cubicBezTo>
                  <a:pt x="0" y="193056"/>
                  <a:pt x="193056" y="0"/>
                  <a:pt x="43120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8654F7C-D4EA-491F-A999-94145873CECE}"/>
              </a:ext>
            </a:extLst>
          </p:cNvPr>
          <p:cNvSpPr/>
          <p:nvPr/>
        </p:nvSpPr>
        <p:spPr>
          <a:xfrm>
            <a:off x="1931147" y="3283234"/>
            <a:ext cx="728707" cy="72870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6B5D5D-A2BF-4072-BDD0-43A1E1112B54}"/>
              </a:ext>
            </a:extLst>
          </p:cNvPr>
          <p:cNvSpPr/>
          <p:nvPr/>
        </p:nvSpPr>
        <p:spPr>
          <a:xfrm>
            <a:off x="2292975" y="4011941"/>
            <a:ext cx="6111697" cy="3643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E92F4F6-12A8-4F57-A722-2C69824E89D5}"/>
              </a:ext>
            </a:extLst>
          </p:cNvPr>
          <p:cNvSpPr/>
          <p:nvPr/>
        </p:nvSpPr>
        <p:spPr>
          <a:xfrm>
            <a:off x="2292975" y="4376295"/>
            <a:ext cx="6111697" cy="3643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9223187-5A89-4458-97AA-98E87C4CB855}"/>
              </a:ext>
            </a:extLst>
          </p:cNvPr>
          <p:cNvSpPr/>
          <p:nvPr/>
        </p:nvSpPr>
        <p:spPr>
          <a:xfrm>
            <a:off x="2292975" y="4740647"/>
            <a:ext cx="6111697" cy="3643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A0D47E7-CDA5-4706-AF9C-812C54216BF7}"/>
              </a:ext>
            </a:extLst>
          </p:cNvPr>
          <p:cNvSpPr/>
          <p:nvPr/>
        </p:nvSpPr>
        <p:spPr>
          <a:xfrm>
            <a:off x="2292975" y="3647587"/>
            <a:ext cx="6111697" cy="364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4" name="Graphic 53" descr="Bullseye">
            <a:extLst>
              <a:ext uri="{FF2B5EF4-FFF2-40B4-BE49-F238E27FC236}">
                <a16:creationId xmlns:a16="http://schemas.microsoft.com/office/drawing/2014/main" id="{8C307E6A-CFC2-443D-B0B1-3E69F6A42B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8401" y="4714515"/>
            <a:ext cx="332114" cy="332114"/>
          </a:xfrm>
          <a:prstGeom prst="rect">
            <a:avLst/>
          </a:prstGeom>
        </p:spPr>
      </p:pic>
      <p:pic>
        <p:nvPicPr>
          <p:cNvPr id="55" name="Graphic 54" descr="Pie chart">
            <a:extLst>
              <a:ext uri="{FF2B5EF4-FFF2-40B4-BE49-F238E27FC236}">
                <a16:creationId xmlns:a16="http://schemas.microsoft.com/office/drawing/2014/main" id="{568E3DF7-6CA4-48E1-A65D-65D27B7DB8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12887" y="4171362"/>
            <a:ext cx="332114" cy="332114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FDB230FD-F0AA-4D64-A076-9BCDF2ED88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6574" y="3470061"/>
            <a:ext cx="432803" cy="432803"/>
          </a:xfrm>
          <a:prstGeom prst="rect">
            <a:avLst/>
          </a:prstGeom>
        </p:spPr>
      </p:pic>
      <p:pic>
        <p:nvPicPr>
          <p:cNvPr id="57" name="Graphic 56" descr="Stopwatch">
            <a:extLst>
              <a:ext uri="{FF2B5EF4-FFF2-40B4-BE49-F238E27FC236}">
                <a16:creationId xmlns:a16="http://schemas.microsoft.com/office/drawing/2014/main" id="{8B33B999-80C3-47F2-AEF7-D89FCA80BF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48921" y="4408123"/>
            <a:ext cx="332114" cy="332114"/>
          </a:xfrm>
          <a:prstGeom prst="rect">
            <a:avLst/>
          </a:prstGeom>
        </p:spPr>
      </p:pic>
      <p:pic>
        <p:nvPicPr>
          <p:cNvPr id="64" name="Graphic 63" descr="Coins">
            <a:extLst>
              <a:ext uri="{FF2B5EF4-FFF2-40B4-BE49-F238E27FC236}">
                <a16:creationId xmlns:a16="http://schemas.microsoft.com/office/drawing/2014/main" id="{51F21634-98F5-4E29-82A2-A596A7F22C8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94960" y="3891682"/>
            <a:ext cx="332114" cy="332114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FE240CD-438A-4B1F-8B17-A65427F9F4B2}"/>
              </a:ext>
            </a:extLst>
          </p:cNvPr>
          <p:cNvSpPr/>
          <p:nvPr/>
        </p:nvSpPr>
        <p:spPr>
          <a:xfrm rot="20700000">
            <a:off x="7621519" y="3504042"/>
            <a:ext cx="1048748" cy="37859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 b="1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69E8F47-B576-428A-BC8B-6DEB4606625C}"/>
              </a:ext>
            </a:extLst>
          </p:cNvPr>
          <p:cNvSpPr/>
          <p:nvPr/>
        </p:nvSpPr>
        <p:spPr>
          <a:xfrm rot="20700000">
            <a:off x="7617683" y="3504043"/>
            <a:ext cx="1048748" cy="378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A967003-6B34-4A0E-BB6D-D75AEF44D436}"/>
              </a:ext>
            </a:extLst>
          </p:cNvPr>
          <p:cNvSpPr/>
          <p:nvPr/>
        </p:nvSpPr>
        <p:spPr>
          <a:xfrm rot="20700000">
            <a:off x="7621520" y="3868405"/>
            <a:ext cx="1048748" cy="3785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 b="1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CFEF8AF-2369-4FA7-AAE5-695D380AA0FF}"/>
              </a:ext>
            </a:extLst>
          </p:cNvPr>
          <p:cNvSpPr/>
          <p:nvPr/>
        </p:nvSpPr>
        <p:spPr>
          <a:xfrm rot="20700000">
            <a:off x="7617684" y="3868405"/>
            <a:ext cx="1048748" cy="378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7C7C65A-A42C-4F6E-B46D-A64D27FC8405}"/>
              </a:ext>
            </a:extLst>
          </p:cNvPr>
          <p:cNvSpPr/>
          <p:nvPr/>
        </p:nvSpPr>
        <p:spPr>
          <a:xfrm rot="20700000">
            <a:off x="7621520" y="4232767"/>
            <a:ext cx="1048748" cy="37859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 b="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C5533B-B95F-4BB3-99FD-317F2891D923}"/>
              </a:ext>
            </a:extLst>
          </p:cNvPr>
          <p:cNvSpPr/>
          <p:nvPr/>
        </p:nvSpPr>
        <p:spPr>
          <a:xfrm rot="20700000">
            <a:off x="7617684" y="4232768"/>
            <a:ext cx="1048748" cy="378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7825496-4C2D-44BF-8A65-573E0F2AD711}"/>
              </a:ext>
            </a:extLst>
          </p:cNvPr>
          <p:cNvSpPr/>
          <p:nvPr/>
        </p:nvSpPr>
        <p:spPr>
          <a:xfrm rot="20700000">
            <a:off x="7621520" y="4597129"/>
            <a:ext cx="1048748" cy="3785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 b="1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E1265A3-FB46-4227-A42F-1E7B71462CE7}"/>
              </a:ext>
            </a:extLst>
          </p:cNvPr>
          <p:cNvSpPr/>
          <p:nvPr/>
        </p:nvSpPr>
        <p:spPr>
          <a:xfrm rot="20700000">
            <a:off x="7617684" y="4597131"/>
            <a:ext cx="1048748" cy="378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BD735D9C-3C49-49C9-A26C-65644B7E5614}"/>
              </a:ext>
            </a:extLst>
          </p:cNvPr>
          <p:cNvSpPr/>
          <p:nvPr/>
        </p:nvSpPr>
        <p:spPr>
          <a:xfrm>
            <a:off x="2292975" y="5105002"/>
            <a:ext cx="6111697" cy="364354"/>
          </a:xfrm>
          <a:custGeom>
            <a:avLst/>
            <a:gdLst>
              <a:gd name="connsiteX0" fmla="*/ 0 w 7233024"/>
              <a:gd name="connsiteY0" fmla="*/ 0 h 431202"/>
              <a:gd name="connsiteX1" fmla="*/ 7233024 w 7233024"/>
              <a:gd name="connsiteY1" fmla="*/ 0 h 431202"/>
              <a:gd name="connsiteX2" fmla="*/ 7233024 w 7233024"/>
              <a:gd name="connsiteY2" fmla="*/ 204058 h 431202"/>
              <a:gd name="connsiteX3" fmla="*/ 6385314 w 7233024"/>
              <a:gd name="connsiteY3" fmla="*/ 431202 h 431202"/>
              <a:gd name="connsiteX4" fmla="*/ 6385314 w 7233024"/>
              <a:gd name="connsiteY4" fmla="*/ 431202 h 431202"/>
              <a:gd name="connsiteX5" fmla="*/ 0 w 7233024"/>
              <a:gd name="connsiteY5" fmla="*/ 431202 h 43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3024" h="431202">
                <a:moveTo>
                  <a:pt x="0" y="0"/>
                </a:moveTo>
                <a:lnTo>
                  <a:pt x="7233024" y="0"/>
                </a:lnTo>
                <a:lnTo>
                  <a:pt x="7233024" y="204058"/>
                </a:lnTo>
                <a:lnTo>
                  <a:pt x="6385314" y="431202"/>
                </a:lnTo>
                <a:lnTo>
                  <a:pt x="6385314" y="431202"/>
                </a:lnTo>
                <a:lnTo>
                  <a:pt x="0" y="4312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9A332A0-4730-4431-8E9E-CE27022A6C20}"/>
              </a:ext>
            </a:extLst>
          </p:cNvPr>
          <p:cNvSpPr/>
          <p:nvPr/>
        </p:nvSpPr>
        <p:spPr>
          <a:xfrm rot="20700000">
            <a:off x="7621520" y="4961493"/>
            <a:ext cx="1048748" cy="3785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 b="1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F8F8667-818E-46C1-8D6C-37A2069126E4}"/>
              </a:ext>
            </a:extLst>
          </p:cNvPr>
          <p:cNvSpPr/>
          <p:nvPr/>
        </p:nvSpPr>
        <p:spPr>
          <a:xfrm rot="20700000">
            <a:off x="7617684" y="4961493"/>
            <a:ext cx="1048748" cy="378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C9A45E9-EF02-4018-9A97-D1F679A38A7D}"/>
              </a:ext>
            </a:extLst>
          </p:cNvPr>
          <p:cNvSpPr/>
          <p:nvPr/>
        </p:nvSpPr>
        <p:spPr>
          <a:xfrm>
            <a:off x="3971587" y="3595708"/>
            <a:ext cx="2947662" cy="4681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1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79E73EC-FBA6-47F9-B315-D1C30355DA9C}"/>
              </a:ext>
            </a:extLst>
          </p:cNvPr>
          <p:cNvSpPr/>
          <p:nvPr/>
        </p:nvSpPr>
        <p:spPr>
          <a:xfrm>
            <a:off x="3971587" y="3960062"/>
            <a:ext cx="2947662" cy="4681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1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21A0205-A508-4FC4-9FDA-9D49737CF3CF}"/>
              </a:ext>
            </a:extLst>
          </p:cNvPr>
          <p:cNvSpPr/>
          <p:nvPr/>
        </p:nvSpPr>
        <p:spPr>
          <a:xfrm>
            <a:off x="3971587" y="4324417"/>
            <a:ext cx="2947662" cy="4681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1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D9D4EDC-115F-4DAC-B931-DC135D07375E}"/>
              </a:ext>
            </a:extLst>
          </p:cNvPr>
          <p:cNvSpPr/>
          <p:nvPr/>
        </p:nvSpPr>
        <p:spPr>
          <a:xfrm>
            <a:off x="3971587" y="4688771"/>
            <a:ext cx="2947662" cy="4681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1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4BC109F-C650-452C-A88B-EB8E9B478F9F}"/>
              </a:ext>
            </a:extLst>
          </p:cNvPr>
          <p:cNvSpPr/>
          <p:nvPr/>
        </p:nvSpPr>
        <p:spPr>
          <a:xfrm>
            <a:off x="3971587" y="5053123"/>
            <a:ext cx="2947662" cy="4681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100" dirty="0">
                <a:solidFill>
                  <a:prstClr val="white"/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81414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Snail Diagram with 5 Levels for PowerPoint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C89C510-5E81-4DE3-A4BE-80FED755478F}"/>
              </a:ext>
            </a:extLst>
          </p:cNvPr>
          <p:cNvSpPr/>
          <p:nvPr/>
        </p:nvSpPr>
        <p:spPr>
          <a:xfrm rot="232205">
            <a:off x="6981411" y="4773371"/>
            <a:ext cx="1309198" cy="380008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661AD132-9CC0-4BBF-8510-95887EC4494F}"/>
              </a:ext>
            </a:extLst>
          </p:cNvPr>
          <p:cNvSpPr/>
          <p:nvPr/>
        </p:nvSpPr>
        <p:spPr>
          <a:xfrm>
            <a:off x="473732" y="1825819"/>
            <a:ext cx="3643536" cy="36435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0A3BFC72-4FFA-432C-BC02-BC5C8DC662DF}"/>
              </a:ext>
            </a:extLst>
          </p:cNvPr>
          <p:cNvSpPr/>
          <p:nvPr/>
        </p:nvSpPr>
        <p:spPr>
          <a:xfrm>
            <a:off x="836854" y="2188943"/>
            <a:ext cx="2917292" cy="291729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2AEA806-8FC1-407E-A38F-AAECCFD5FEDC}"/>
              </a:ext>
            </a:extLst>
          </p:cNvPr>
          <p:cNvSpPr/>
          <p:nvPr/>
        </p:nvSpPr>
        <p:spPr>
          <a:xfrm>
            <a:off x="836854" y="2188940"/>
            <a:ext cx="2917293" cy="2917293"/>
          </a:xfrm>
          <a:custGeom>
            <a:avLst/>
            <a:gdLst>
              <a:gd name="connsiteX0" fmla="*/ 1726268 w 3452536"/>
              <a:gd name="connsiteY0" fmla="*/ 0 h 3452536"/>
              <a:gd name="connsiteX1" fmla="*/ 3452536 w 3452536"/>
              <a:gd name="connsiteY1" fmla="*/ 1726268 h 3452536"/>
              <a:gd name="connsiteX2" fmla="*/ 2946924 w 3452536"/>
              <a:gd name="connsiteY2" fmla="*/ 2946924 h 3452536"/>
              <a:gd name="connsiteX3" fmla="*/ 2866658 w 3452536"/>
              <a:gd name="connsiteY3" fmla="*/ 3019874 h 3452536"/>
              <a:gd name="connsiteX4" fmla="*/ 3448142 w 3452536"/>
              <a:gd name="connsiteY4" fmla="*/ 3019874 h 3452536"/>
              <a:gd name="connsiteX5" fmla="*/ 3389951 w 3452536"/>
              <a:gd name="connsiteY5" fmla="*/ 3097692 h 3452536"/>
              <a:gd name="connsiteX6" fmla="*/ 3097691 w 3452536"/>
              <a:gd name="connsiteY6" fmla="*/ 3389952 h 3452536"/>
              <a:gd name="connsiteX7" fmla="*/ 3015951 w 3452536"/>
              <a:gd name="connsiteY7" fmla="*/ 3451076 h 3452536"/>
              <a:gd name="connsiteX8" fmla="*/ 1755182 w 3452536"/>
              <a:gd name="connsiteY8" fmla="*/ 3451076 h 3452536"/>
              <a:gd name="connsiteX9" fmla="*/ 1726268 w 3452536"/>
              <a:gd name="connsiteY9" fmla="*/ 3452536 h 3452536"/>
              <a:gd name="connsiteX10" fmla="*/ 0 w 3452536"/>
              <a:gd name="connsiteY10" fmla="*/ 1726268 h 3452536"/>
              <a:gd name="connsiteX11" fmla="*/ 1726268 w 3452536"/>
              <a:gd name="connsiteY11" fmla="*/ 0 h 345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52536" h="3452536">
                <a:moveTo>
                  <a:pt x="1726268" y="0"/>
                </a:moveTo>
                <a:cubicBezTo>
                  <a:pt x="2679659" y="0"/>
                  <a:pt x="3452536" y="772877"/>
                  <a:pt x="3452536" y="1726268"/>
                </a:cubicBezTo>
                <a:cubicBezTo>
                  <a:pt x="3452536" y="2202964"/>
                  <a:pt x="3259317" y="2634531"/>
                  <a:pt x="2946924" y="2946924"/>
                </a:cubicBezTo>
                <a:lnTo>
                  <a:pt x="2866658" y="3019874"/>
                </a:lnTo>
                <a:lnTo>
                  <a:pt x="3448142" y="3019874"/>
                </a:lnTo>
                <a:lnTo>
                  <a:pt x="3389951" y="3097692"/>
                </a:lnTo>
                <a:cubicBezTo>
                  <a:pt x="3302075" y="3204174"/>
                  <a:pt x="3204173" y="3302076"/>
                  <a:pt x="3097691" y="3389952"/>
                </a:cubicBezTo>
                <a:lnTo>
                  <a:pt x="3015951" y="3451076"/>
                </a:lnTo>
                <a:lnTo>
                  <a:pt x="1755182" y="3451076"/>
                </a:lnTo>
                <a:lnTo>
                  <a:pt x="1726268" y="3452536"/>
                </a:lnTo>
                <a:cubicBezTo>
                  <a:pt x="772877" y="3452536"/>
                  <a:pt x="0" y="2679659"/>
                  <a:pt x="0" y="1726268"/>
                </a:cubicBezTo>
                <a:cubicBezTo>
                  <a:pt x="0" y="772877"/>
                  <a:pt x="772877" y="0"/>
                  <a:pt x="1726268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30F4075-B9D9-42CC-89AC-4330B3BAA82D}"/>
              </a:ext>
            </a:extLst>
          </p:cNvPr>
          <p:cNvSpPr/>
          <p:nvPr/>
        </p:nvSpPr>
        <p:spPr>
          <a:xfrm>
            <a:off x="1201207" y="2553294"/>
            <a:ext cx="2188586" cy="21885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776B2F5A-D553-4378-A31D-264F49F4C483}"/>
              </a:ext>
            </a:extLst>
          </p:cNvPr>
          <p:cNvSpPr/>
          <p:nvPr/>
        </p:nvSpPr>
        <p:spPr>
          <a:xfrm>
            <a:off x="1201208" y="2553294"/>
            <a:ext cx="2763459" cy="2188586"/>
          </a:xfrm>
          <a:custGeom>
            <a:avLst/>
            <a:gdLst>
              <a:gd name="connsiteX0" fmla="*/ 1295065 w 3270477"/>
              <a:gd name="connsiteY0" fmla="*/ 0 h 2590130"/>
              <a:gd name="connsiteX1" fmla="*/ 2590130 w 3270477"/>
              <a:gd name="connsiteY1" fmla="*/ 1295065 h 2590130"/>
              <a:gd name="connsiteX2" fmla="*/ 2294401 w 3270477"/>
              <a:gd name="connsiteY2" fmla="*/ 2118846 h 2590130"/>
              <a:gd name="connsiteX3" fmla="*/ 2259297 w 3270477"/>
              <a:gd name="connsiteY3" fmla="*/ 2157470 h 2590130"/>
              <a:gd name="connsiteX4" fmla="*/ 3270477 w 3270477"/>
              <a:gd name="connsiteY4" fmla="*/ 2157470 h 2590130"/>
              <a:gd name="connsiteX5" fmla="*/ 3190858 w 3270477"/>
              <a:gd name="connsiteY5" fmla="*/ 2322749 h 2590130"/>
              <a:gd name="connsiteX6" fmla="*/ 3082864 w 3270477"/>
              <a:gd name="connsiteY6" fmla="*/ 2500512 h 2590130"/>
              <a:gd name="connsiteX7" fmla="*/ 3016940 w 3270477"/>
              <a:gd name="connsiteY7" fmla="*/ 2588672 h 2590130"/>
              <a:gd name="connsiteX8" fmla="*/ 1323939 w 3270477"/>
              <a:gd name="connsiteY8" fmla="*/ 2588672 h 2590130"/>
              <a:gd name="connsiteX9" fmla="*/ 1295065 w 3270477"/>
              <a:gd name="connsiteY9" fmla="*/ 2590130 h 2590130"/>
              <a:gd name="connsiteX10" fmla="*/ 0 w 3270477"/>
              <a:gd name="connsiteY10" fmla="*/ 1295065 h 2590130"/>
              <a:gd name="connsiteX11" fmla="*/ 1295065 w 3270477"/>
              <a:gd name="connsiteY11" fmla="*/ 0 h 259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70477" h="2590130">
                <a:moveTo>
                  <a:pt x="1295065" y="0"/>
                </a:moveTo>
                <a:cubicBezTo>
                  <a:pt x="2010310" y="0"/>
                  <a:pt x="2590130" y="579820"/>
                  <a:pt x="2590130" y="1295065"/>
                </a:cubicBezTo>
                <a:cubicBezTo>
                  <a:pt x="2590130" y="1607985"/>
                  <a:pt x="2479149" y="1894983"/>
                  <a:pt x="2294401" y="2118846"/>
                </a:cubicBezTo>
                <a:lnTo>
                  <a:pt x="2259297" y="2157470"/>
                </a:lnTo>
                <a:lnTo>
                  <a:pt x="3270477" y="2157470"/>
                </a:lnTo>
                <a:lnTo>
                  <a:pt x="3190858" y="2322749"/>
                </a:lnTo>
                <a:cubicBezTo>
                  <a:pt x="3157668" y="2383847"/>
                  <a:pt x="3121610" y="2443162"/>
                  <a:pt x="3082864" y="2500512"/>
                </a:cubicBezTo>
                <a:lnTo>
                  <a:pt x="3016940" y="2588672"/>
                </a:lnTo>
                <a:lnTo>
                  <a:pt x="1323939" y="2588672"/>
                </a:lnTo>
                <a:lnTo>
                  <a:pt x="1295065" y="2590130"/>
                </a:lnTo>
                <a:cubicBezTo>
                  <a:pt x="579820" y="2590130"/>
                  <a:pt x="0" y="2010310"/>
                  <a:pt x="0" y="1295065"/>
                </a:cubicBezTo>
                <a:cubicBezTo>
                  <a:pt x="0" y="579820"/>
                  <a:pt x="579820" y="0"/>
                  <a:pt x="1295065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3B57F070-D447-4465-904B-2DEE7E8846CB}"/>
              </a:ext>
            </a:extLst>
          </p:cNvPr>
          <p:cNvSpPr/>
          <p:nvPr/>
        </p:nvSpPr>
        <p:spPr>
          <a:xfrm>
            <a:off x="1565972" y="2918060"/>
            <a:ext cx="1459057" cy="1459057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BF550D59-235F-4BDF-8513-1B2405737830}"/>
              </a:ext>
            </a:extLst>
          </p:cNvPr>
          <p:cNvSpPr/>
          <p:nvPr/>
        </p:nvSpPr>
        <p:spPr>
          <a:xfrm>
            <a:off x="1565971" y="2918058"/>
            <a:ext cx="2514712" cy="1459058"/>
          </a:xfrm>
          <a:custGeom>
            <a:avLst/>
            <a:gdLst>
              <a:gd name="connsiteX0" fmla="*/ 863377 w 2976092"/>
              <a:gd name="connsiteY0" fmla="*/ 0 h 1726754"/>
              <a:gd name="connsiteX1" fmla="*/ 1726754 w 2976092"/>
              <a:gd name="connsiteY1" fmla="*/ 863377 h 1726754"/>
              <a:gd name="connsiteX2" fmla="*/ 1658906 w 2976092"/>
              <a:gd name="connsiteY2" fmla="*/ 1199442 h 1726754"/>
              <a:gd name="connsiteX3" fmla="*/ 1607268 w 2976092"/>
              <a:gd name="connsiteY3" fmla="*/ 1294578 h 1726754"/>
              <a:gd name="connsiteX4" fmla="*/ 2976092 w 2976092"/>
              <a:gd name="connsiteY4" fmla="*/ 1294578 h 1726754"/>
              <a:gd name="connsiteX5" fmla="*/ 2975587 w 2976092"/>
              <a:gd name="connsiteY5" fmla="*/ 1297889 h 1726754"/>
              <a:gd name="connsiteX6" fmla="*/ 2849959 w 2976092"/>
              <a:gd name="connsiteY6" fmla="*/ 1702595 h 1726754"/>
              <a:gd name="connsiteX7" fmla="*/ 2838790 w 2976092"/>
              <a:gd name="connsiteY7" fmla="*/ 1725780 h 1726754"/>
              <a:gd name="connsiteX8" fmla="*/ 882666 w 2976092"/>
              <a:gd name="connsiteY8" fmla="*/ 1725780 h 1726754"/>
              <a:gd name="connsiteX9" fmla="*/ 863377 w 2976092"/>
              <a:gd name="connsiteY9" fmla="*/ 1726754 h 1726754"/>
              <a:gd name="connsiteX10" fmla="*/ 0 w 2976092"/>
              <a:gd name="connsiteY10" fmla="*/ 863377 h 1726754"/>
              <a:gd name="connsiteX11" fmla="*/ 863377 w 2976092"/>
              <a:gd name="connsiteY11" fmla="*/ 0 h 1726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976092" h="1726754">
                <a:moveTo>
                  <a:pt x="863377" y="0"/>
                </a:moveTo>
                <a:cubicBezTo>
                  <a:pt x="1340207" y="0"/>
                  <a:pt x="1726754" y="386547"/>
                  <a:pt x="1726754" y="863377"/>
                </a:cubicBezTo>
                <a:cubicBezTo>
                  <a:pt x="1726754" y="982585"/>
                  <a:pt x="1702595" y="1096149"/>
                  <a:pt x="1658906" y="1199442"/>
                </a:cubicBezTo>
                <a:lnTo>
                  <a:pt x="1607268" y="1294578"/>
                </a:lnTo>
                <a:lnTo>
                  <a:pt x="2976092" y="1294578"/>
                </a:lnTo>
                <a:lnTo>
                  <a:pt x="2975587" y="1297889"/>
                </a:lnTo>
                <a:cubicBezTo>
                  <a:pt x="2946867" y="1438240"/>
                  <a:pt x="2904509" y="1573624"/>
                  <a:pt x="2849959" y="1702595"/>
                </a:cubicBezTo>
                <a:lnTo>
                  <a:pt x="2838790" y="1725780"/>
                </a:lnTo>
                <a:lnTo>
                  <a:pt x="882666" y="1725780"/>
                </a:lnTo>
                <a:lnTo>
                  <a:pt x="863377" y="1726754"/>
                </a:lnTo>
                <a:cubicBezTo>
                  <a:pt x="386547" y="1726754"/>
                  <a:pt x="0" y="1340207"/>
                  <a:pt x="0" y="863377"/>
                </a:cubicBezTo>
                <a:cubicBezTo>
                  <a:pt x="0" y="386547"/>
                  <a:pt x="386547" y="0"/>
                  <a:pt x="863377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BF75C9E7-A138-47E8-ACC8-D78DF003BA07}"/>
              </a:ext>
            </a:extLst>
          </p:cNvPr>
          <p:cNvSpPr/>
          <p:nvPr/>
        </p:nvSpPr>
        <p:spPr>
          <a:xfrm>
            <a:off x="1931146" y="3283234"/>
            <a:ext cx="2186122" cy="728707"/>
          </a:xfrm>
          <a:custGeom>
            <a:avLst/>
            <a:gdLst>
              <a:gd name="connsiteX0" fmla="*/ 431202 w 2587214"/>
              <a:gd name="connsiteY0" fmla="*/ 0 h 862404"/>
              <a:gd name="connsiteX1" fmla="*/ 862404 w 2587214"/>
              <a:gd name="connsiteY1" fmla="*/ 431202 h 862404"/>
              <a:gd name="connsiteX2" fmla="*/ 2587214 w 2587214"/>
              <a:gd name="connsiteY2" fmla="*/ 431202 h 862404"/>
              <a:gd name="connsiteX3" fmla="*/ 2576083 w 2587214"/>
              <a:gd name="connsiteY3" fmla="*/ 651642 h 862404"/>
              <a:gd name="connsiteX4" fmla="*/ 2543917 w 2587214"/>
              <a:gd name="connsiteY4" fmla="*/ 862404 h 862404"/>
              <a:gd name="connsiteX5" fmla="*/ 431202 w 2587214"/>
              <a:gd name="connsiteY5" fmla="*/ 862404 h 862404"/>
              <a:gd name="connsiteX6" fmla="*/ 428214 w 2587214"/>
              <a:gd name="connsiteY6" fmla="*/ 862404 h 862404"/>
              <a:gd name="connsiteX7" fmla="*/ 428214 w 2587214"/>
              <a:gd name="connsiteY7" fmla="*/ 862103 h 862404"/>
              <a:gd name="connsiteX8" fmla="*/ 344300 w 2587214"/>
              <a:gd name="connsiteY8" fmla="*/ 853644 h 862404"/>
              <a:gd name="connsiteX9" fmla="*/ 0 w 2587214"/>
              <a:gd name="connsiteY9" fmla="*/ 431202 h 862404"/>
              <a:gd name="connsiteX10" fmla="*/ 431202 w 2587214"/>
              <a:gd name="connsiteY10" fmla="*/ 0 h 86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87214" h="862404">
                <a:moveTo>
                  <a:pt x="431202" y="0"/>
                </a:moveTo>
                <a:cubicBezTo>
                  <a:pt x="669348" y="0"/>
                  <a:pt x="862404" y="193056"/>
                  <a:pt x="862404" y="431202"/>
                </a:cubicBezTo>
                <a:lnTo>
                  <a:pt x="2587214" y="431202"/>
                </a:lnTo>
                <a:cubicBezTo>
                  <a:pt x="2587214" y="505623"/>
                  <a:pt x="2583444" y="579163"/>
                  <a:pt x="2576083" y="651642"/>
                </a:cubicBezTo>
                <a:lnTo>
                  <a:pt x="2543917" y="862404"/>
                </a:lnTo>
                <a:lnTo>
                  <a:pt x="431202" y="862404"/>
                </a:lnTo>
                <a:lnTo>
                  <a:pt x="428214" y="862404"/>
                </a:lnTo>
                <a:lnTo>
                  <a:pt x="428214" y="862103"/>
                </a:lnTo>
                <a:lnTo>
                  <a:pt x="344300" y="853644"/>
                </a:lnTo>
                <a:cubicBezTo>
                  <a:pt x="147809" y="813436"/>
                  <a:pt x="0" y="639580"/>
                  <a:pt x="0" y="431202"/>
                </a:cubicBezTo>
                <a:cubicBezTo>
                  <a:pt x="0" y="193056"/>
                  <a:pt x="193056" y="0"/>
                  <a:pt x="431202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8654F7C-D4EA-491F-A999-94145873CECE}"/>
              </a:ext>
            </a:extLst>
          </p:cNvPr>
          <p:cNvSpPr/>
          <p:nvPr/>
        </p:nvSpPr>
        <p:spPr>
          <a:xfrm>
            <a:off x="1931147" y="3283234"/>
            <a:ext cx="728707" cy="72870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36B5D5D-A2BF-4072-BDD0-43A1E1112B54}"/>
              </a:ext>
            </a:extLst>
          </p:cNvPr>
          <p:cNvSpPr/>
          <p:nvPr/>
        </p:nvSpPr>
        <p:spPr>
          <a:xfrm>
            <a:off x="2292975" y="4011941"/>
            <a:ext cx="6111697" cy="3643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E92F4F6-12A8-4F57-A722-2C69824E89D5}"/>
              </a:ext>
            </a:extLst>
          </p:cNvPr>
          <p:cNvSpPr/>
          <p:nvPr/>
        </p:nvSpPr>
        <p:spPr>
          <a:xfrm>
            <a:off x="2292975" y="4376295"/>
            <a:ext cx="6111697" cy="3643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9223187-5A89-4458-97AA-98E87C4CB855}"/>
              </a:ext>
            </a:extLst>
          </p:cNvPr>
          <p:cNvSpPr/>
          <p:nvPr/>
        </p:nvSpPr>
        <p:spPr>
          <a:xfrm>
            <a:off x="2292975" y="4740647"/>
            <a:ext cx="6111697" cy="3643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A0D47E7-CDA5-4706-AF9C-812C54216BF7}"/>
              </a:ext>
            </a:extLst>
          </p:cNvPr>
          <p:cNvSpPr/>
          <p:nvPr/>
        </p:nvSpPr>
        <p:spPr>
          <a:xfrm>
            <a:off x="2292975" y="3647587"/>
            <a:ext cx="6111697" cy="3643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4" name="Graphic 53" descr="Bullseye">
            <a:extLst>
              <a:ext uri="{FF2B5EF4-FFF2-40B4-BE49-F238E27FC236}">
                <a16:creationId xmlns:a16="http://schemas.microsoft.com/office/drawing/2014/main" id="{8C307E6A-CFC2-443D-B0B1-3E69F6A42B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8401" y="4714515"/>
            <a:ext cx="332114" cy="332114"/>
          </a:xfrm>
          <a:prstGeom prst="rect">
            <a:avLst/>
          </a:prstGeom>
        </p:spPr>
      </p:pic>
      <p:pic>
        <p:nvPicPr>
          <p:cNvPr id="55" name="Graphic 54" descr="Pie chart">
            <a:extLst>
              <a:ext uri="{FF2B5EF4-FFF2-40B4-BE49-F238E27FC236}">
                <a16:creationId xmlns:a16="http://schemas.microsoft.com/office/drawing/2014/main" id="{568E3DF7-6CA4-48E1-A65D-65D27B7DB8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12887" y="4171362"/>
            <a:ext cx="332114" cy="332114"/>
          </a:xfrm>
          <a:prstGeom prst="rect">
            <a:avLst/>
          </a:prstGeom>
        </p:spPr>
      </p:pic>
      <p:pic>
        <p:nvPicPr>
          <p:cNvPr id="56" name="Graphic 55" descr="Lightbulb">
            <a:extLst>
              <a:ext uri="{FF2B5EF4-FFF2-40B4-BE49-F238E27FC236}">
                <a16:creationId xmlns:a16="http://schemas.microsoft.com/office/drawing/2014/main" id="{FDB230FD-F0AA-4D64-A076-9BCDF2ED88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76574" y="3470061"/>
            <a:ext cx="432803" cy="432803"/>
          </a:xfrm>
          <a:prstGeom prst="rect">
            <a:avLst/>
          </a:prstGeom>
        </p:spPr>
      </p:pic>
      <p:pic>
        <p:nvPicPr>
          <p:cNvPr id="57" name="Graphic 56" descr="Stopwatch">
            <a:extLst>
              <a:ext uri="{FF2B5EF4-FFF2-40B4-BE49-F238E27FC236}">
                <a16:creationId xmlns:a16="http://schemas.microsoft.com/office/drawing/2014/main" id="{8B33B999-80C3-47F2-AEF7-D89FCA80BF3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48921" y="4408123"/>
            <a:ext cx="332114" cy="332114"/>
          </a:xfrm>
          <a:prstGeom prst="rect">
            <a:avLst/>
          </a:prstGeom>
        </p:spPr>
      </p:pic>
      <p:pic>
        <p:nvPicPr>
          <p:cNvPr id="64" name="Graphic 63" descr="Coins">
            <a:extLst>
              <a:ext uri="{FF2B5EF4-FFF2-40B4-BE49-F238E27FC236}">
                <a16:creationId xmlns:a16="http://schemas.microsoft.com/office/drawing/2014/main" id="{51F21634-98F5-4E29-82A2-A596A7F22C8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94960" y="3891682"/>
            <a:ext cx="332114" cy="332114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2FE240CD-438A-4B1F-8B17-A65427F9F4B2}"/>
              </a:ext>
            </a:extLst>
          </p:cNvPr>
          <p:cNvSpPr/>
          <p:nvPr/>
        </p:nvSpPr>
        <p:spPr>
          <a:xfrm rot="20700000">
            <a:off x="7621519" y="3504042"/>
            <a:ext cx="1048748" cy="37859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 b="1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B69E8F47-B576-428A-BC8B-6DEB4606625C}"/>
              </a:ext>
            </a:extLst>
          </p:cNvPr>
          <p:cNvSpPr/>
          <p:nvPr/>
        </p:nvSpPr>
        <p:spPr>
          <a:xfrm rot="20700000">
            <a:off x="7617683" y="3504043"/>
            <a:ext cx="1048748" cy="378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A967003-6B34-4A0E-BB6D-D75AEF44D436}"/>
              </a:ext>
            </a:extLst>
          </p:cNvPr>
          <p:cNvSpPr/>
          <p:nvPr/>
        </p:nvSpPr>
        <p:spPr>
          <a:xfrm rot="20700000">
            <a:off x="7621520" y="3868405"/>
            <a:ext cx="1048748" cy="37859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 b="1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CFEF8AF-2369-4FA7-AAE5-695D380AA0FF}"/>
              </a:ext>
            </a:extLst>
          </p:cNvPr>
          <p:cNvSpPr/>
          <p:nvPr/>
        </p:nvSpPr>
        <p:spPr>
          <a:xfrm rot="20700000">
            <a:off x="7617684" y="3868405"/>
            <a:ext cx="1048748" cy="378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7C7C65A-A42C-4F6E-B46D-A64D27FC8405}"/>
              </a:ext>
            </a:extLst>
          </p:cNvPr>
          <p:cNvSpPr/>
          <p:nvPr/>
        </p:nvSpPr>
        <p:spPr>
          <a:xfrm rot="20700000">
            <a:off x="7621520" y="4232767"/>
            <a:ext cx="1048748" cy="37859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 b="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8C5533B-B95F-4BB3-99FD-317F2891D923}"/>
              </a:ext>
            </a:extLst>
          </p:cNvPr>
          <p:cNvSpPr/>
          <p:nvPr/>
        </p:nvSpPr>
        <p:spPr>
          <a:xfrm rot="20700000">
            <a:off x="7617684" y="4232768"/>
            <a:ext cx="1048748" cy="378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7825496-4C2D-44BF-8A65-573E0F2AD711}"/>
              </a:ext>
            </a:extLst>
          </p:cNvPr>
          <p:cNvSpPr/>
          <p:nvPr/>
        </p:nvSpPr>
        <p:spPr>
          <a:xfrm rot="20700000">
            <a:off x="7621520" y="4597129"/>
            <a:ext cx="1048748" cy="37859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 b="1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6E1265A3-FB46-4227-A42F-1E7B71462CE7}"/>
              </a:ext>
            </a:extLst>
          </p:cNvPr>
          <p:cNvSpPr/>
          <p:nvPr/>
        </p:nvSpPr>
        <p:spPr>
          <a:xfrm rot="20700000">
            <a:off x="7617684" y="4597131"/>
            <a:ext cx="1048748" cy="378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BD735D9C-3C49-49C9-A26C-65644B7E5614}"/>
              </a:ext>
            </a:extLst>
          </p:cNvPr>
          <p:cNvSpPr/>
          <p:nvPr/>
        </p:nvSpPr>
        <p:spPr>
          <a:xfrm>
            <a:off x="2292975" y="5105002"/>
            <a:ext cx="6111697" cy="364354"/>
          </a:xfrm>
          <a:custGeom>
            <a:avLst/>
            <a:gdLst>
              <a:gd name="connsiteX0" fmla="*/ 0 w 7233024"/>
              <a:gd name="connsiteY0" fmla="*/ 0 h 431202"/>
              <a:gd name="connsiteX1" fmla="*/ 7233024 w 7233024"/>
              <a:gd name="connsiteY1" fmla="*/ 0 h 431202"/>
              <a:gd name="connsiteX2" fmla="*/ 7233024 w 7233024"/>
              <a:gd name="connsiteY2" fmla="*/ 204058 h 431202"/>
              <a:gd name="connsiteX3" fmla="*/ 6385314 w 7233024"/>
              <a:gd name="connsiteY3" fmla="*/ 431202 h 431202"/>
              <a:gd name="connsiteX4" fmla="*/ 6385314 w 7233024"/>
              <a:gd name="connsiteY4" fmla="*/ 431202 h 431202"/>
              <a:gd name="connsiteX5" fmla="*/ 0 w 7233024"/>
              <a:gd name="connsiteY5" fmla="*/ 431202 h 43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3024" h="431202">
                <a:moveTo>
                  <a:pt x="0" y="0"/>
                </a:moveTo>
                <a:lnTo>
                  <a:pt x="7233024" y="0"/>
                </a:lnTo>
                <a:lnTo>
                  <a:pt x="7233024" y="204058"/>
                </a:lnTo>
                <a:lnTo>
                  <a:pt x="6385314" y="431202"/>
                </a:lnTo>
                <a:lnTo>
                  <a:pt x="6385314" y="431202"/>
                </a:lnTo>
                <a:lnTo>
                  <a:pt x="0" y="43120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B9A332A0-4730-4431-8E9E-CE27022A6C20}"/>
              </a:ext>
            </a:extLst>
          </p:cNvPr>
          <p:cNvSpPr/>
          <p:nvPr/>
        </p:nvSpPr>
        <p:spPr>
          <a:xfrm rot="20700000">
            <a:off x="7621520" y="4961493"/>
            <a:ext cx="1048748" cy="3785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 b="1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9F8F8667-818E-46C1-8D6C-37A2069126E4}"/>
              </a:ext>
            </a:extLst>
          </p:cNvPr>
          <p:cNvSpPr/>
          <p:nvPr/>
        </p:nvSpPr>
        <p:spPr>
          <a:xfrm rot="20700000">
            <a:off x="7617684" y="4961493"/>
            <a:ext cx="1048748" cy="37859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6C9A45E9-EF02-4018-9A97-D1F679A38A7D}"/>
              </a:ext>
            </a:extLst>
          </p:cNvPr>
          <p:cNvSpPr/>
          <p:nvPr/>
        </p:nvSpPr>
        <p:spPr>
          <a:xfrm>
            <a:off x="3971587" y="3595708"/>
            <a:ext cx="2947662" cy="4681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1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79E73EC-FBA6-47F9-B315-D1C30355DA9C}"/>
              </a:ext>
            </a:extLst>
          </p:cNvPr>
          <p:cNvSpPr/>
          <p:nvPr/>
        </p:nvSpPr>
        <p:spPr>
          <a:xfrm>
            <a:off x="3971587" y="3960062"/>
            <a:ext cx="2947662" cy="4681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1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21A0205-A508-4FC4-9FDA-9D49737CF3CF}"/>
              </a:ext>
            </a:extLst>
          </p:cNvPr>
          <p:cNvSpPr/>
          <p:nvPr/>
        </p:nvSpPr>
        <p:spPr>
          <a:xfrm>
            <a:off x="3971587" y="4324417"/>
            <a:ext cx="2947662" cy="4681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1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ED9D4EDC-115F-4DAC-B931-DC135D07375E}"/>
              </a:ext>
            </a:extLst>
          </p:cNvPr>
          <p:cNvSpPr/>
          <p:nvPr/>
        </p:nvSpPr>
        <p:spPr>
          <a:xfrm>
            <a:off x="3971587" y="4688771"/>
            <a:ext cx="2947662" cy="4681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100" dirty="0">
                <a:solidFill>
                  <a:prstClr val="white"/>
                </a:solidFill>
              </a:rPr>
              <a:t>Lorem Ipsum Dolor Sit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84BC109F-C650-452C-A88B-EB8E9B478F9F}"/>
              </a:ext>
            </a:extLst>
          </p:cNvPr>
          <p:cNvSpPr/>
          <p:nvPr/>
        </p:nvSpPr>
        <p:spPr>
          <a:xfrm>
            <a:off x="3971587" y="5053123"/>
            <a:ext cx="2947662" cy="46811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100" dirty="0">
                <a:solidFill>
                  <a:prstClr val="white"/>
                </a:solidFill>
              </a:rPr>
              <a:t>Lorem Ipsum Dolor Sit</a:t>
            </a:r>
          </a:p>
        </p:txBody>
      </p:sp>
    </p:spTree>
    <p:extLst>
      <p:ext uri="{BB962C8B-B14F-4D97-AF65-F5344CB8AC3E}">
        <p14:creationId xmlns:p14="http://schemas.microsoft.com/office/powerpoint/2010/main" val="3326593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10132</TotalTime>
  <Words>100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Snail Diagram with 5 Levels for PowerPoint</vt:lpstr>
      <vt:lpstr>Snail Diagram with 5 Levels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Snail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2018-10-16T15:36:35Z</dcterms:modified>
  <cp:category>Charts &amp; Diagrams</cp:category>
</cp:coreProperties>
</file>