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606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78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63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C62F4618-6F2E-419D-A4C1-6F13A4082F91}"/>
              </a:ext>
            </a:extLst>
          </p:cNvPr>
          <p:cNvSpPr/>
          <p:nvPr/>
        </p:nvSpPr>
        <p:spPr>
          <a:xfrm rot="232205">
            <a:off x="9547475" y="4978259"/>
            <a:ext cx="1549400" cy="449729"/>
          </a:xfrm>
          <a:prstGeom prst="rect">
            <a:avLst/>
          </a:prstGeom>
          <a:effectLst>
            <a:outerShdw blurRad="114300" dist="419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Snail Diagram with 5 Levels for PowerPoint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FEA19E8-ED42-4B82-8AA9-41C41C756236}"/>
              </a:ext>
            </a:extLst>
          </p:cNvPr>
          <p:cNvSpPr/>
          <p:nvPr/>
        </p:nvSpPr>
        <p:spPr>
          <a:xfrm>
            <a:off x="1783976" y="1407459"/>
            <a:ext cx="4312024" cy="431202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72B1C02F-C4AC-431F-B90B-8920DEA5109B}"/>
              </a:ext>
            </a:extLst>
          </p:cNvPr>
          <p:cNvSpPr/>
          <p:nvPr/>
        </p:nvSpPr>
        <p:spPr>
          <a:xfrm>
            <a:off x="2213721" y="1837204"/>
            <a:ext cx="3452535" cy="345253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D10CC6B0-F949-4AD2-973B-822A4259EFE1}"/>
              </a:ext>
            </a:extLst>
          </p:cNvPr>
          <p:cNvSpPr/>
          <p:nvPr/>
        </p:nvSpPr>
        <p:spPr>
          <a:xfrm>
            <a:off x="2213721" y="1837203"/>
            <a:ext cx="3452536" cy="3452536"/>
          </a:xfrm>
          <a:custGeom>
            <a:avLst/>
            <a:gdLst>
              <a:gd name="connsiteX0" fmla="*/ 1726268 w 3452536"/>
              <a:gd name="connsiteY0" fmla="*/ 0 h 3452536"/>
              <a:gd name="connsiteX1" fmla="*/ 3452536 w 3452536"/>
              <a:gd name="connsiteY1" fmla="*/ 1726268 h 3452536"/>
              <a:gd name="connsiteX2" fmla="*/ 2946924 w 3452536"/>
              <a:gd name="connsiteY2" fmla="*/ 2946924 h 3452536"/>
              <a:gd name="connsiteX3" fmla="*/ 2866658 w 3452536"/>
              <a:gd name="connsiteY3" fmla="*/ 3019874 h 3452536"/>
              <a:gd name="connsiteX4" fmla="*/ 3448142 w 3452536"/>
              <a:gd name="connsiteY4" fmla="*/ 3019874 h 3452536"/>
              <a:gd name="connsiteX5" fmla="*/ 3389951 w 3452536"/>
              <a:gd name="connsiteY5" fmla="*/ 3097692 h 3452536"/>
              <a:gd name="connsiteX6" fmla="*/ 3097691 w 3452536"/>
              <a:gd name="connsiteY6" fmla="*/ 3389952 h 3452536"/>
              <a:gd name="connsiteX7" fmla="*/ 3015951 w 3452536"/>
              <a:gd name="connsiteY7" fmla="*/ 3451076 h 3452536"/>
              <a:gd name="connsiteX8" fmla="*/ 1755182 w 3452536"/>
              <a:gd name="connsiteY8" fmla="*/ 3451076 h 3452536"/>
              <a:gd name="connsiteX9" fmla="*/ 1726268 w 3452536"/>
              <a:gd name="connsiteY9" fmla="*/ 3452536 h 3452536"/>
              <a:gd name="connsiteX10" fmla="*/ 0 w 3452536"/>
              <a:gd name="connsiteY10" fmla="*/ 1726268 h 3452536"/>
              <a:gd name="connsiteX11" fmla="*/ 1726268 w 3452536"/>
              <a:gd name="connsiteY11" fmla="*/ 0 h 3452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52536" h="3452536">
                <a:moveTo>
                  <a:pt x="1726268" y="0"/>
                </a:moveTo>
                <a:cubicBezTo>
                  <a:pt x="2679659" y="0"/>
                  <a:pt x="3452536" y="772877"/>
                  <a:pt x="3452536" y="1726268"/>
                </a:cubicBezTo>
                <a:cubicBezTo>
                  <a:pt x="3452536" y="2202964"/>
                  <a:pt x="3259317" y="2634531"/>
                  <a:pt x="2946924" y="2946924"/>
                </a:cubicBezTo>
                <a:lnTo>
                  <a:pt x="2866658" y="3019874"/>
                </a:lnTo>
                <a:lnTo>
                  <a:pt x="3448142" y="3019874"/>
                </a:lnTo>
                <a:lnTo>
                  <a:pt x="3389951" y="3097692"/>
                </a:lnTo>
                <a:cubicBezTo>
                  <a:pt x="3302075" y="3204174"/>
                  <a:pt x="3204173" y="3302076"/>
                  <a:pt x="3097691" y="3389952"/>
                </a:cubicBezTo>
                <a:lnTo>
                  <a:pt x="3015951" y="3451076"/>
                </a:lnTo>
                <a:lnTo>
                  <a:pt x="1755182" y="3451076"/>
                </a:lnTo>
                <a:lnTo>
                  <a:pt x="1726268" y="3452536"/>
                </a:lnTo>
                <a:cubicBezTo>
                  <a:pt x="772877" y="3452536"/>
                  <a:pt x="0" y="2679659"/>
                  <a:pt x="0" y="1726268"/>
                </a:cubicBezTo>
                <a:cubicBezTo>
                  <a:pt x="0" y="772877"/>
                  <a:pt x="772877" y="0"/>
                  <a:pt x="17262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244501F9-6478-46ED-9872-CBD2E64E6F9D}"/>
              </a:ext>
            </a:extLst>
          </p:cNvPr>
          <p:cNvSpPr/>
          <p:nvPr/>
        </p:nvSpPr>
        <p:spPr>
          <a:xfrm>
            <a:off x="2644923" y="2268406"/>
            <a:ext cx="2590130" cy="259013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9E6E969F-D4AE-4075-AE4F-4A947ADD570F}"/>
              </a:ext>
            </a:extLst>
          </p:cNvPr>
          <p:cNvSpPr/>
          <p:nvPr/>
        </p:nvSpPr>
        <p:spPr>
          <a:xfrm>
            <a:off x="2644923" y="2268406"/>
            <a:ext cx="3270477" cy="2590130"/>
          </a:xfrm>
          <a:custGeom>
            <a:avLst/>
            <a:gdLst>
              <a:gd name="connsiteX0" fmla="*/ 1295065 w 3270477"/>
              <a:gd name="connsiteY0" fmla="*/ 0 h 2590130"/>
              <a:gd name="connsiteX1" fmla="*/ 2590130 w 3270477"/>
              <a:gd name="connsiteY1" fmla="*/ 1295065 h 2590130"/>
              <a:gd name="connsiteX2" fmla="*/ 2294401 w 3270477"/>
              <a:gd name="connsiteY2" fmla="*/ 2118846 h 2590130"/>
              <a:gd name="connsiteX3" fmla="*/ 2259297 w 3270477"/>
              <a:gd name="connsiteY3" fmla="*/ 2157470 h 2590130"/>
              <a:gd name="connsiteX4" fmla="*/ 3270477 w 3270477"/>
              <a:gd name="connsiteY4" fmla="*/ 2157470 h 2590130"/>
              <a:gd name="connsiteX5" fmla="*/ 3190858 w 3270477"/>
              <a:gd name="connsiteY5" fmla="*/ 2322749 h 2590130"/>
              <a:gd name="connsiteX6" fmla="*/ 3082864 w 3270477"/>
              <a:gd name="connsiteY6" fmla="*/ 2500512 h 2590130"/>
              <a:gd name="connsiteX7" fmla="*/ 3016940 w 3270477"/>
              <a:gd name="connsiteY7" fmla="*/ 2588672 h 2590130"/>
              <a:gd name="connsiteX8" fmla="*/ 1323939 w 3270477"/>
              <a:gd name="connsiteY8" fmla="*/ 2588672 h 2590130"/>
              <a:gd name="connsiteX9" fmla="*/ 1295065 w 3270477"/>
              <a:gd name="connsiteY9" fmla="*/ 2590130 h 2590130"/>
              <a:gd name="connsiteX10" fmla="*/ 0 w 3270477"/>
              <a:gd name="connsiteY10" fmla="*/ 1295065 h 2590130"/>
              <a:gd name="connsiteX11" fmla="*/ 1295065 w 3270477"/>
              <a:gd name="connsiteY11" fmla="*/ 0 h 259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70477" h="2590130">
                <a:moveTo>
                  <a:pt x="1295065" y="0"/>
                </a:moveTo>
                <a:cubicBezTo>
                  <a:pt x="2010310" y="0"/>
                  <a:pt x="2590130" y="579820"/>
                  <a:pt x="2590130" y="1295065"/>
                </a:cubicBezTo>
                <a:cubicBezTo>
                  <a:pt x="2590130" y="1607985"/>
                  <a:pt x="2479149" y="1894983"/>
                  <a:pt x="2294401" y="2118846"/>
                </a:cubicBezTo>
                <a:lnTo>
                  <a:pt x="2259297" y="2157470"/>
                </a:lnTo>
                <a:lnTo>
                  <a:pt x="3270477" y="2157470"/>
                </a:lnTo>
                <a:lnTo>
                  <a:pt x="3190858" y="2322749"/>
                </a:lnTo>
                <a:cubicBezTo>
                  <a:pt x="3157668" y="2383847"/>
                  <a:pt x="3121610" y="2443162"/>
                  <a:pt x="3082864" y="2500512"/>
                </a:cubicBezTo>
                <a:lnTo>
                  <a:pt x="3016940" y="2588672"/>
                </a:lnTo>
                <a:lnTo>
                  <a:pt x="1323939" y="2588672"/>
                </a:lnTo>
                <a:lnTo>
                  <a:pt x="1295065" y="2590130"/>
                </a:lnTo>
                <a:cubicBezTo>
                  <a:pt x="579820" y="2590130"/>
                  <a:pt x="0" y="2010310"/>
                  <a:pt x="0" y="1295065"/>
                </a:cubicBezTo>
                <a:cubicBezTo>
                  <a:pt x="0" y="579820"/>
                  <a:pt x="579820" y="0"/>
                  <a:pt x="12950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6FD9B954-4857-42B3-BE5A-E4C6DC89D301}"/>
              </a:ext>
            </a:extLst>
          </p:cNvPr>
          <p:cNvSpPr/>
          <p:nvPr/>
        </p:nvSpPr>
        <p:spPr>
          <a:xfrm>
            <a:off x="3076612" y="2700095"/>
            <a:ext cx="1726753" cy="172675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93925DBE-3CF4-491A-8211-CDC9879633BB}"/>
              </a:ext>
            </a:extLst>
          </p:cNvPr>
          <p:cNvSpPr/>
          <p:nvPr/>
        </p:nvSpPr>
        <p:spPr>
          <a:xfrm>
            <a:off x="3076611" y="2700094"/>
            <a:ext cx="2976092" cy="1726754"/>
          </a:xfrm>
          <a:custGeom>
            <a:avLst/>
            <a:gdLst>
              <a:gd name="connsiteX0" fmla="*/ 863377 w 2976092"/>
              <a:gd name="connsiteY0" fmla="*/ 0 h 1726754"/>
              <a:gd name="connsiteX1" fmla="*/ 1726754 w 2976092"/>
              <a:gd name="connsiteY1" fmla="*/ 863377 h 1726754"/>
              <a:gd name="connsiteX2" fmla="*/ 1658906 w 2976092"/>
              <a:gd name="connsiteY2" fmla="*/ 1199442 h 1726754"/>
              <a:gd name="connsiteX3" fmla="*/ 1607268 w 2976092"/>
              <a:gd name="connsiteY3" fmla="*/ 1294578 h 1726754"/>
              <a:gd name="connsiteX4" fmla="*/ 2976092 w 2976092"/>
              <a:gd name="connsiteY4" fmla="*/ 1294578 h 1726754"/>
              <a:gd name="connsiteX5" fmla="*/ 2975587 w 2976092"/>
              <a:gd name="connsiteY5" fmla="*/ 1297889 h 1726754"/>
              <a:gd name="connsiteX6" fmla="*/ 2849959 w 2976092"/>
              <a:gd name="connsiteY6" fmla="*/ 1702595 h 1726754"/>
              <a:gd name="connsiteX7" fmla="*/ 2838790 w 2976092"/>
              <a:gd name="connsiteY7" fmla="*/ 1725780 h 1726754"/>
              <a:gd name="connsiteX8" fmla="*/ 882666 w 2976092"/>
              <a:gd name="connsiteY8" fmla="*/ 1725780 h 1726754"/>
              <a:gd name="connsiteX9" fmla="*/ 863377 w 2976092"/>
              <a:gd name="connsiteY9" fmla="*/ 1726754 h 1726754"/>
              <a:gd name="connsiteX10" fmla="*/ 0 w 2976092"/>
              <a:gd name="connsiteY10" fmla="*/ 863377 h 1726754"/>
              <a:gd name="connsiteX11" fmla="*/ 863377 w 2976092"/>
              <a:gd name="connsiteY11" fmla="*/ 0 h 172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76092" h="1726754">
                <a:moveTo>
                  <a:pt x="863377" y="0"/>
                </a:moveTo>
                <a:cubicBezTo>
                  <a:pt x="1340207" y="0"/>
                  <a:pt x="1726754" y="386547"/>
                  <a:pt x="1726754" y="863377"/>
                </a:cubicBezTo>
                <a:cubicBezTo>
                  <a:pt x="1726754" y="982585"/>
                  <a:pt x="1702595" y="1096149"/>
                  <a:pt x="1658906" y="1199442"/>
                </a:cubicBezTo>
                <a:lnTo>
                  <a:pt x="1607268" y="1294578"/>
                </a:lnTo>
                <a:lnTo>
                  <a:pt x="2976092" y="1294578"/>
                </a:lnTo>
                <a:lnTo>
                  <a:pt x="2975587" y="1297889"/>
                </a:lnTo>
                <a:cubicBezTo>
                  <a:pt x="2946867" y="1438240"/>
                  <a:pt x="2904509" y="1573624"/>
                  <a:pt x="2849959" y="1702595"/>
                </a:cubicBezTo>
                <a:lnTo>
                  <a:pt x="2838790" y="1725780"/>
                </a:lnTo>
                <a:lnTo>
                  <a:pt x="882666" y="1725780"/>
                </a:lnTo>
                <a:lnTo>
                  <a:pt x="863377" y="1726754"/>
                </a:lnTo>
                <a:cubicBezTo>
                  <a:pt x="386547" y="1726754"/>
                  <a:pt x="0" y="1340207"/>
                  <a:pt x="0" y="863377"/>
                </a:cubicBezTo>
                <a:cubicBezTo>
                  <a:pt x="0" y="386547"/>
                  <a:pt x="386547" y="0"/>
                  <a:pt x="863377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55F83567-00FF-404F-9791-4207188D4C29}"/>
              </a:ext>
            </a:extLst>
          </p:cNvPr>
          <p:cNvSpPr/>
          <p:nvPr/>
        </p:nvSpPr>
        <p:spPr>
          <a:xfrm>
            <a:off x="3508786" y="3132269"/>
            <a:ext cx="2587214" cy="862404"/>
          </a:xfrm>
          <a:custGeom>
            <a:avLst/>
            <a:gdLst>
              <a:gd name="connsiteX0" fmla="*/ 431202 w 2587214"/>
              <a:gd name="connsiteY0" fmla="*/ 0 h 862404"/>
              <a:gd name="connsiteX1" fmla="*/ 862404 w 2587214"/>
              <a:gd name="connsiteY1" fmla="*/ 431202 h 862404"/>
              <a:gd name="connsiteX2" fmla="*/ 2587214 w 2587214"/>
              <a:gd name="connsiteY2" fmla="*/ 431202 h 862404"/>
              <a:gd name="connsiteX3" fmla="*/ 2576083 w 2587214"/>
              <a:gd name="connsiteY3" fmla="*/ 651642 h 862404"/>
              <a:gd name="connsiteX4" fmla="*/ 2543917 w 2587214"/>
              <a:gd name="connsiteY4" fmla="*/ 862404 h 862404"/>
              <a:gd name="connsiteX5" fmla="*/ 431202 w 2587214"/>
              <a:gd name="connsiteY5" fmla="*/ 862404 h 862404"/>
              <a:gd name="connsiteX6" fmla="*/ 428214 w 2587214"/>
              <a:gd name="connsiteY6" fmla="*/ 862404 h 862404"/>
              <a:gd name="connsiteX7" fmla="*/ 428214 w 2587214"/>
              <a:gd name="connsiteY7" fmla="*/ 862103 h 862404"/>
              <a:gd name="connsiteX8" fmla="*/ 344300 w 2587214"/>
              <a:gd name="connsiteY8" fmla="*/ 853644 h 862404"/>
              <a:gd name="connsiteX9" fmla="*/ 0 w 2587214"/>
              <a:gd name="connsiteY9" fmla="*/ 431202 h 862404"/>
              <a:gd name="connsiteX10" fmla="*/ 431202 w 2587214"/>
              <a:gd name="connsiteY10" fmla="*/ 0 h 862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87214" h="862404">
                <a:moveTo>
                  <a:pt x="431202" y="0"/>
                </a:moveTo>
                <a:cubicBezTo>
                  <a:pt x="669348" y="0"/>
                  <a:pt x="862404" y="193056"/>
                  <a:pt x="862404" y="431202"/>
                </a:cubicBezTo>
                <a:lnTo>
                  <a:pt x="2587214" y="431202"/>
                </a:lnTo>
                <a:cubicBezTo>
                  <a:pt x="2587214" y="505623"/>
                  <a:pt x="2583444" y="579163"/>
                  <a:pt x="2576083" y="651642"/>
                </a:cubicBezTo>
                <a:lnTo>
                  <a:pt x="2543917" y="862404"/>
                </a:lnTo>
                <a:lnTo>
                  <a:pt x="431202" y="862404"/>
                </a:lnTo>
                <a:lnTo>
                  <a:pt x="428214" y="862404"/>
                </a:lnTo>
                <a:lnTo>
                  <a:pt x="428214" y="862103"/>
                </a:lnTo>
                <a:lnTo>
                  <a:pt x="344300" y="853644"/>
                </a:lnTo>
                <a:cubicBezTo>
                  <a:pt x="147809" y="813436"/>
                  <a:pt x="0" y="639580"/>
                  <a:pt x="0" y="431202"/>
                </a:cubicBezTo>
                <a:cubicBezTo>
                  <a:pt x="0" y="193056"/>
                  <a:pt x="193056" y="0"/>
                  <a:pt x="43120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73C16753-8F3C-4310-AB2E-AF0CD5E5B838}"/>
              </a:ext>
            </a:extLst>
          </p:cNvPr>
          <p:cNvSpPr/>
          <p:nvPr/>
        </p:nvSpPr>
        <p:spPr>
          <a:xfrm>
            <a:off x="3508786" y="3132269"/>
            <a:ext cx="862404" cy="86240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33318CF-E7C4-434E-9B77-0A6E97852E43}"/>
              </a:ext>
            </a:extLst>
          </p:cNvPr>
          <p:cNvSpPr/>
          <p:nvPr/>
        </p:nvSpPr>
        <p:spPr>
          <a:xfrm>
            <a:off x="3937000" y="3994673"/>
            <a:ext cx="7233024" cy="4312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546C6E6E-2A9C-4A48-A405-AA9DD3676D6E}"/>
              </a:ext>
            </a:extLst>
          </p:cNvPr>
          <p:cNvSpPr/>
          <p:nvPr/>
        </p:nvSpPr>
        <p:spPr>
          <a:xfrm>
            <a:off x="3937000" y="4425876"/>
            <a:ext cx="7233024" cy="4312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31ACAFCB-F7B1-4484-9765-CF6AF184043B}"/>
              </a:ext>
            </a:extLst>
          </p:cNvPr>
          <p:cNvSpPr/>
          <p:nvPr/>
        </p:nvSpPr>
        <p:spPr>
          <a:xfrm>
            <a:off x="3937000" y="4857078"/>
            <a:ext cx="7233024" cy="43120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E22CEFE-0423-4643-AB2E-5C6714D67F06}"/>
              </a:ext>
            </a:extLst>
          </p:cNvPr>
          <p:cNvSpPr/>
          <p:nvPr/>
        </p:nvSpPr>
        <p:spPr>
          <a:xfrm>
            <a:off x="3937000" y="3563471"/>
            <a:ext cx="7233024" cy="4312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6" name="Graphic 65" descr="Bullseye">
            <a:extLst>
              <a:ext uri="{FF2B5EF4-FFF2-40B4-BE49-F238E27FC236}">
                <a16:creationId xmlns:a16="http://schemas.microsoft.com/office/drawing/2014/main" id="{3C060386-03C1-423A-B28B-9BE58940F5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52247" y="4826150"/>
            <a:ext cx="393048" cy="393048"/>
          </a:xfrm>
          <a:prstGeom prst="rect">
            <a:avLst/>
          </a:prstGeom>
        </p:spPr>
      </p:pic>
      <p:pic>
        <p:nvPicPr>
          <p:cNvPr id="67" name="Graphic 66" descr="Pie chart">
            <a:extLst>
              <a:ext uri="{FF2B5EF4-FFF2-40B4-BE49-F238E27FC236}">
                <a16:creationId xmlns:a16="http://schemas.microsoft.com/office/drawing/2014/main" id="{A8FF4DEC-5E95-4A8A-ABD1-AAA7051DE0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13786" y="4183344"/>
            <a:ext cx="393048" cy="393048"/>
          </a:xfrm>
          <a:prstGeom prst="rect">
            <a:avLst/>
          </a:prstGeom>
        </p:spPr>
      </p:pic>
      <p:pic>
        <p:nvPicPr>
          <p:cNvPr id="68" name="Graphic 67" descr="Lightbulb">
            <a:extLst>
              <a:ext uri="{FF2B5EF4-FFF2-40B4-BE49-F238E27FC236}">
                <a16:creationId xmlns:a16="http://schemas.microsoft.com/office/drawing/2014/main" id="{163127D9-28A2-475B-AE45-73434240724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80895" y="3353373"/>
            <a:ext cx="512210" cy="512210"/>
          </a:xfrm>
          <a:prstGeom prst="rect">
            <a:avLst/>
          </a:prstGeom>
        </p:spPr>
      </p:pic>
      <p:pic>
        <p:nvPicPr>
          <p:cNvPr id="69" name="Graphic 68" descr="Stopwatch">
            <a:extLst>
              <a:ext uri="{FF2B5EF4-FFF2-40B4-BE49-F238E27FC236}">
                <a16:creationId xmlns:a16="http://schemas.microsoft.com/office/drawing/2014/main" id="{FA3C675C-4113-4235-833F-319E34FAB66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01390" y="4463544"/>
            <a:ext cx="393048" cy="393048"/>
          </a:xfrm>
          <a:prstGeom prst="rect">
            <a:avLst/>
          </a:prstGeom>
        </p:spPr>
      </p:pic>
      <p:pic>
        <p:nvPicPr>
          <p:cNvPr id="70" name="Graphic 69" descr="Coins">
            <a:extLst>
              <a:ext uri="{FF2B5EF4-FFF2-40B4-BE49-F238E27FC236}">
                <a16:creationId xmlns:a16="http://schemas.microsoft.com/office/drawing/2014/main" id="{FBBF78B0-52A5-4B2A-9654-7C89CDE9C61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347613" y="3852351"/>
            <a:ext cx="393048" cy="393048"/>
          </a:xfrm>
          <a:prstGeom prst="rect">
            <a:avLst/>
          </a:prstGeom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E7AD58E2-45D8-4A4B-BCB9-E70AD2BC4C92}"/>
              </a:ext>
            </a:extLst>
          </p:cNvPr>
          <p:cNvSpPr/>
          <p:nvPr/>
        </p:nvSpPr>
        <p:spPr>
          <a:xfrm rot="20700000">
            <a:off x="10243184" y="3393589"/>
            <a:ext cx="1241164" cy="44805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C5C546C-0E14-43C2-B795-584B7D319590}"/>
              </a:ext>
            </a:extLst>
          </p:cNvPr>
          <p:cNvSpPr/>
          <p:nvPr/>
        </p:nvSpPr>
        <p:spPr>
          <a:xfrm rot="20700000">
            <a:off x="10238644" y="3393590"/>
            <a:ext cx="1241164" cy="44805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CB51DC1-101F-45E3-8E0A-547EF2B99893}"/>
              </a:ext>
            </a:extLst>
          </p:cNvPr>
          <p:cNvSpPr/>
          <p:nvPr/>
        </p:nvSpPr>
        <p:spPr>
          <a:xfrm rot="20700000">
            <a:off x="10243185" y="3824802"/>
            <a:ext cx="1241164" cy="448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9E7D66B-4E42-4707-AA93-5FD77A3E902E}"/>
              </a:ext>
            </a:extLst>
          </p:cNvPr>
          <p:cNvSpPr/>
          <p:nvPr/>
        </p:nvSpPr>
        <p:spPr>
          <a:xfrm rot="20700000">
            <a:off x="10238645" y="3824803"/>
            <a:ext cx="1241164" cy="44805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9A14088-9610-4294-B3E1-33DE38A4F4F5}"/>
              </a:ext>
            </a:extLst>
          </p:cNvPr>
          <p:cNvSpPr/>
          <p:nvPr/>
        </p:nvSpPr>
        <p:spPr>
          <a:xfrm rot="20700000">
            <a:off x="10243185" y="4256015"/>
            <a:ext cx="1241164" cy="44805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2570CDB-D381-44B9-A4AE-AB71A68EAB5F}"/>
              </a:ext>
            </a:extLst>
          </p:cNvPr>
          <p:cNvSpPr/>
          <p:nvPr/>
        </p:nvSpPr>
        <p:spPr>
          <a:xfrm rot="20700000">
            <a:off x="10238645" y="4256016"/>
            <a:ext cx="1241164" cy="44805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CEB3DF7-E8EA-4E60-824F-76B52E93CB7A}"/>
              </a:ext>
            </a:extLst>
          </p:cNvPr>
          <p:cNvSpPr/>
          <p:nvPr/>
        </p:nvSpPr>
        <p:spPr>
          <a:xfrm rot="20700000">
            <a:off x="10243185" y="4687228"/>
            <a:ext cx="1241164" cy="4480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6CAD20A-A37B-4141-A0E7-4873DEC614F6}"/>
              </a:ext>
            </a:extLst>
          </p:cNvPr>
          <p:cNvSpPr/>
          <p:nvPr/>
        </p:nvSpPr>
        <p:spPr>
          <a:xfrm rot="20700000">
            <a:off x="10238645" y="4687229"/>
            <a:ext cx="1241164" cy="44805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6C901535-37AE-46EE-91C8-8CE474CD5286}"/>
              </a:ext>
            </a:extLst>
          </p:cNvPr>
          <p:cNvSpPr/>
          <p:nvPr/>
        </p:nvSpPr>
        <p:spPr>
          <a:xfrm>
            <a:off x="3937000" y="5288281"/>
            <a:ext cx="7233024" cy="431202"/>
          </a:xfrm>
          <a:custGeom>
            <a:avLst/>
            <a:gdLst>
              <a:gd name="connsiteX0" fmla="*/ 0 w 7233024"/>
              <a:gd name="connsiteY0" fmla="*/ 0 h 431202"/>
              <a:gd name="connsiteX1" fmla="*/ 7233024 w 7233024"/>
              <a:gd name="connsiteY1" fmla="*/ 0 h 431202"/>
              <a:gd name="connsiteX2" fmla="*/ 7233024 w 7233024"/>
              <a:gd name="connsiteY2" fmla="*/ 204058 h 431202"/>
              <a:gd name="connsiteX3" fmla="*/ 6385314 w 7233024"/>
              <a:gd name="connsiteY3" fmla="*/ 431202 h 431202"/>
              <a:gd name="connsiteX4" fmla="*/ 6385314 w 7233024"/>
              <a:gd name="connsiteY4" fmla="*/ 431202 h 431202"/>
              <a:gd name="connsiteX5" fmla="*/ 0 w 7233024"/>
              <a:gd name="connsiteY5" fmla="*/ 431202 h 43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3024" h="431202">
                <a:moveTo>
                  <a:pt x="0" y="0"/>
                </a:moveTo>
                <a:lnTo>
                  <a:pt x="7233024" y="0"/>
                </a:lnTo>
                <a:lnTo>
                  <a:pt x="7233024" y="204058"/>
                </a:lnTo>
                <a:lnTo>
                  <a:pt x="6385314" y="431202"/>
                </a:lnTo>
                <a:lnTo>
                  <a:pt x="6385314" y="431202"/>
                </a:lnTo>
                <a:lnTo>
                  <a:pt x="0" y="43120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6C306FE-AAA1-4AEA-96D0-06779735D4B6}"/>
              </a:ext>
            </a:extLst>
          </p:cNvPr>
          <p:cNvSpPr/>
          <p:nvPr/>
        </p:nvSpPr>
        <p:spPr>
          <a:xfrm rot="20700000">
            <a:off x="10243185" y="5118442"/>
            <a:ext cx="1241164" cy="4480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BB89E3D-669F-416A-8070-192D51695449}"/>
              </a:ext>
            </a:extLst>
          </p:cNvPr>
          <p:cNvSpPr/>
          <p:nvPr/>
        </p:nvSpPr>
        <p:spPr>
          <a:xfrm rot="20700000">
            <a:off x="10238645" y="5118443"/>
            <a:ext cx="1241164" cy="44805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F0FFBDF-4FA0-4A69-8C63-243959B25F02}"/>
              </a:ext>
            </a:extLst>
          </p:cNvPr>
          <p:cNvSpPr/>
          <p:nvPr/>
        </p:nvSpPr>
        <p:spPr>
          <a:xfrm>
            <a:off x="5989398" y="3517462"/>
            <a:ext cx="3422668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800" dirty="0">
                <a:solidFill>
                  <a:prstClr val="white"/>
                </a:solidFill>
              </a:rPr>
              <a:t>Lorem Ipsum Dolor Sit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FD7F8CC2-650B-4BB1-ABAC-F57B337E1F04}"/>
              </a:ext>
            </a:extLst>
          </p:cNvPr>
          <p:cNvSpPr/>
          <p:nvPr/>
        </p:nvSpPr>
        <p:spPr>
          <a:xfrm>
            <a:off x="5989398" y="3948665"/>
            <a:ext cx="3422668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800" dirty="0">
                <a:solidFill>
                  <a:prstClr val="white"/>
                </a:solidFill>
              </a:rPr>
              <a:t>Lorem Ipsum Dolor Sit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AE7B130-B2D9-4332-ABF7-1B6754FCE102}"/>
              </a:ext>
            </a:extLst>
          </p:cNvPr>
          <p:cNvSpPr/>
          <p:nvPr/>
        </p:nvSpPr>
        <p:spPr>
          <a:xfrm>
            <a:off x="5989398" y="4379868"/>
            <a:ext cx="3422668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800" dirty="0">
                <a:solidFill>
                  <a:prstClr val="white"/>
                </a:solidFill>
              </a:rPr>
              <a:t>Lorem Ipsum Dolor Sit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949B5E5-2DBC-4B4D-B24E-51E97EA2F15F}"/>
              </a:ext>
            </a:extLst>
          </p:cNvPr>
          <p:cNvSpPr/>
          <p:nvPr/>
        </p:nvSpPr>
        <p:spPr>
          <a:xfrm>
            <a:off x="5989398" y="4811071"/>
            <a:ext cx="3422668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800" dirty="0">
                <a:solidFill>
                  <a:prstClr val="white"/>
                </a:solidFill>
              </a:rPr>
              <a:t>Lorem Ipsum Dolor Sit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D146F70-235D-4DA4-B4B0-EFF737CB8733}"/>
              </a:ext>
            </a:extLst>
          </p:cNvPr>
          <p:cNvSpPr/>
          <p:nvPr/>
        </p:nvSpPr>
        <p:spPr>
          <a:xfrm>
            <a:off x="5989398" y="5242272"/>
            <a:ext cx="3422668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800" dirty="0">
                <a:solidFill>
                  <a:prstClr val="white"/>
                </a:solidFill>
              </a:rPr>
              <a:t>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3178170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C62F4618-6F2E-419D-A4C1-6F13A4082F91}"/>
              </a:ext>
            </a:extLst>
          </p:cNvPr>
          <p:cNvSpPr/>
          <p:nvPr/>
        </p:nvSpPr>
        <p:spPr>
          <a:xfrm rot="232205">
            <a:off x="9547475" y="4978259"/>
            <a:ext cx="1549400" cy="449729"/>
          </a:xfrm>
          <a:prstGeom prst="rect">
            <a:avLst/>
          </a:prstGeom>
          <a:effectLst>
            <a:outerShdw blurRad="114300" dist="419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Snail Diagram with 5 Levels for PowerPoint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FEA19E8-ED42-4B82-8AA9-41C41C756236}"/>
              </a:ext>
            </a:extLst>
          </p:cNvPr>
          <p:cNvSpPr/>
          <p:nvPr/>
        </p:nvSpPr>
        <p:spPr>
          <a:xfrm>
            <a:off x="1783976" y="1407459"/>
            <a:ext cx="4312024" cy="431202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72B1C02F-C4AC-431F-B90B-8920DEA5109B}"/>
              </a:ext>
            </a:extLst>
          </p:cNvPr>
          <p:cNvSpPr/>
          <p:nvPr/>
        </p:nvSpPr>
        <p:spPr>
          <a:xfrm>
            <a:off x="2213721" y="1837204"/>
            <a:ext cx="3452535" cy="345253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D10CC6B0-F949-4AD2-973B-822A4259EFE1}"/>
              </a:ext>
            </a:extLst>
          </p:cNvPr>
          <p:cNvSpPr/>
          <p:nvPr/>
        </p:nvSpPr>
        <p:spPr>
          <a:xfrm>
            <a:off x="2213721" y="1837203"/>
            <a:ext cx="3452536" cy="3452536"/>
          </a:xfrm>
          <a:custGeom>
            <a:avLst/>
            <a:gdLst>
              <a:gd name="connsiteX0" fmla="*/ 1726268 w 3452536"/>
              <a:gd name="connsiteY0" fmla="*/ 0 h 3452536"/>
              <a:gd name="connsiteX1" fmla="*/ 3452536 w 3452536"/>
              <a:gd name="connsiteY1" fmla="*/ 1726268 h 3452536"/>
              <a:gd name="connsiteX2" fmla="*/ 2946924 w 3452536"/>
              <a:gd name="connsiteY2" fmla="*/ 2946924 h 3452536"/>
              <a:gd name="connsiteX3" fmla="*/ 2866658 w 3452536"/>
              <a:gd name="connsiteY3" fmla="*/ 3019874 h 3452536"/>
              <a:gd name="connsiteX4" fmla="*/ 3448142 w 3452536"/>
              <a:gd name="connsiteY4" fmla="*/ 3019874 h 3452536"/>
              <a:gd name="connsiteX5" fmla="*/ 3389951 w 3452536"/>
              <a:gd name="connsiteY5" fmla="*/ 3097692 h 3452536"/>
              <a:gd name="connsiteX6" fmla="*/ 3097691 w 3452536"/>
              <a:gd name="connsiteY6" fmla="*/ 3389952 h 3452536"/>
              <a:gd name="connsiteX7" fmla="*/ 3015951 w 3452536"/>
              <a:gd name="connsiteY7" fmla="*/ 3451076 h 3452536"/>
              <a:gd name="connsiteX8" fmla="*/ 1755182 w 3452536"/>
              <a:gd name="connsiteY8" fmla="*/ 3451076 h 3452536"/>
              <a:gd name="connsiteX9" fmla="*/ 1726268 w 3452536"/>
              <a:gd name="connsiteY9" fmla="*/ 3452536 h 3452536"/>
              <a:gd name="connsiteX10" fmla="*/ 0 w 3452536"/>
              <a:gd name="connsiteY10" fmla="*/ 1726268 h 3452536"/>
              <a:gd name="connsiteX11" fmla="*/ 1726268 w 3452536"/>
              <a:gd name="connsiteY11" fmla="*/ 0 h 3452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52536" h="3452536">
                <a:moveTo>
                  <a:pt x="1726268" y="0"/>
                </a:moveTo>
                <a:cubicBezTo>
                  <a:pt x="2679659" y="0"/>
                  <a:pt x="3452536" y="772877"/>
                  <a:pt x="3452536" y="1726268"/>
                </a:cubicBezTo>
                <a:cubicBezTo>
                  <a:pt x="3452536" y="2202964"/>
                  <a:pt x="3259317" y="2634531"/>
                  <a:pt x="2946924" y="2946924"/>
                </a:cubicBezTo>
                <a:lnTo>
                  <a:pt x="2866658" y="3019874"/>
                </a:lnTo>
                <a:lnTo>
                  <a:pt x="3448142" y="3019874"/>
                </a:lnTo>
                <a:lnTo>
                  <a:pt x="3389951" y="3097692"/>
                </a:lnTo>
                <a:cubicBezTo>
                  <a:pt x="3302075" y="3204174"/>
                  <a:pt x="3204173" y="3302076"/>
                  <a:pt x="3097691" y="3389952"/>
                </a:cubicBezTo>
                <a:lnTo>
                  <a:pt x="3015951" y="3451076"/>
                </a:lnTo>
                <a:lnTo>
                  <a:pt x="1755182" y="3451076"/>
                </a:lnTo>
                <a:lnTo>
                  <a:pt x="1726268" y="3452536"/>
                </a:lnTo>
                <a:cubicBezTo>
                  <a:pt x="772877" y="3452536"/>
                  <a:pt x="0" y="2679659"/>
                  <a:pt x="0" y="1726268"/>
                </a:cubicBezTo>
                <a:cubicBezTo>
                  <a:pt x="0" y="772877"/>
                  <a:pt x="772877" y="0"/>
                  <a:pt x="17262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244501F9-6478-46ED-9872-CBD2E64E6F9D}"/>
              </a:ext>
            </a:extLst>
          </p:cNvPr>
          <p:cNvSpPr/>
          <p:nvPr/>
        </p:nvSpPr>
        <p:spPr>
          <a:xfrm>
            <a:off x="2644923" y="2268406"/>
            <a:ext cx="2590130" cy="259013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9E6E969F-D4AE-4075-AE4F-4A947ADD570F}"/>
              </a:ext>
            </a:extLst>
          </p:cNvPr>
          <p:cNvSpPr/>
          <p:nvPr/>
        </p:nvSpPr>
        <p:spPr>
          <a:xfrm>
            <a:off x="2644923" y="2268406"/>
            <a:ext cx="3270477" cy="2590130"/>
          </a:xfrm>
          <a:custGeom>
            <a:avLst/>
            <a:gdLst>
              <a:gd name="connsiteX0" fmla="*/ 1295065 w 3270477"/>
              <a:gd name="connsiteY0" fmla="*/ 0 h 2590130"/>
              <a:gd name="connsiteX1" fmla="*/ 2590130 w 3270477"/>
              <a:gd name="connsiteY1" fmla="*/ 1295065 h 2590130"/>
              <a:gd name="connsiteX2" fmla="*/ 2294401 w 3270477"/>
              <a:gd name="connsiteY2" fmla="*/ 2118846 h 2590130"/>
              <a:gd name="connsiteX3" fmla="*/ 2259297 w 3270477"/>
              <a:gd name="connsiteY3" fmla="*/ 2157470 h 2590130"/>
              <a:gd name="connsiteX4" fmla="*/ 3270477 w 3270477"/>
              <a:gd name="connsiteY4" fmla="*/ 2157470 h 2590130"/>
              <a:gd name="connsiteX5" fmla="*/ 3190858 w 3270477"/>
              <a:gd name="connsiteY5" fmla="*/ 2322749 h 2590130"/>
              <a:gd name="connsiteX6" fmla="*/ 3082864 w 3270477"/>
              <a:gd name="connsiteY6" fmla="*/ 2500512 h 2590130"/>
              <a:gd name="connsiteX7" fmla="*/ 3016940 w 3270477"/>
              <a:gd name="connsiteY7" fmla="*/ 2588672 h 2590130"/>
              <a:gd name="connsiteX8" fmla="*/ 1323939 w 3270477"/>
              <a:gd name="connsiteY8" fmla="*/ 2588672 h 2590130"/>
              <a:gd name="connsiteX9" fmla="*/ 1295065 w 3270477"/>
              <a:gd name="connsiteY9" fmla="*/ 2590130 h 2590130"/>
              <a:gd name="connsiteX10" fmla="*/ 0 w 3270477"/>
              <a:gd name="connsiteY10" fmla="*/ 1295065 h 2590130"/>
              <a:gd name="connsiteX11" fmla="*/ 1295065 w 3270477"/>
              <a:gd name="connsiteY11" fmla="*/ 0 h 259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70477" h="2590130">
                <a:moveTo>
                  <a:pt x="1295065" y="0"/>
                </a:moveTo>
                <a:cubicBezTo>
                  <a:pt x="2010310" y="0"/>
                  <a:pt x="2590130" y="579820"/>
                  <a:pt x="2590130" y="1295065"/>
                </a:cubicBezTo>
                <a:cubicBezTo>
                  <a:pt x="2590130" y="1607985"/>
                  <a:pt x="2479149" y="1894983"/>
                  <a:pt x="2294401" y="2118846"/>
                </a:cubicBezTo>
                <a:lnTo>
                  <a:pt x="2259297" y="2157470"/>
                </a:lnTo>
                <a:lnTo>
                  <a:pt x="3270477" y="2157470"/>
                </a:lnTo>
                <a:lnTo>
                  <a:pt x="3190858" y="2322749"/>
                </a:lnTo>
                <a:cubicBezTo>
                  <a:pt x="3157668" y="2383847"/>
                  <a:pt x="3121610" y="2443162"/>
                  <a:pt x="3082864" y="2500512"/>
                </a:cubicBezTo>
                <a:lnTo>
                  <a:pt x="3016940" y="2588672"/>
                </a:lnTo>
                <a:lnTo>
                  <a:pt x="1323939" y="2588672"/>
                </a:lnTo>
                <a:lnTo>
                  <a:pt x="1295065" y="2590130"/>
                </a:lnTo>
                <a:cubicBezTo>
                  <a:pt x="579820" y="2590130"/>
                  <a:pt x="0" y="2010310"/>
                  <a:pt x="0" y="1295065"/>
                </a:cubicBezTo>
                <a:cubicBezTo>
                  <a:pt x="0" y="579820"/>
                  <a:pt x="579820" y="0"/>
                  <a:pt x="12950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6FD9B954-4857-42B3-BE5A-E4C6DC89D301}"/>
              </a:ext>
            </a:extLst>
          </p:cNvPr>
          <p:cNvSpPr/>
          <p:nvPr/>
        </p:nvSpPr>
        <p:spPr>
          <a:xfrm>
            <a:off x="3076612" y="2700095"/>
            <a:ext cx="1726753" cy="172675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93925DBE-3CF4-491A-8211-CDC9879633BB}"/>
              </a:ext>
            </a:extLst>
          </p:cNvPr>
          <p:cNvSpPr/>
          <p:nvPr/>
        </p:nvSpPr>
        <p:spPr>
          <a:xfrm>
            <a:off x="3076611" y="2700094"/>
            <a:ext cx="2976092" cy="1726754"/>
          </a:xfrm>
          <a:custGeom>
            <a:avLst/>
            <a:gdLst>
              <a:gd name="connsiteX0" fmla="*/ 863377 w 2976092"/>
              <a:gd name="connsiteY0" fmla="*/ 0 h 1726754"/>
              <a:gd name="connsiteX1" fmla="*/ 1726754 w 2976092"/>
              <a:gd name="connsiteY1" fmla="*/ 863377 h 1726754"/>
              <a:gd name="connsiteX2" fmla="*/ 1658906 w 2976092"/>
              <a:gd name="connsiteY2" fmla="*/ 1199442 h 1726754"/>
              <a:gd name="connsiteX3" fmla="*/ 1607268 w 2976092"/>
              <a:gd name="connsiteY3" fmla="*/ 1294578 h 1726754"/>
              <a:gd name="connsiteX4" fmla="*/ 2976092 w 2976092"/>
              <a:gd name="connsiteY4" fmla="*/ 1294578 h 1726754"/>
              <a:gd name="connsiteX5" fmla="*/ 2975587 w 2976092"/>
              <a:gd name="connsiteY5" fmla="*/ 1297889 h 1726754"/>
              <a:gd name="connsiteX6" fmla="*/ 2849959 w 2976092"/>
              <a:gd name="connsiteY6" fmla="*/ 1702595 h 1726754"/>
              <a:gd name="connsiteX7" fmla="*/ 2838790 w 2976092"/>
              <a:gd name="connsiteY7" fmla="*/ 1725780 h 1726754"/>
              <a:gd name="connsiteX8" fmla="*/ 882666 w 2976092"/>
              <a:gd name="connsiteY8" fmla="*/ 1725780 h 1726754"/>
              <a:gd name="connsiteX9" fmla="*/ 863377 w 2976092"/>
              <a:gd name="connsiteY9" fmla="*/ 1726754 h 1726754"/>
              <a:gd name="connsiteX10" fmla="*/ 0 w 2976092"/>
              <a:gd name="connsiteY10" fmla="*/ 863377 h 1726754"/>
              <a:gd name="connsiteX11" fmla="*/ 863377 w 2976092"/>
              <a:gd name="connsiteY11" fmla="*/ 0 h 172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76092" h="1726754">
                <a:moveTo>
                  <a:pt x="863377" y="0"/>
                </a:moveTo>
                <a:cubicBezTo>
                  <a:pt x="1340207" y="0"/>
                  <a:pt x="1726754" y="386547"/>
                  <a:pt x="1726754" y="863377"/>
                </a:cubicBezTo>
                <a:cubicBezTo>
                  <a:pt x="1726754" y="982585"/>
                  <a:pt x="1702595" y="1096149"/>
                  <a:pt x="1658906" y="1199442"/>
                </a:cubicBezTo>
                <a:lnTo>
                  <a:pt x="1607268" y="1294578"/>
                </a:lnTo>
                <a:lnTo>
                  <a:pt x="2976092" y="1294578"/>
                </a:lnTo>
                <a:lnTo>
                  <a:pt x="2975587" y="1297889"/>
                </a:lnTo>
                <a:cubicBezTo>
                  <a:pt x="2946867" y="1438240"/>
                  <a:pt x="2904509" y="1573624"/>
                  <a:pt x="2849959" y="1702595"/>
                </a:cubicBezTo>
                <a:lnTo>
                  <a:pt x="2838790" y="1725780"/>
                </a:lnTo>
                <a:lnTo>
                  <a:pt x="882666" y="1725780"/>
                </a:lnTo>
                <a:lnTo>
                  <a:pt x="863377" y="1726754"/>
                </a:lnTo>
                <a:cubicBezTo>
                  <a:pt x="386547" y="1726754"/>
                  <a:pt x="0" y="1340207"/>
                  <a:pt x="0" y="863377"/>
                </a:cubicBezTo>
                <a:cubicBezTo>
                  <a:pt x="0" y="386547"/>
                  <a:pt x="386547" y="0"/>
                  <a:pt x="863377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55F83567-00FF-404F-9791-4207188D4C29}"/>
              </a:ext>
            </a:extLst>
          </p:cNvPr>
          <p:cNvSpPr/>
          <p:nvPr/>
        </p:nvSpPr>
        <p:spPr>
          <a:xfrm>
            <a:off x="3508786" y="3132269"/>
            <a:ext cx="2587214" cy="862404"/>
          </a:xfrm>
          <a:custGeom>
            <a:avLst/>
            <a:gdLst>
              <a:gd name="connsiteX0" fmla="*/ 431202 w 2587214"/>
              <a:gd name="connsiteY0" fmla="*/ 0 h 862404"/>
              <a:gd name="connsiteX1" fmla="*/ 862404 w 2587214"/>
              <a:gd name="connsiteY1" fmla="*/ 431202 h 862404"/>
              <a:gd name="connsiteX2" fmla="*/ 2587214 w 2587214"/>
              <a:gd name="connsiteY2" fmla="*/ 431202 h 862404"/>
              <a:gd name="connsiteX3" fmla="*/ 2576083 w 2587214"/>
              <a:gd name="connsiteY3" fmla="*/ 651642 h 862404"/>
              <a:gd name="connsiteX4" fmla="*/ 2543917 w 2587214"/>
              <a:gd name="connsiteY4" fmla="*/ 862404 h 862404"/>
              <a:gd name="connsiteX5" fmla="*/ 431202 w 2587214"/>
              <a:gd name="connsiteY5" fmla="*/ 862404 h 862404"/>
              <a:gd name="connsiteX6" fmla="*/ 428214 w 2587214"/>
              <a:gd name="connsiteY6" fmla="*/ 862404 h 862404"/>
              <a:gd name="connsiteX7" fmla="*/ 428214 w 2587214"/>
              <a:gd name="connsiteY7" fmla="*/ 862103 h 862404"/>
              <a:gd name="connsiteX8" fmla="*/ 344300 w 2587214"/>
              <a:gd name="connsiteY8" fmla="*/ 853644 h 862404"/>
              <a:gd name="connsiteX9" fmla="*/ 0 w 2587214"/>
              <a:gd name="connsiteY9" fmla="*/ 431202 h 862404"/>
              <a:gd name="connsiteX10" fmla="*/ 431202 w 2587214"/>
              <a:gd name="connsiteY10" fmla="*/ 0 h 862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87214" h="862404">
                <a:moveTo>
                  <a:pt x="431202" y="0"/>
                </a:moveTo>
                <a:cubicBezTo>
                  <a:pt x="669348" y="0"/>
                  <a:pt x="862404" y="193056"/>
                  <a:pt x="862404" y="431202"/>
                </a:cubicBezTo>
                <a:lnTo>
                  <a:pt x="2587214" y="431202"/>
                </a:lnTo>
                <a:cubicBezTo>
                  <a:pt x="2587214" y="505623"/>
                  <a:pt x="2583444" y="579163"/>
                  <a:pt x="2576083" y="651642"/>
                </a:cubicBezTo>
                <a:lnTo>
                  <a:pt x="2543917" y="862404"/>
                </a:lnTo>
                <a:lnTo>
                  <a:pt x="431202" y="862404"/>
                </a:lnTo>
                <a:lnTo>
                  <a:pt x="428214" y="862404"/>
                </a:lnTo>
                <a:lnTo>
                  <a:pt x="428214" y="862103"/>
                </a:lnTo>
                <a:lnTo>
                  <a:pt x="344300" y="853644"/>
                </a:lnTo>
                <a:cubicBezTo>
                  <a:pt x="147809" y="813436"/>
                  <a:pt x="0" y="639580"/>
                  <a:pt x="0" y="431202"/>
                </a:cubicBezTo>
                <a:cubicBezTo>
                  <a:pt x="0" y="193056"/>
                  <a:pt x="193056" y="0"/>
                  <a:pt x="43120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73C16753-8F3C-4310-AB2E-AF0CD5E5B838}"/>
              </a:ext>
            </a:extLst>
          </p:cNvPr>
          <p:cNvSpPr/>
          <p:nvPr/>
        </p:nvSpPr>
        <p:spPr>
          <a:xfrm>
            <a:off x="3508786" y="3132269"/>
            <a:ext cx="862404" cy="86240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33318CF-E7C4-434E-9B77-0A6E97852E43}"/>
              </a:ext>
            </a:extLst>
          </p:cNvPr>
          <p:cNvSpPr/>
          <p:nvPr/>
        </p:nvSpPr>
        <p:spPr>
          <a:xfrm>
            <a:off x="3937000" y="3994673"/>
            <a:ext cx="7233024" cy="4312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546C6E6E-2A9C-4A48-A405-AA9DD3676D6E}"/>
              </a:ext>
            </a:extLst>
          </p:cNvPr>
          <p:cNvSpPr/>
          <p:nvPr/>
        </p:nvSpPr>
        <p:spPr>
          <a:xfrm>
            <a:off x="3937000" y="4425876"/>
            <a:ext cx="7233024" cy="4312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31ACAFCB-F7B1-4484-9765-CF6AF184043B}"/>
              </a:ext>
            </a:extLst>
          </p:cNvPr>
          <p:cNvSpPr/>
          <p:nvPr/>
        </p:nvSpPr>
        <p:spPr>
          <a:xfrm>
            <a:off x="3937000" y="4857078"/>
            <a:ext cx="7233024" cy="43120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E22CEFE-0423-4643-AB2E-5C6714D67F06}"/>
              </a:ext>
            </a:extLst>
          </p:cNvPr>
          <p:cNvSpPr/>
          <p:nvPr/>
        </p:nvSpPr>
        <p:spPr>
          <a:xfrm>
            <a:off x="3937000" y="3563471"/>
            <a:ext cx="7233024" cy="4312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6" name="Graphic 65" descr="Bullseye">
            <a:extLst>
              <a:ext uri="{FF2B5EF4-FFF2-40B4-BE49-F238E27FC236}">
                <a16:creationId xmlns:a16="http://schemas.microsoft.com/office/drawing/2014/main" id="{3C060386-03C1-423A-B28B-9BE58940F5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52247" y="4826150"/>
            <a:ext cx="393048" cy="393048"/>
          </a:xfrm>
          <a:prstGeom prst="rect">
            <a:avLst/>
          </a:prstGeom>
        </p:spPr>
      </p:pic>
      <p:pic>
        <p:nvPicPr>
          <p:cNvPr id="67" name="Graphic 66" descr="Pie chart">
            <a:extLst>
              <a:ext uri="{FF2B5EF4-FFF2-40B4-BE49-F238E27FC236}">
                <a16:creationId xmlns:a16="http://schemas.microsoft.com/office/drawing/2014/main" id="{A8FF4DEC-5E95-4A8A-ABD1-AAA7051DE0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13786" y="4183344"/>
            <a:ext cx="393048" cy="393048"/>
          </a:xfrm>
          <a:prstGeom prst="rect">
            <a:avLst/>
          </a:prstGeom>
        </p:spPr>
      </p:pic>
      <p:pic>
        <p:nvPicPr>
          <p:cNvPr id="68" name="Graphic 67" descr="Lightbulb">
            <a:extLst>
              <a:ext uri="{FF2B5EF4-FFF2-40B4-BE49-F238E27FC236}">
                <a16:creationId xmlns:a16="http://schemas.microsoft.com/office/drawing/2014/main" id="{163127D9-28A2-475B-AE45-73434240724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80895" y="3353373"/>
            <a:ext cx="512210" cy="512210"/>
          </a:xfrm>
          <a:prstGeom prst="rect">
            <a:avLst/>
          </a:prstGeom>
        </p:spPr>
      </p:pic>
      <p:pic>
        <p:nvPicPr>
          <p:cNvPr id="69" name="Graphic 68" descr="Stopwatch">
            <a:extLst>
              <a:ext uri="{FF2B5EF4-FFF2-40B4-BE49-F238E27FC236}">
                <a16:creationId xmlns:a16="http://schemas.microsoft.com/office/drawing/2014/main" id="{FA3C675C-4113-4235-833F-319E34FAB66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01390" y="4463544"/>
            <a:ext cx="393048" cy="393048"/>
          </a:xfrm>
          <a:prstGeom prst="rect">
            <a:avLst/>
          </a:prstGeom>
        </p:spPr>
      </p:pic>
      <p:pic>
        <p:nvPicPr>
          <p:cNvPr id="70" name="Graphic 69" descr="Coins">
            <a:extLst>
              <a:ext uri="{FF2B5EF4-FFF2-40B4-BE49-F238E27FC236}">
                <a16:creationId xmlns:a16="http://schemas.microsoft.com/office/drawing/2014/main" id="{FBBF78B0-52A5-4B2A-9654-7C89CDE9C61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347613" y="3852351"/>
            <a:ext cx="393048" cy="393048"/>
          </a:xfrm>
          <a:prstGeom prst="rect">
            <a:avLst/>
          </a:prstGeom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E7AD58E2-45D8-4A4B-BCB9-E70AD2BC4C92}"/>
              </a:ext>
            </a:extLst>
          </p:cNvPr>
          <p:cNvSpPr/>
          <p:nvPr/>
        </p:nvSpPr>
        <p:spPr>
          <a:xfrm rot="20700000">
            <a:off x="10243184" y="3393589"/>
            <a:ext cx="1241164" cy="44805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C5C546C-0E14-43C2-B795-584B7D319590}"/>
              </a:ext>
            </a:extLst>
          </p:cNvPr>
          <p:cNvSpPr/>
          <p:nvPr/>
        </p:nvSpPr>
        <p:spPr>
          <a:xfrm rot="20700000">
            <a:off x="10238644" y="3393590"/>
            <a:ext cx="1241164" cy="44805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CB51DC1-101F-45E3-8E0A-547EF2B99893}"/>
              </a:ext>
            </a:extLst>
          </p:cNvPr>
          <p:cNvSpPr/>
          <p:nvPr/>
        </p:nvSpPr>
        <p:spPr>
          <a:xfrm rot="20700000">
            <a:off x="10243185" y="3824802"/>
            <a:ext cx="1241164" cy="448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9E7D66B-4E42-4707-AA93-5FD77A3E902E}"/>
              </a:ext>
            </a:extLst>
          </p:cNvPr>
          <p:cNvSpPr/>
          <p:nvPr/>
        </p:nvSpPr>
        <p:spPr>
          <a:xfrm rot="20700000">
            <a:off x="10238645" y="3824803"/>
            <a:ext cx="1241164" cy="44805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9A14088-9610-4294-B3E1-33DE38A4F4F5}"/>
              </a:ext>
            </a:extLst>
          </p:cNvPr>
          <p:cNvSpPr/>
          <p:nvPr/>
        </p:nvSpPr>
        <p:spPr>
          <a:xfrm rot="20700000">
            <a:off x="10243185" y="4256015"/>
            <a:ext cx="1241164" cy="44805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2570CDB-D381-44B9-A4AE-AB71A68EAB5F}"/>
              </a:ext>
            </a:extLst>
          </p:cNvPr>
          <p:cNvSpPr/>
          <p:nvPr/>
        </p:nvSpPr>
        <p:spPr>
          <a:xfrm rot="20700000">
            <a:off x="10238645" y="4256016"/>
            <a:ext cx="1241164" cy="44805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CEB3DF7-E8EA-4E60-824F-76B52E93CB7A}"/>
              </a:ext>
            </a:extLst>
          </p:cNvPr>
          <p:cNvSpPr/>
          <p:nvPr/>
        </p:nvSpPr>
        <p:spPr>
          <a:xfrm rot="20700000">
            <a:off x="10243185" y="4687228"/>
            <a:ext cx="1241164" cy="4480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6CAD20A-A37B-4141-A0E7-4873DEC614F6}"/>
              </a:ext>
            </a:extLst>
          </p:cNvPr>
          <p:cNvSpPr/>
          <p:nvPr/>
        </p:nvSpPr>
        <p:spPr>
          <a:xfrm rot="20700000">
            <a:off x="10238645" y="4687229"/>
            <a:ext cx="1241164" cy="44805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6C901535-37AE-46EE-91C8-8CE474CD5286}"/>
              </a:ext>
            </a:extLst>
          </p:cNvPr>
          <p:cNvSpPr/>
          <p:nvPr/>
        </p:nvSpPr>
        <p:spPr>
          <a:xfrm>
            <a:off x="3937000" y="5288281"/>
            <a:ext cx="7233024" cy="431202"/>
          </a:xfrm>
          <a:custGeom>
            <a:avLst/>
            <a:gdLst>
              <a:gd name="connsiteX0" fmla="*/ 0 w 7233024"/>
              <a:gd name="connsiteY0" fmla="*/ 0 h 431202"/>
              <a:gd name="connsiteX1" fmla="*/ 7233024 w 7233024"/>
              <a:gd name="connsiteY1" fmla="*/ 0 h 431202"/>
              <a:gd name="connsiteX2" fmla="*/ 7233024 w 7233024"/>
              <a:gd name="connsiteY2" fmla="*/ 204058 h 431202"/>
              <a:gd name="connsiteX3" fmla="*/ 6385314 w 7233024"/>
              <a:gd name="connsiteY3" fmla="*/ 431202 h 431202"/>
              <a:gd name="connsiteX4" fmla="*/ 6385314 w 7233024"/>
              <a:gd name="connsiteY4" fmla="*/ 431202 h 431202"/>
              <a:gd name="connsiteX5" fmla="*/ 0 w 7233024"/>
              <a:gd name="connsiteY5" fmla="*/ 431202 h 43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3024" h="431202">
                <a:moveTo>
                  <a:pt x="0" y="0"/>
                </a:moveTo>
                <a:lnTo>
                  <a:pt x="7233024" y="0"/>
                </a:lnTo>
                <a:lnTo>
                  <a:pt x="7233024" y="204058"/>
                </a:lnTo>
                <a:lnTo>
                  <a:pt x="6385314" y="431202"/>
                </a:lnTo>
                <a:lnTo>
                  <a:pt x="6385314" y="431202"/>
                </a:lnTo>
                <a:lnTo>
                  <a:pt x="0" y="43120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6C306FE-AAA1-4AEA-96D0-06779735D4B6}"/>
              </a:ext>
            </a:extLst>
          </p:cNvPr>
          <p:cNvSpPr/>
          <p:nvPr/>
        </p:nvSpPr>
        <p:spPr>
          <a:xfrm rot="20700000">
            <a:off x="10243185" y="5118442"/>
            <a:ext cx="1241164" cy="4480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BB89E3D-669F-416A-8070-192D51695449}"/>
              </a:ext>
            </a:extLst>
          </p:cNvPr>
          <p:cNvSpPr/>
          <p:nvPr/>
        </p:nvSpPr>
        <p:spPr>
          <a:xfrm rot="20700000">
            <a:off x="10238645" y="5118443"/>
            <a:ext cx="1241164" cy="44805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F0FFBDF-4FA0-4A69-8C63-243959B25F02}"/>
              </a:ext>
            </a:extLst>
          </p:cNvPr>
          <p:cNvSpPr/>
          <p:nvPr/>
        </p:nvSpPr>
        <p:spPr>
          <a:xfrm>
            <a:off x="5989398" y="3517462"/>
            <a:ext cx="3422668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800" dirty="0">
                <a:solidFill>
                  <a:prstClr val="white"/>
                </a:solidFill>
              </a:rPr>
              <a:t>Lorem Ipsum Dolor Sit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FD7F8CC2-650B-4BB1-ABAC-F57B337E1F04}"/>
              </a:ext>
            </a:extLst>
          </p:cNvPr>
          <p:cNvSpPr/>
          <p:nvPr/>
        </p:nvSpPr>
        <p:spPr>
          <a:xfrm>
            <a:off x="5989398" y="3948665"/>
            <a:ext cx="3422668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800" dirty="0">
                <a:solidFill>
                  <a:prstClr val="white"/>
                </a:solidFill>
              </a:rPr>
              <a:t>Lorem Ipsum Dolor Sit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AE7B130-B2D9-4332-ABF7-1B6754FCE102}"/>
              </a:ext>
            </a:extLst>
          </p:cNvPr>
          <p:cNvSpPr/>
          <p:nvPr/>
        </p:nvSpPr>
        <p:spPr>
          <a:xfrm>
            <a:off x="5989398" y="4379868"/>
            <a:ext cx="3422668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800" dirty="0">
                <a:solidFill>
                  <a:prstClr val="white"/>
                </a:solidFill>
              </a:rPr>
              <a:t>Lorem Ipsum Dolor Sit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949B5E5-2DBC-4B4D-B24E-51E97EA2F15F}"/>
              </a:ext>
            </a:extLst>
          </p:cNvPr>
          <p:cNvSpPr/>
          <p:nvPr/>
        </p:nvSpPr>
        <p:spPr>
          <a:xfrm>
            <a:off x="5989398" y="4811071"/>
            <a:ext cx="3422668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800" dirty="0">
                <a:solidFill>
                  <a:prstClr val="white"/>
                </a:solidFill>
              </a:rPr>
              <a:t>Lorem Ipsum Dolor Sit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D146F70-235D-4DA4-B4B0-EFF737CB8733}"/>
              </a:ext>
            </a:extLst>
          </p:cNvPr>
          <p:cNvSpPr/>
          <p:nvPr/>
        </p:nvSpPr>
        <p:spPr>
          <a:xfrm>
            <a:off x="5989398" y="5242272"/>
            <a:ext cx="3422668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800" dirty="0">
                <a:solidFill>
                  <a:prstClr val="white"/>
                </a:solidFill>
              </a:rPr>
              <a:t>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1532595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9131</TotalTime>
  <Words>100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Snail Diagram with 5 Levels for PowerPoint</vt:lpstr>
      <vt:lpstr>Snail Diagram with 5 Levels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Snail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2018-10-16T15:31:50Z</dcterms:modified>
  <cp:category>Charts &amp; Diagrams</cp:category>
</cp:coreProperties>
</file>