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6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6 Levels for PowerPoint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F3C56AF-603A-495F-AD03-E5703CA6FDDA}"/>
              </a:ext>
            </a:extLst>
          </p:cNvPr>
          <p:cNvSpPr/>
          <p:nvPr/>
        </p:nvSpPr>
        <p:spPr>
          <a:xfrm rot="232205">
            <a:off x="6945416" y="4764733"/>
            <a:ext cx="1307967" cy="379651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2DCD5C7-0C62-4556-B8A7-1440C39A5B85}"/>
              </a:ext>
            </a:extLst>
          </p:cNvPr>
          <p:cNvSpPr/>
          <p:nvPr/>
        </p:nvSpPr>
        <p:spPr>
          <a:xfrm>
            <a:off x="473732" y="1824942"/>
            <a:ext cx="3640108" cy="36401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1F3729C-7512-4DD1-9460-5D1402DB21B0}"/>
              </a:ext>
            </a:extLst>
          </p:cNvPr>
          <p:cNvSpPr/>
          <p:nvPr/>
        </p:nvSpPr>
        <p:spPr>
          <a:xfrm>
            <a:off x="777075" y="2128286"/>
            <a:ext cx="3033424" cy="3033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CE72A32-02D5-470E-B300-545AAB6F0512}"/>
              </a:ext>
            </a:extLst>
          </p:cNvPr>
          <p:cNvSpPr/>
          <p:nvPr/>
        </p:nvSpPr>
        <p:spPr>
          <a:xfrm>
            <a:off x="777075" y="2128284"/>
            <a:ext cx="3033425" cy="3033425"/>
          </a:xfrm>
          <a:custGeom>
            <a:avLst/>
            <a:gdLst>
              <a:gd name="connsiteX0" fmla="*/ 1796677 w 3593354"/>
              <a:gd name="connsiteY0" fmla="*/ 0 h 3593354"/>
              <a:gd name="connsiteX1" fmla="*/ 3593354 w 3593354"/>
              <a:gd name="connsiteY1" fmla="*/ 1796677 h 3593354"/>
              <a:gd name="connsiteX2" fmla="*/ 2939531 w 3593354"/>
              <a:gd name="connsiteY2" fmla="*/ 3183080 h 3593354"/>
              <a:gd name="connsiteX3" fmla="*/ 2871413 w 3593354"/>
              <a:gd name="connsiteY3" fmla="*/ 3234018 h 3593354"/>
              <a:gd name="connsiteX4" fmla="*/ 3400451 w 3593354"/>
              <a:gd name="connsiteY4" fmla="*/ 3234018 h 3593354"/>
              <a:gd name="connsiteX5" fmla="*/ 3321207 w 3593354"/>
              <a:gd name="connsiteY5" fmla="*/ 3321208 h 3593354"/>
              <a:gd name="connsiteX6" fmla="*/ 3002123 w 3593354"/>
              <a:gd name="connsiteY6" fmla="*/ 3584476 h 3593354"/>
              <a:gd name="connsiteX7" fmla="*/ 2987512 w 3593354"/>
              <a:gd name="connsiteY7" fmla="*/ 3593353 h 3593354"/>
              <a:gd name="connsiteX8" fmla="*/ 1796697 w 3593354"/>
              <a:gd name="connsiteY8" fmla="*/ 3593353 h 3593354"/>
              <a:gd name="connsiteX9" fmla="*/ 1796677 w 3593354"/>
              <a:gd name="connsiteY9" fmla="*/ 3593354 h 3593354"/>
              <a:gd name="connsiteX10" fmla="*/ 1796657 w 3593354"/>
              <a:gd name="connsiteY10" fmla="*/ 3593353 h 3593354"/>
              <a:gd name="connsiteX11" fmla="*/ 1790512 w 3593354"/>
              <a:gd name="connsiteY11" fmla="*/ 3593353 h 3593354"/>
              <a:gd name="connsiteX12" fmla="*/ 1790512 w 3593354"/>
              <a:gd name="connsiteY12" fmla="*/ 3593043 h 3593354"/>
              <a:gd name="connsiteX13" fmla="*/ 1612978 w 3593354"/>
              <a:gd name="connsiteY13" fmla="*/ 3584078 h 3593354"/>
              <a:gd name="connsiteX14" fmla="*/ 0 w 3593354"/>
              <a:gd name="connsiteY14" fmla="*/ 1796677 h 3593354"/>
              <a:gd name="connsiteX15" fmla="*/ 1796677 w 3593354"/>
              <a:gd name="connsiteY15" fmla="*/ 0 h 359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93354" h="3593354">
                <a:moveTo>
                  <a:pt x="1796677" y="0"/>
                </a:moveTo>
                <a:cubicBezTo>
                  <a:pt x="2788954" y="0"/>
                  <a:pt x="3593354" y="804400"/>
                  <a:pt x="3593354" y="1796677"/>
                </a:cubicBezTo>
                <a:cubicBezTo>
                  <a:pt x="3593354" y="2354833"/>
                  <a:pt x="3338837" y="2853543"/>
                  <a:pt x="2939531" y="3183080"/>
                </a:cubicBezTo>
                <a:lnTo>
                  <a:pt x="2871413" y="3234018"/>
                </a:lnTo>
                <a:lnTo>
                  <a:pt x="3400451" y="3234018"/>
                </a:lnTo>
                <a:lnTo>
                  <a:pt x="3321207" y="3321208"/>
                </a:lnTo>
                <a:cubicBezTo>
                  <a:pt x="3223667" y="3418748"/>
                  <a:pt x="3116824" y="3506986"/>
                  <a:pt x="3002123" y="3584476"/>
                </a:cubicBezTo>
                <a:lnTo>
                  <a:pt x="2987512" y="3593353"/>
                </a:lnTo>
                <a:lnTo>
                  <a:pt x="1796697" y="3593353"/>
                </a:lnTo>
                <a:lnTo>
                  <a:pt x="1796677" y="3593354"/>
                </a:lnTo>
                <a:lnTo>
                  <a:pt x="1796657" y="3593353"/>
                </a:lnTo>
                <a:lnTo>
                  <a:pt x="1790512" y="3593353"/>
                </a:lnTo>
                <a:lnTo>
                  <a:pt x="1790512" y="3593043"/>
                </a:lnTo>
                <a:lnTo>
                  <a:pt x="1612978" y="3584078"/>
                </a:lnTo>
                <a:cubicBezTo>
                  <a:pt x="706992" y="3492070"/>
                  <a:pt x="0" y="2726937"/>
                  <a:pt x="0" y="1796677"/>
                </a:cubicBezTo>
                <a:cubicBezTo>
                  <a:pt x="0" y="804400"/>
                  <a:pt x="804400" y="0"/>
                  <a:pt x="17966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31DCF5A-EF3A-452A-8821-8EF9B725B08B}"/>
              </a:ext>
            </a:extLst>
          </p:cNvPr>
          <p:cNvSpPr/>
          <p:nvPr/>
        </p:nvSpPr>
        <p:spPr>
          <a:xfrm>
            <a:off x="1080417" y="2431627"/>
            <a:ext cx="2426739" cy="24267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AF4293D-DF58-4E68-9507-3A49AE732302}"/>
              </a:ext>
            </a:extLst>
          </p:cNvPr>
          <p:cNvSpPr/>
          <p:nvPr/>
        </p:nvSpPr>
        <p:spPr>
          <a:xfrm>
            <a:off x="1080417" y="2431628"/>
            <a:ext cx="2787945" cy="2426739"/>
          </a:xfrm>
          <a:custGeom>
            <a:avLst/>
            <a:gdLst>
              <a:gd name="connsiteX0" fmla="*/ 1437341 w 3302562"/>
              <a:gd name="connsiteY0" fmla="*/ 0 h 2874683"/>
              <a:gd name="connsiteX1" fmla="*/ 2874682 w 3302562"/>
              <a:gd name="connsiteY1" fmla="*/ 1437341 h 2874683"/>
              <a:gd name="connsiteX2" fmla="*/ 2453695 w 3302562"/>
              <a:gd name="connsiteY2" fmla="*/ 2453695 h 2874683"/>
              <a:gd name="connsiteX3" fmla="*/ 2385859 w 3302562"/>
              <a:gd name="connsiteY3" fmla="*/ 2515348 h 2874683"/>
              <a:gd name="connsiteX4" fmla="*/ 3302562 w 3302562"/>
              <a:gd name="connsiteY4" fmla="*/ 2515348 h 2874683"/>
              <a:gd name="connsiteX5" fmla="*/ 3225141 w 3302562"/>
              <a:gd name="connsiteY5" fmla="*/ 2642788 h 2874683"/>
              <a:gd name="connsiteX6" fmla="*/ 3101025 w 3302562"/>
              <a:gd name="connsiteY6" fmla="*/ 2808765 h 2874683"/>
              <a:gd name="connsiteX7" fmla="*/ 3041115 w 3302562"/>
              <a:gd name="connsiteY7" fmla="*/ 2874683 h 2874683"/>
              <a:gd name="connsiteX8" fmla="*/ 1431177 w 3302562"/>
              <a:gd name="connsiteY8" fmla="*/ 2874683 h 2874683"/>
              <a:gd name="connsiteX9" fmla="*/ 1431177 w 3302562"/>
              <a:gd name="connsiteY9" fmla="*/ 2874371 h 2874683"/>
              <a:gd name="connsiteX10" fmla="*/ 1290381 w 3302562"/>
              <a:gd name="connsiteY10" fmla="*/ 2867261 h 2874683"/>
              <a:gd name="connsiteX11" fmla="*/ 0 w 3302562"/>
              <a:gd name="connsiteY11" fmla="*/ 1437341 h 2874683"/>
              <a:gd name="connsiteX12" fmla="*/ 1437341 w 3302562"/>
              <a:gd name="connsiteY12" fmla="*/ 0 h 287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2562" h="2874683">
                <a:moveTo>
                  <a:pt x="1437341" y="0"/>
                </a:moveTo>
                <a:cubicBezTo>
                  <a:pt x="2231163" y="0"/>
                  <a:pt x="2874682" y="643519"/>
                  <a:pt x="2874682" y="1437341"/>
                </a:cubicBezTo>
                <a:cubicBezTo>
                  <a:pt x="2874682" y="1834252"/>
                  <a:pt x="2713803" y="2193588"/>
                  <a:pt x="2453695" y="2453695"/>
                </a:cubicBezTo>
                <a:lnTo>
                  <a:pt x="2385859" y="2515348"/>
                </a:lnTo>
                <a:lnTo>
                  <a:pt x="3302562" y="2515348"/>
                </a:lnTo>
                <a:lnTo>
                  <a:pt x="3225141" y="2642788"/>
                </a:lnTo>
                <a:cubicBezTo>
                  <a:pt x="3186395" y="2700139"/>
                  <a:pt x="3144963" y="2755524"/>
                  <a:pt x="3101025" y="2808765"/>
                </a:cubicBezTo>
                <a:lnTo>
                  <a:pt x="3041115" y="2874683"/>
                </a:lnTo>
                <a:lnTo>
                  <a:pt x="1431177" y="2874683"/>
                </a:lnTo>
                <a:lnTo>
                  <a:pt x="1431177" y="2874371"/>
                </a:lnTo>
                <a:lnTo>
                  <a:pt x="1290381" y="2867261"/>
                </a:lnTo>
                <a:cubicBezTo>
                  <a:pt x="565593" y="2793655"/>
                  <a:pt x="0" y="2181549"/>
                  <a:pt x="0" y="1437341"/>
                </a:cubicBezTo>
                <a:cubicBezTo>
                  <a:pt x="0" y="643519"/>
                  <a:pt x="643519" y="0"/>
                  <a:pt x="14373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53E899F-431A-4919-8537-9E0F4ED5600D}"/>
              </a:ext>
            </a:extLst>
          </p:cNvPr>
          <p:cNvSpPr/>
          <p:nvPr/>
        </p:nvSpPr>
        <p:spPr>
          <a:xfrm>
            <a:off x="1383761" y="2734971"/>
            <a:ext cx="1820053" cy="18200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061652D-49D6-4199-8D34-94CE767CA5E0}"/>
              </a:ext>
            </a:extLst>
          </p:cNvPr>
          <p:cNvSpPr/>
          <p:nvPr/>
        </p:nvSpPr>
        <p:spPr>
          <a:xfrm>
            <a:off x="1383761" y="2734970"/>
            <a:ext cx="2624299" cy="1820054"/>
          </a:xfrm>
          <a:custGeom>
            <a:avLst/>
            <a:gdLst>
              <a:gd name="connsiteX0" fmla="*/ 1078006 w 3108709"/>
              <a:gd name="connsiteY0" fmla="*/ 0 h 2156012"/>
              <a:gd name="connsiteX1" fmla="*/ 2156012 w 3108709"/>
              <a:gd name="connsiteY1" fmla="*/ 1078006 h 2156012"/>
              <a:gd name="connsiteX2" fmla="*/ 1971906 w 3108709"/>
              <a:gd name="connsiteY2" fmla="*/ 1680729 h 2156012"/>
              <a:gd name="connsiteX3" fmla="*/ 1876240 w 3108709"/>
              <a:gd name="connsiteY3" fmla="*/ 1796677 h 2156012"/>
              <a:gd name="connsiteX4" fmla="*/ 3108709 w 3108709"/>
              <a:gd name="connsiteY4" fmla="*/ 1796677 h 2156012"/>
              <a:gd name="connsiteX5" fmla="*/ 3064588 w 3108709"/>
              <a:gd name="connsiteY5" fmla="*/ 1917224 h 2156012"/>
              <a:gd name="connsiteX6" fmla="*/ 2973799 w 3108709"/>
              <a:gd name="connsiteY6" fmla="*/ 2105690 h 2156012"/>
              <a:gd name="connsiteX7" fmla="*/ 2943228 w 3108709"/>
              <a:gd name="connsiteY7" fmla="*/ 2156012 h 2156012"/>
              <a:gd name="connsiteX8" fmla="*/ 1078006 w 3108709"/>
              <a:gd name="connsiteY8" fmla="*/ 2156012 h 2156012"/>
              <a:gd name="connsiteX9" fmla="*/ 1071841 w 3108709"/>
              <a:gd name="connsiteY9" fmla="*/ 2156012 h 2156012"/>
              <a:gd name="connsiteX10" fmla="*/ 1071841 w 3108709"/>
              <a:gd name="connsiteY10" fmla="*/ 2155701 h 2156012"/>
              <a:gd name="connsiteX11" fmla="*/ 967786 w 3108709"/>
              <a:gd name="connsiteY11" fmla="*/ 2150447 h 2156012"/>
              <a:gd name="connsiteX12" fmla="*/ 0 w 3108709"/>
              <a:gd name="connsiteY12" fmla="*/ 1078006 h 2156012"/>
              <a:gd name="connsiteX13" fmla="*/ 1078006 w 3108709"/>
              <a:gd name="connsiteY13" fmla="*/ 0 h 215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709" h="2156012">
                <a:moveTo>
                  <a:pt x="1078006" y="0"/>
                </a:moveTo>
                <a:cubicBezTo>
                  <a:pt x="1673372" y="0"/>
                  <a:pt x="2156012" y="482640"/>
                  <a:pt x="2156012" y="1078006"/>
                </a:cubicBezTo>
                <a:cubicBezTo>
                  <a:pt x="2156012" y="1301268"/>
                  <a:pt x="2088141" y="1508679"/>
                  <a:pt x="1971906" y="1680729"/>
                </a:cubicBezTo>
                <a:lnTo>
                  <a:pt x="1876240" y="1796677"/>
                </a:lnTo>
                <a:lnTo>
                  <a:pt x="3108709" y="1796677"/>
                </a:lnTo>
                <a:lnTo>
                  <a:pt x="3064588" y="1917224"/>
                </a:lnTo>
                <a:cubicBezTo>
                  <a:pt x="3037313" y="1981709"/>
                  <a:pt x="3006990" y="2044591"/>
                  <a:pt x="2973799" y="2105690"/>
                </a:cubicBezTo>
                <a:lnTo>
                  <a:pt x="2943228" y="2156012"/>
                </a:lnTo>
                <a:lnTo>
                  <a:pt x="1078006" y="2156012"/>
                </a:lnTo>
                <a:lnTo>
                  <a:pt x="1071841" y="2156012"/>
                </a:lnTo>
                <a:lnTo>
                  <a:pt x="1071841" y="2155701"/>
                </a:lnTo>
                <a:lnTo>
                  <a:pt x="967786" y="2150447"/>
                </a:lnTo>
                <a:cubicBezTo>
                  <a:pt x="424196" y="2095242"/>
                  <a:pt x="0" y="1636162"/>
                  <a:pt x="0" y="1078006"/>
                </a:cubicBezTo>
                <a:cubicBezTo>
                  <a:pt x="0" y="482640"/>
                  <a:pt x="482640" y="0"/>
                  <a:pt x="10780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DB86754-D5F0-4387-B079-2071CD94180B}"/>
              </a:ext>
            </a:extLst>
          </p:cNvPr>
          <p:cNvSpPr/>
          <p:nvPr/>
        </p:nvSpPr>
        <p:spPr>
          <a:xfrm>
            <a:off x="1687103" y="3038313"/>
            <a:ext cx="1213368" cy="121336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278E942-7887-4731-9C9B-64EC39C7BB0E}"/>
              </a:ext>
            </a:extLst>
          </p:cNvPr>
          <p:cNvSpPr/>
          <p:nvPr/>
        </p:nvSpPr>
        <p:spPr>
          <a:xfrm>
            <a:off x="1687103" y="3038313"/>
            <a:ext cx="2399447" cy="1213369"/>
          </a:xfrm>
          <a:custGeom>
            <a:avLst/>
            <a:gdLst>
              <a:gd name="connsiteX0" fmla="*/ 718670 w 2842353"/>
              <a:gd name="connsiteY0" fmla="*/ 0 h 1437341"/>
              <a:gd name="connsiteX1" fmla="*/ 1437340 w 2842353"/>
              <a:gd name="connsiteY1" fmla="*/ 718670 h 1437341"/>
              <a:gd name="connsiteX2" fmla="*/ 1380864 w 2842353"/>
              <a:gd name="connsiteY2" fmla="*/ 998409 h 1437341"/>
              <a:gd name="connsiteX3" fmla="*/ 1337660 w 2842353"/>
              <a:gd name="connsiteY3" fmla="*/ 1078006 h 1437341"/>
              <a:gd name="connsiteX4" fmla="*/ 2842353 w 2842353"/>
              <a:gd name="connsiteY4" fmla="*/ 1078006 h 1437341"/>
              <a:gd name="connsiteX5" fmla="*/ 2830880 w 2842353"/>
              <a:gd name="connsiteY5" fmla="*/ 1153182 h 1437341"/>
              <a:gd name="connsiteX6" fmla="*/ 2777752 w 2842353"/>
              <a:gd name="connsiteY6" fmla="*/ 1359802 h 1437341"/>
              <a:gd name="connsiteX7" fmla="*/ 2749373 w 2842353"/>
              <a:gd name="connsiteY7" fmla="*/ 1437341 h 1437341"/>
              <a:gd name="connsiteX8" fmla="*/ 712506 w 2842353"/>
              <a:gd name="connsiteY8" fmla="*/ 1437341 h 1437341"/>
              <a:gd name="connsiteX9" fmla="*/ 712506 w 2842353"/>
              <a:gd name="connsiteY9" fmla="*/ 1437029 h 1437341"/>
              <a:gd name="connsiteX10" fmla="*/ 645191 w 2842353"/>
              <a:gd name="connsiteY10" fmla="*/ 1433630 h 1437341"/>
              <a:gd name="connsiteX11" fmla="*/ 0 w 2842353"/>
              <a:gd name="connsiteY11" fmla="*/ 718670 h 1437341"/>
              <a:gd name="connsiteX12" fmla="*/ 718670 w 2842353"/>
              <a:gd name="connsiteY12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2353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cubicBezTo>
                  <a:pt x="1437340" y="817898"/>
                  <a:pt x="1417230" y="912428"/>
                  <a:pt x="1380864" y="998409"/>
                </a:cubicBezTo>
                <a:lnTo>
                  <a:pt x="1337660" y="1078006"/>
                </a:lnTo>
                <a:lnTo>
                  <a:pt x="2842353" y="1078006"/>
                </a:lnTo>
                <a:lnTo>
                  <a:pt x="2830880" y="1153182"/>
                </a:lnTo>
                <a:cubicBezTo>
                  <a:pt x="2816520" y="1223357"/>
                  <a:pt x="2798751" y="1292291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AA293F-48C9-40F1-9006-CAE729BDF879}"/>
              </a:ext>
            </a:extLst>
          </p:cNvPr>
          <p:cNvSpPr/>
          <p:nvPr/>
        </p:nvSpPr>
        <p:spPr>
          <a:xfrm>
            <a:off x="1993039" y="3344249"/>
            <a:ext cx="601497" cy="6014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1DDFF0-AD05-4344-BE5A-77F7A32AE50F}"/>
              </a:ext>
            </a:extLst>
          </p:cNvPr>
          <p:cNvSpPr/>
          <p:nvPr/>
        </p:nvSpPr>
        <p:spPr>
          <a:xfrm>
            <a:off x="1993038" y="3344248"/>
            <a:ext cx="2120803" cy="604091"/>
          </a:xfrm>
          <a:custGeom>
            <a:avLst/>
            <a:gdLst>
              <a:gd name="connsiteX0" fmla="*/ 356263 w 2512274"/>
              <a:gd name="connsiteY0" fmla="*/ 0 h 715598"/>
              <a:gd name="connsiteX1" fmla="*/ 712526 w 2512274"/>
              <a:gd name="connsiteY1" fmla="*/ 356263 h 715598"/>
              <a:gd name="connsiteX2" fmla="*/ 2512274 w 2512274"/>
              <a:gd name="connsiteY2" fmla="*/ 356263 h 715598"/>
              <a:gd name="connsiteX3" fmla="*/ 2501143 w 2512274"/>
              <a:gd name="connsiteY3" fmla="*/ 576703 h 715598"/>
              <a:gd name="connsiteX4" fmla="*/ 2479945 w 2512274"/>
              <a:gd name="connsiteY4" fmla="*/ 715598 h 715598"/>
              <a:gd name="connsiteX5" fmla="*/ 350098 w 2512274"/>
              <a:gd name="connsiteY5" fmla="*/ 715598 h 715598"/>
              <a:gd name="connsiteX6" fmla="*/ 350098 w 2512274"/>
              <a:gd name="connsiteY6" fmla="*/ 711905 h 715598"/>
              <a:gd name="connsiteX7" fmla="*/ 284464 w 2512274"/>
              <a:gd name="connsiteY7" fmla="*/ 705288 h 715598"/>
              <a:gd name="connsiteX8" fmla="*/ 0 w 2512274"/>
              <a:gd name="connsiteY8" fmla="*/ 356263 h 715598"/>
              <a:gd name="connsiteX9" fmla="*/ 356263 w 2512274"/>
              <a:gd name="connsiteY9" fmla="*/ 0 h 7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274" h="715598">
                <a:moveTo>
                  <a:pt x="356263" y="0"/>
                </a:moveTo>
                <a:cubicBezTo>
                  <a:pt x="553022" y="0"/>
                  <a:pt x="712526" y="159504"/>
                  <a:pt x="712526" y="356263"/>
                </a:cubicBezTo>
                <a:lnTo>
                  <a:pt x="2512274" y="356263"/>
                </a:lnTo>
                <a:cubicBezTo>
                  <a:pt x="2512274" y="430684"/>
                  <a:pt x="2508504" y="504224"/>
                  <a:pt x="2501143" y="576703"/>
                </a:cubicBezTo>
                <a:lnTo>
                  <a:pt x="2479945" y="715598"/>
                </a:lnTo>
                <a:lnTo>
                  <a:pt x="350098" y="715598"/>
                </a:lnTo>
                <a:lnTo>
                  <a:pt x="350098" y="711905"/>
                </a:lnTo>
                <a:lnTo>
                  <a:pt x="284464" y="705288"/>
                </a:lnTo>
                <a:cubicBezTo>
                  <a:pt x="122120" y="672068"/>
                  <a:pt x="0" y="528427"/>
                  <a:pt x="0" y="356263"/>
                </a:cubicBezTo>
                <a:cubicBezTo>
                  <a:pt x="0" y="159504"/>
                  <a:pt x="159504" y="0"/>
                  <a:pt x="3562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9" name="Graphic 68" descr="Bullseye">
            <a:extLst>
              <a:ext uri="{FF2B5EF4-FFF2-40B4-BE49-F238E27FC236}">
                <a16:creationId xmlns:a16="http://schemas.microsoft.com/office/drawing/2014/main" id="{8BA12DCF-0068-4EF8-A15D-0CC8744C6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297" y="4703645"/>
            <a:ext cx="231574" cy="231574"/>
          </a:xfrm>
          <a:prstGeom prst="rect">
            <a:avLst/>
          </a:prstGeom>
        </p:spPr>
      </p:pic>
      <p:pic>
        <p:nvPicPr>
          <p:cNvPr id="70" name="Graphic 69" descr="Pie chart">
            <a:extLst>
              <a:ext uri="{FF2B5EF4-FFF2-40B4-BE49-F238E27FC236}">
                <a16:creationId xmlns:a16="http://schemas.microsoft.com/office/drawing/2014/main" id="{EDCE0F7F-CF32-41A6-BF9E-CFA291D859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9239" y="4063299"/>
            <a:ext cx="231574" cy="231574"/>
          </a:xfrm>
          <a:prstGeom prst="rect">
            <a:avLst/>
          </a:prstGeom>
        </p:spPr>
      </p:pic>
      <p:pic>
        <p:nvPicPr>
          <p:cNvPr id="71" name="Graphic 70" descr="Stopwatch">
            <a:extLst>
              <a:ext uri="{FF2B5EF4-FFF2-40B4-BE49-F238E27FC236}">
                <a16:creationId xmlns:a16="http://schemas.microsoft.com/office/drawing/2014/main" id="{1F905BDC-053D-4BE9-A9F2-6BA33C21F1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3491" y="3829958"/>
            <a:ext cx="231574" cy="231574"/>
          </a:xfrm>
          <a:prstGeom prst="rect">
            <a:avLst/>
          </a:prstGeom>
        </p:spPr>
      </p:pic>
      <p:pic>
        <p:nvPicPr>
          <p:cNvPr id="72" name="Graphic 71" descr="Coins">
            <a:extLst>
              <a:ext uri="{FF2B5EF4-FFF2-40B4-BE49-F238E27FC236}">
                <a16:creationId xmlns:a16="http://schemas.microsoft.com/office/drawing/2014/main" id="{CA475AF2-C427-4183-A9F9-79A192F521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07670" y="4251681"/>
            <a:ext cx="231574" cy="231574"/>
          </a:xfrm>
          <a:prstGeom prst="rect">
            <a:avLst/>
          </a:prstGeom>
        </p:spPr>
      </p:pic>
      <p:pic>
        <p:nvPicPr>
          <p:cNvPr id="73" name="Graphic 72" descr="Puzzle">
            <a:extLst>
              <a:ext uri="{FF2B5EF4-FFF2-40B4-BE49-F238E27FC236}">
                <a16:creationId xmlns:a16="http://schemas.microsoft.com/office/drawing/2014/main" id="{D6346A7E-5B4A-418E-A1EB-A793D4B56D6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00300" y="4472069"/>
            <a:ext cx="231574" cy="231574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95853925-F3CF-432F-9C92-AA3592141BED}"/>
              </a:ext>
            </a:extLst>
          </p:cNvPr>
          <p:cNvSpPr/>
          <p:nvPr/>
        </p:nvSpPr>
        <p:spPr>
          <a:xfrm>
            <a:off x="2288584" y="4858367"/>
            <a:ext cx="6108627" cy="3033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F145F5B-7198-4F10-ABDF-FB83BB5A014C}"/>
              </a:ext>
            </a:extLst>
          </p:cNvPr>
          <p:cNvSpPr/>
          <p:nvPr/>
        </p:nvSpPr>
        <p:spPr>
          <a:xfrm>
            <a:off x="2288584" y="4555025"/>
            <a:ext cx="6108627" cy="3033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E48B4B-9AEF-44EE-B16C-F1092D59BADC}"/>
              </a:ext>
            </a:extLst>
          </p:cNvPr>
          <p:cNvSpPr/>
          <p:nvPr/>
        </p:nvSpPr>
        <p:spPr>
          <a:xfrm>
            <a:off x="2288584" y="4251683"/>
            <a:ext cx="6108627" cy="3033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59138F-1BBD-46F2-9D70-B8FBFB96B33F}"/>
              </a:ext>
            </a:extLst>
          </p:cNvPr>
          <p:cNvSpPr/>
          <p:nvPr/>
        </p:nvSpPr>
        <p:spPr>
          <a:xfrm>
            <a:off x="2288584" y="3948340"/>
            <a:ext cx="6108627" cy="303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7AAE95-CC43-4D85-A1AE-9BCC075D0B7D}"/>
              </a:ext>
            </a:extLst>
          </p:cNvPr>
          <p:cNvSpPr/>
          <p:nvPr/>
        </p:nvSpPr>
        <p:spPr>
          <a:xfrm>
            <a:off x="2288584" y="3644998"/>
            <a:ext cx="6108627" cy="3033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BF30E91-CB74-433B-8D4E-69364DBE62CA}"/>
              </a:ext>
            </a:extLst>
          </p:cNvPr>
          <p:cNvSpPr/>
          <p:nvPr/>
        </p:nvSpPr>
        <p:spPr>
          <a:xfrm>
            <a:off x="2288584" y="5161709"/>
            <a:ext cx="6108627" cy="303342"/>
          </a:xfrm>
          <a:custGeom>
            <a:avLst/>
            <a:gdLst>
              <a:gd name="connsiteX0" fmla="*/ 0 w 7236199"/>
              <a:gd name="connsiteY0" fmla="*/ 0 h 359335"/>
              <a:gd name="connsiteX1" fmla="*/ 7236199 w 7236199"/>
              <a:gd name="connsiteY1" fmla="*/ 0 h 359335"/>
              <a:gd name="connsiteX2" fmla="*/ 7236199 w 7236199"/>
              <a:gd name="connsiteY2" fmla="*/ 132099 h 359335"/>
              <a:gd name="connsiteX3" fmla="*/ 6388158 w 7236199"/>
              <a:gd name="connsiteY3" fmla="*/ 359331 h 359335"/>
              <a:gd name="connsiteX4" fmla="*/ 6388159 w 7236199"/>
              <a:gd name="connsiteY4" fmla="*/ 359335 h 359335"/>
              <a:gd name="connsiteX5" fmla="*/ 0 w 7236199"/>
              <a:gd name="connsiteY5" fmla="*/ 359335 h 3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6199" h="359335">
                <a:moveTo>
                  <a:pt x="0" y="0"/>
                </a:moveTo>
                <a:lnTo>
                  <a:pt x="7236199" y="0"/>
                </a:lnTo>
                <a:lnTo>
                  <a:pt x="7236199" y="132099"/>
                </a:lnTo>
                <a:lnTo>
                  <a:pt x="6388158" y="359331"/>
                </a:lnTo>
                <a:lnTo>
                  <a:pt x="6388159" y="359335"/>
                </a:lnTo>
                <a:lnTo>
                  <a:pt x="0" y="3593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C410545-7CD4-456D-8843-7D27B112F819}"/>
              </a:ext>
            </a:extLst>
          </p:cNvPr>
          <p:cNvSpPr/>
          <p:nvPr/>
        </p:nvSpPr>
        <p:spPr>
          <a:xfrm>
            <a:off x="4021346" y="3588814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EF8F184-D9DD-408F-A104-10CFF4D5DA8B}"/>
              </a:ext>
            </a:extLst>
          </p:cNvPr>
          <p:cNvSpPr/>
          <p:nvPr/>
        </p:nvSpPr>
        <p:spPr>
          <a:xfrm>
            <a:off x="4021346" y="3892156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CD18606-6ED7-4823-8ED5-C5815B644D7B}"/>
              </a:ext>
            </a:extLst>
          </p:cNvPr>
          <p:cNvSpPr/>
          <p:nvPr/>
        </p:nvSpPr>
        <p:spPr>
          <a:xfrm>
            <a:off x="4021346" y="4195498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EF1CD00-60E9-4384-BC31-ADD561DFDE11}"/>
              </a:ext>
            </a:extLst>
          </p:cNvPr>
          <p:cNvSpPr/>
          <p:nvPr/>
        </p:nvSpPr>
        <p:spPr>
          <a:xfrm>
            <a:off x="4021346" y="4498841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D66B408-2AA2-4257-B66E-23875BE4AF47}"/>
              </a:ext>
            </a:extLst>
          </p:cNvPr>
          <p:cNvSpPr/>
          <p:nvPr/>
        </p:nvSpPr>
        <p:spPr>
          <a:xfrm>
            <a:off x="4021346" y="4802183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68FF9F3-E6C3-4CB1-85D8-9583C50E84D8}"/>
              </a:ext>
            </a:extLst>
          </p:cNvPr>
          <p:cNvSpPr/>
          <p:nvPr/>
        </p:nvSpPr>
        <p:spPr>
          <a:xfrm>
            <a:off x="4021346" y="5105526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A41FDA5-EF68-4CFA-8235-FAAA01B6D927}"/>
              </a:ext>
            </a:extLst>
          </p:cNvPr>
          <p:cNvSpPr/>
          <p:nvPr/>
        </p:nvSpPr>
        <p:spPr>
          <a:xfrm rot="20700000">
            <a:off x="7622506" y="3500865"/>
            <a:ext cx="1047761" cy="316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72193CB-45A5-4541-B14C-F4CA5D5D2711}"/>
              </a:ext>
            </a:extLst>
          </p:cNvPr>
          <p:cNvSpPr/>
          <p:nvPr/>
        </p:nvSpPr>
        <p:spPr>
          <a:xfrm rot="20700000">
            <a:off x="7622506" y="3500864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ED62F9-D629-4234-A64D-DFC985A24D8F}"/>
              </a:ext>
            </a:extLst>
          </p:cNvPr>
          <p:cNvSpPr/>
          <p:nvPr/>
        </p:nvSpPr>
        <p:spPr>
          <a:xfrm rot="20700000">
            <a:off x="7622506" y="3804364"/>
            <a:ext cx="1047761" cy="3164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A689165-A21B-49C8-B875-CD4D44AB6A5D}"/>
              </a:ext>
            </a:extLst>
          </p:cNvPr>
          <p:cNvSpPr/>
          <p:nvPr/>
        </p:nvSpPr>
        <p:spPr>
          <a:xfrm rot="20700000">
            <a:off x="7622506" y="38043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8D63BEF-16DF-45DA-B6BB-723928DB6C59}"/>
              </a:ext>
            </a:extLst>
          </p:cNvPr>
          <p:cNvSpPr/>
          <p:nvPr/>
        </p:nvSpPr>
        <p:spPr>
          <a:xfrm rot="20700000">
            <a:off x="7622506" y="4107865"/>
            <a:ext cx="1047761" cy="3164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D9D00A4-1A67-42AE-A126-7000D7F47898}"/>
              </a:ext>
            </a:extLst>
          </p:cNvPr>
          <p:cNvSpPr/>
          <p:nvPr/>
        </p:nvSpPr>
        <p:spPr>
          <a:xfrm rot="20700000">
            <a:off x="7622506" y="4107864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178B937-33EC-4025-9A3D-3A60118A32BA}"/>
              </a:ext>
            </a:extLst>
          </p:cNvPr>
          <p:cNvSpPr/>
          <p:nvPr/>
        </p:nvSpPr>
        <p:spPr>
          <a:xfrm rot="20700000">
            <a:off x="7622506" y="4411364"/>
            <a:ext cx="1047761" cy="3164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A90764E-40A4-4CB6-BB99-D2C51D1A451A}"/>
              </a:ext>
            </a:extLst>
          </p:cNvPr>
          <p:cNvSpPr/>
          <p:nvPr/>
        </p:nvSpPr>
        <p:spPr>
          <a:xfrm rot="20700000">
            <a:off x="7622506" y="44113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E1AFF93-B6F8-4AF1-B7EB-177D9DB60D43}"/>
              </a:ext>
            </a:extLst>
          </p:cNvPr>
          <p:cNvSpPr/>
          <p:nvPr/>
        </p:nvSpPr>
        <p:spPr>
          <a:xfrm rot="20700000">
            <a:off x="7622506" y="4714864"/>
            <a:ext cx="1047761" cy="3164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37EAB3B-C7C1-4C55-B2B6-84801601F348}"/>
              </a:ext>
            </a:extLst>
          </p:cNvPr>
          <p:cNvSpPr/>
          <p:nvPr/>
        </p:nvSpPr>
        <p:spPr>
          <a:xfrm rot="20700000">
            <a:off x="7622506" y="47148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E2E4B24-C2DC-4793-B7C8-E8FD64BBBACC}"/>
              </a:ext>
            </a:extLst>
          </p:cNvPr>
          <p:cNvSpPr/>
          <p:nvPr/>
        </p:nvSpPr>
        <p:spPr>
          <a:xfrm rot="20700000">
            <a:off x="7622507" y="5018366"/>
            <a:ext cx="1047761" cy="3164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486D37D-23BD-439E-8172-2547F6B66068}"/>
              </a:ext>
            </a:extLst>
          </p:cNvPr>
          <p:cNvSpPr/>
          <p:nvPr/>
        </p:nvSpPr>
        <p:spPr>
          <a:xfrm rot="20700000">
            <a:off x="7622507" y="5018365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pic>
        <p:nvPicPr>
          <p:cNvPr id="125" name="Graphic 124" descr="Lightbulb">
            <a:extLst>
              <a:ext uri="{FF2B5EF4-FFF2-40B4-BE49-F238E27FC236}">
                <a16:creationId xmlns:a16="http://schemas.microsoft.com/office/drawing/2014/main" id="{2F1710E8-F444-4531-BAF5-36540B302E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75065" y="3431499"/>
            <a:ext cx="432396" cy="4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9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6 Levels for PowerPoint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F3C56AF-603A-495F-AD03-E5703CA6FDDA}"/>
              </a:ext>
            </a:extLst>
          </p:cNvPr>
          <p:cNvSpPr/>
          <p:nvPr/>
        </p:nvSpPr>
        <p:spPr>
          <a:xfrm rot="232205">
            <a:off x="6945416" y="4764733"/>
            <a:ext cx="1307967" cy="379651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2DCD5C7-0C62-4556-B8A7-1440C39A5B85}"/>
              </a:ext>
            </a:extLst>
          </p:cNvPr>
          <p:cNvSpPr/>
          <p:nvPr/>
        </p:nvSpPr>
        <p:spPr>
          <a:xfrm>
            <a:off x="473732" y="1824942"/>
            <a:ext cx="3640108" cy="36401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1F3729C-7512-4DD1-9460-5D1402DB21B0}"/>
              </a:ext>
            </a:extLst>
          </p:cNvPr>
          <p:cNvSpPr/>
          <p:nvPr/>
        </p:nvSpPr>
        <p:spPr>
          <a:xfrm>
            <a:off x="777075" y="2128286"/>
            <a:ext cx="3033424" cy="3033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CE72A32-02D5-470E-B300-545AAB6F0512}"/>
              </a:ext>
            </a:extLst>
          </p:cNvPr>
          <p:cNvSpPr/>
          <p:nvPr/>
        </p:nvSpPr>
        <p:spPr>
          <a:xfrm>
            <a:off x="777075" y="2128284"/>
            <a:ext cx="3033425" cy="3033425"/>
          </a:xfrm>
          <a:custGeom>
            <a:avLst/>
            <a:gdLst>
              <a:gd name="connsiteX0" fmla="*/ 1796677 w 3593354"/>
              <a:gd name="connsiteY0" fmla="*/ 0 h 3593354"/>
              <a:gd name="connsiteX1" fmla="*/ 3593354 w 3593354"/>
              <a:gd name="connsiteY1" fmla="*/ 1796677 h 3593354"/>
              <a:gd name="connsiteX2" fmla="*/ 2939531 w 3593354"/>
              <a:gd name="connsiteY2" fmla="*/ 3183080 h 3593354"/>
              <a:gd name="connsiteX3" fmla="*/ 2871413 w 3593354"/>
              <a:gd name="connsiteY3" fmla="*/ 3234018 h 3593354"/>
              <a:gd name="connsiteX4" fmla="*/ 3400451 w 3593354"/>
              <a:gd name="connsiteY4" fmla="*/ 3234018 h 3593354"/>
              <a:gd name="connsiteX5" fmla="*/ 3321207 w 3593354"/>
              <a:gd name="connsiteY5" fmla="*/ 3321208 h 3593354"/>
              <a:gd name="connsiteX6" fmla="*/ 3002123 w 3593354"/>
              <a:gd name="connsiteY6" fmla="*/ 3584476 h 3593354"/>
              <a:gd name="connsiteX7" fmla="*/ 2987512 w 3593354"/>
              <a:gd name="connsiteY7" fmla="*/ 3593353 h 3593354"/>
              <a:gd name="connsiteX8" fmla="*/ 1796697 w 3593354"/>
              <a:gd name="connsiteY8" fmla="*/ 3593353 h 3593354"/>
              <a:gd name="connsiteX9" fmla="*/ 1796677 w 3593354"/>
              <a:gd name="connsiteY9" fmla="*/ 3593354 h 3593354"/>
              <a:gd name="connsiteX10" fmla="*/ 1796657 w 3593354"/>
              <a:gd name="connsiteY10" fmla="*/ 3593353 h 3593354"/>
              <a:gd name="connsiteX11" fmla="*/ 1790512 w 3593354"/>
              <a:gd name="connsiteY11" fmla="*/ 3593353 h 3593354"/>
              <a:gd name="connsiteX12" fmla="*/ 1790512 w 3593354"/>
              <a:gd name="connsiteY12" fmla="*/ 3593043 h 3593354"/>
              <a:gd name="connsiteX13" fmla="*/ 1612978 w 3593354"/>
              <a:gd name="connsiteY13" fmla="*/ 3584078 h 3593354"/>
              <a:gd name="connsiteX14" fmla="*/ 0 w 3593354"/>
              <a:gd name="connsiteY14" fmla="*/ 1796677 h 3593354"/>
              <a:gd name="connsiteX15" fmla="*/ 1796677 w 3593354"/>
              <a:gd name="connsiteY15" fmla="*/ 0 h 359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93354" h="3593354">
                <a:moveTo>
                  <a:pt x="1796677" y="0"/>
                </a:moveTo>
                <a:cubicBezTo>
                  <a:pt x="2788954" y="0"/>
                  <a:pt x="3593354" y="804400"/>
                  <a:pt x="3593354" y="1796677"/>
                </a:cubicBezTo>
                <a:cubicBezTo>
                  <a:pt x="3593354" y="2354833"/>
                  <a:pt x="3338837" y="2853543"/>
                  <a:pt x="2939531" y="3183080"/>
                </a:cubicBezTo>
                <a:lnTo>
                  <a:pt x="2871413" y="3234018"/>
                </a:lnTo>
                <a:lnTo>
                  <a:pt x="3400451" y="3234018"/>
                </a:lnTo>
                <a:lnTo>
                  <a:pt x="3321207" y="3321208"/>
                </a:lnTo>
                <a:cubicBezTo>
                  <a:pt x="3223667" y="3418748"/>
                  <a:pt x="3116824" y="3506986"/>
                  <a:pt x="3002123" y="3584476"/>
                </a:cubicBezTo>
                <a:lnTo>
                  <a:pt x="2987512" y="3593353"/>
                </a:lnTo>
                <a:lnTo>
                  <a:pt x="1796697" y="3593353"/>
                </a:lnTo>
                <a:lnTo>
                  <a:pt x="1796677" y="3593354"/>
                </a:lnTo>
                <a:lnTo>
                  <a:pt x="1796657" y="3593353"/>
                </a:lnTo>
                <a:lnTo>
                  <a:pt x="1790512" y="3593353"/>
                </a:lnTo>
                <a:lnTo>
                  <a:pt x="1790512" y="3593043"/>
                </a:lnTo>
                <a:lnTo>
                  <a:pt x="1612978" y="3584078"/>
                </a:lnTo>
                <a:cubicBezTo>
                  <a:pt x="706992" y="3492070"/>
                  <a:pt x="0" y="2726937"/>
                  <a:pt x="0" y="1796677"/>
                </a:cubicBezTo>
                <a:cubicBezTo>
                  <a:pt x="0" y="804400"/>
                  <a:pt x="804400" y="0"/>
                  <a:pt x="17966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31DCF5A-EF3A-452A-8821-8EF9B725B08B}"/>
              </a:ext>
            </a:extLst>
          </p:cNvPr>
          <p:cNvSpPr/>
          <p:nvPr/>
        </p:nvSpPr>
        <p:spPr>
          <a:xfrm>
            <a:off x="1080417" y="2431627"/>
            <a:ext cx="2426739" cy="24267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AF4293D-DF58-4E68-9507-3A49AE732302}"/>
              </a:ext>
            </a:extLst>
          </p:cNvPr>
          <p:cNvSpPr/>
          <p:nvPr/>
        </p:nvSpPr>
        <p:spPr>
          <a:xfrm>
            <a:off x="1080417" y="2431628"/>
            <a:ext cx="2787945" cy="2426739"/>
          </a:xfrm>
          <a:custGeom>
            <a:avLst/>
            <a:gdLst>
              <a:gd name="connsiteX0" fmla="*/ 1437341 w 3302562"/>
              <a:gd name="connsiteY0" fmla="*/ 0 h 2874683"/>
              <a:gd name="connsiteX1" fmla="*/ 2874682 w 3302562"/>
              <a:gd name="connsiteY1" fmla="*/ 1437341 h 2874683"/>
              <a:gd name="connsiteX2" fmla="*/ 2453695 w 3302562"/>
              <a:gd name="connsiteY2" fmla="*/ 2453695 h 2874683"/>
              <a:gd name="connsiteX3" fmla="*/ 2385859 w 3302562"/>
              <a:gd name="connsiteY3" fmla="*/ 2515348 h 2874683"/>
              <a:gd name="connsiteX4" fmla="*/ 3302562 w 3302562"/>
              <a:gd name="connsiteY4" fmla="*/ 2515348 h 2874683"/>
              <a:gd name="connsiteX5" fmla="*/ 3225141 w 3302562"/>
              <a:gd name="connsiteY5" fmla="*/ 2642788 h 2874683"/>
              <a:gd name="connsiteX6" fmla="*/ 3101025 w 3302562"/>
              <a:gd name="connsiteY6" fmla="*/ 2808765 h 2874683"/>
              <a:gd name="connsiteX7" fmla="*/ 3041115 w 3302562"/>
              <a:gd name="connsiteY7" fmla="*/ 2874683 h 2874683"/>
              <a:gd name="connsiteX8" fmla="*/ 1431177 w 3302562"/>
              <a:gd name="connsiteY8" fmla="*/ 2874683 h 2874683"/>
              <a:gd name="connsiteX9" fmla="*/ 1431177 w 3302562"/>
              <a:gd name="connsiteY9" fmla="*/ 2874371 h 2874683"/>
              <a:gd name="connsiteX10" fmla="*/ 1290381 w 3302562"/>
              <a:gd name="connsiteY10" fmla="*/ 2867261 h 2874683"/>
              <a:gd name="connsiteX11" fmla="*/ 0 w 3302562"/>
              <a:gd name="connsiteY11" fmla="*/ 1437341 h 2874683"/>
              <a:gd name="connsiteX12" fmla="*/ 1437341 w 3302562"/>
              <a:gd name="connsiteY12" fmla="*/ 0 h 287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2562" h="2874683">
                <a:moveTo>
                  <a:pt x="1437341" y="0"/>
                </a:moveTo>
                <a:cubicBezTo>
                  <a:pt x="2231163" y="0"/>
                  <a:pt x="2874682" y="643519"/>
                  <a:pt x="2874682" y="1437341"/>
                </a:cubicBezTo>
                <a:cubicBezTo>
                  <a:pt x="2874682" y="1834252"/>
                  <a:pt x="2713803" y="2193588"/>
                  <a:pt x="2453695" y="2453695"/>
                </a:cubicBezTo>
                <a:lnTo>
                  <a:pt x="2385859" y="2515348"/>
                </a:lnTo>
                <a:lnTo>
                  <a:pt x="3302562" y="2515348"/>
                </a:lnTo>
                <a:lnTo>
                  <a:pt x="3225141" y="2642788"/>
                </a:lnTo>
                <a:cubicBezTo>
                  <a:pt x="3186395" y="2700139"/>
                  <a:pt x="3144963" y="2755524"/>
                  <a:pt x="3101025" y="2808765"/>
                </a:cubicBezTo>
                <a:lnTo>
                  <a:pt x="3041115" y="2874683"/>
                </a:lnTo>
                <a:lnTo>
                  <a:pt x="1431177" y="2874683"/>
                </a:lnTo>
                <a:lnTo>
                  <a:pt x="1431177" y="2874371"/>
                </a:lnTo>
                <a:lnTo>
                  <a:pt x="1290381" y="2867261"/>
                </a:lnTo>
                <a:cubicBezTo>
                  <a:pt x="565593" y="2793655"/>
                  <a:pt x="0" y="2181549"/>
                  <a:pt x="0" y="1437341"/>
                </a:cubicBezTo>
                <a:cubicBezTo>
                  <a:pt x="0" y="643519"/>
                  <a:pt x="643519" y="0"/>
                  <a:pt x="14373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53E899F-431A-4919-8537-9E0F4ED5600D}"/>
              </a:ext>
            </a:extLst>
          </p:cNvPr>
          <p:cNvSpPr/>
          <p:nvPr/>
        </p:nvSpPr>
        <p:spPr>
          <a:xfrm>
            <a:off x="1383761" y="2734971"/>
            <a:ext cx="1820053" cy="18200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061652D-49D6-4199-8D34-94CE767CA5E0}"/>
              </a:ext>
            </a:extLst>
          </p:cNvPr>
          <p:cNvSpPr/>
          <p:nvPr/>
        </p:nvSpPr>
        <p:spPr>
          <a:xfrm>
            <a:off x="1383761" y="2734970"/>
            <a:ext cx="2624299" cy="1820054"/>
          </a:xfrm>
          <a:custGeom>
            <a:avLst/>
            <a:gdLst>
              <a:gd name="connsiteX0" fmla="*/ 1078006 w 3108709"/>
              <a:gd name="connsiteY0" fmla="*/ 0 h 2156012"/>
              <a:gd name="connsiteX1" fmla="*/ 2156012 w 3108709"/>
              <a:gd name="connsiteY1" fmla="*/ 1078006 h 2156012"/>
              <a:gd name="connsiteX2" fmla="*/ 1971906 w 3108709"/>
              <a:gd name="connsiteY2" fmla="*/ 1680729 h 2156012"/>
              <a:gd name="connsiteX3" fmla="*/ 1876240 w 3108709"/>
              <a:gd name="connsiteY3" fmla="*/ 1796677 h 2156012"/>
              <a:gd name="connsiteX4" fmla="*/ 3108709 w 3108709"/>
              <a:gd name="connsiteY4" fmla="*/ 1796677 h 2156012"/>
              <a:gd name="connsiteX5" fmla="*/ 3064588 w 3108709"/>
              <a:gd name="connsiteY5" fmla="*/ 1917224 h 2156012"/>
              <a:gd name="connsiteX6" fmla="*/ 2973799 w 3108709"/>
              <a:gd name="connsiteY6" fmla="*/ 2105690 h 2156012"/>
              <a:gd name="connsiteX7" fmla="*/ 2943228 w 3108709"/>
              <a:gd name="connsiteY7" fmla="*/ 2156012 h 2156012"/>
              <a:gd name="connsiteX8" fmla="*/ 1078006 w 3108709"/>
              <a:gd name="connsiteY8" fmla="*/ 2156012 h 2156012"/>
              <a:gd name="connsiteX9" fmla="*/ 1071841 w 3108709"/>
              <a:gd name="connsiteY9" fmla="*/ 2156012 h 2156012"/>
              <a:gd name="connsiteX10" fmla="*/ 1071841 w 3108709"/>
              <a:gd name="connsiteY10" fmla="*/ 2155701 h 2156012"/>
              <a:gd name="connsiteX11" fmla="*/ 967786 w 3108709"/>
              <a:gd name="connsiteY11" fmla="*/ 2150447 h 2156012"/>
              <a:gd name="connsiteX12" fmla="*/ 0 w 3108709"/>
              <a:gd name="connsiteY12" fmla="*/ 1078006 h 2156012"/>
              <a:gd name="connsiteX13" fmla="*/ 1078006 w 3108709"/>
              <a:gd name="connsiteY13" fmla="*/ 0 h 215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709" h="2156012">
                <a:moveTo>
                  <a:pt x="1078006" y="0"/>
                </a:moveTo>
                <a:cubicBezTo>
                  <a:pt x="1673372" y="0"/>
                  <a:pt x="2156012" y="482640"/>
                  <a:pt x="2156012" y="1078006"/>
                </a:cubicBezTo>
                <a:cubicBezTo>
                  <a:pt x="2156012" y="1301268"/>
                  <a:pt x="2088141" y="1508679"/>
                  <a:pt x="1971906" y="1680729"/>
                </a:cubicBezTo>
                <a:lnTo>
                  <a:pt x="1876240" y="1796677"/>
                </a:lnTo>
                <a:lnTo>
                  <a:pt x="3108709" y="1796677"/>
                </a:lnTo>
                <a:lnTo>
                  <a:pt x="3064588" y="1917224"/>
                </a:lnTo>
                <a:cubicBezTo>
                  <a:pt x="3037313" y="1981709"/>
                  <a:pt x="3006990" y="2044591"/>
                  <a:pt x="2973799" y="2105690"/>
                </a:cubicBezTo>
                <a:lnTo>
                  <a:pt x="2943228" y="2156012"/>
                </a:lnTo>
                <a:lnTo>
                  <a:pt x="1078006" y="2156012"/>
                </a:lnTo>
                <a:lnTo>
                  <a:pt x="1071841" y="2156012"/>
                </a:lnTo>
                <a:lnTo>
                  <a:pt x="1071841" y="2155701"/>
                </a:lnTo>
                <a:lnTo>
                  <a:pt x="967786" y="2150447"/>
                </a:lnTo>
                <a:cubicBezTo>
                  <a:pt x="424196" y="2095242"/>
                  <a:pt x="0" y="1636162"/>
                  <a:pt x="0" y="1078006"/>
                </a:cubicBezTo>
                <a:cubicBezTo>
                  <a:pt x="0" y="482640"/>
                  <a:pt x="482640" y="0"/>
                  <a:pt x="10780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DB86754-D5F0-4387-B079-2071CD94180B}"/>
              </a:ext>
            </a:extLst>
          </p:cNvPr>
          <p:cNvSpPr/>
          <p:nvPr/>
        </p:nvSpPr>
        <p:spPr>
          <a:xfrm>
            <a:off x="1687103" y="3038313"/>
            <a:ext cx="1213368" cy="121336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278E942-7887-4731-9C9B-64EC39C7BB0E}"/>
              </a:ext>
            </a:extLst>
          </p:cNvPr>
          <p:cNvSpPr/>
          <p:nvPr/>
        </p:nvSpPr>
        <p:spPr>
          <a:xfrm>
            <a:off x="1687103" y="3038313"/>
            <a:ext cx="2399447" cy="1213369"/>
          </a:xfrm>
          <a:custGeom>
            <a:avLst/>
            <a:gdLst>
              <a:gd name="connsiteX0" fmla="*/ 718670 w 2842353"/>
              <a:gd name="connsiteY0" fmla="*/ 0 h 1437341"/>
              <a:gd name="connsiteX1" fmla="*/ 1437340 w 2842353"/>
              <a:gd name="connsiteY1" fmla="*/ 718670 h 1437341"/>
              <a:gd name="connsiteX2" fmla="*/ 1380864 w 2842353"/>
              <a:gd name="connsiteY2" fmla="*/ 998409 h 1437341"/>
              <a:gd name="connsiteX3" fmla="*/ 1337660 w 2842353"/>
              <a:gd name="connsiteY3" fmla="*/ 1078006 h 1437341"/>
              <a:gd name="connsiteX4" fmla="*/ 2842353 w 2842353"/>
              <a:gd name="connsiteY4" fmla="*/ 1078006 h 1437341"/>
              <a:gd name="connsiteX5" fmla="*/ 2830880 w 2842353"/>
              <a:gd name="connsiteY5" fmla="*/ 1153182 h 1437341"/>
              <a:gd name="connsiteX6" fmla="*/ 2777752 w 2842353"/>
              <a:gd name="connsiteY6" fmla="*/ 1359802 h 1437341"/>
              <a:gd name="connsiteX7" fmla="*/ 2749373 w 2842353"/>
              <a:gd name="connsiteY7" fmla="*/ 1437341 h 1437341"/>
              <a:gd name="connsiteX8" fmla="*/ 712506 w 2842353"/>
              <a:gd name="connsiteY8" fmla="*/ 1437341 h 1437341"/>
              <a:gd name="connsiteX9" fmla="*/ 712506 w 2842353"/>
              <a:gd name="connsiteY9" fmla="*/ 1437029 h 1437341"/>
              <a:gd name="connsiteX10" fmla="*/ 645191 w 2842353"/>
              <a:gd name="connsiteY10" fmla="*/ 1433630 h 1437341"/>
              <a:gd name="connsiteX11" fmla="*/ 0 w 2842353"/>
              <a:gd name="connsiteY11" fmla="*/ 718670 h 1437341"/>
              <a:gd name="connsiteX12" fmla="*/ 718670 w 2842353"/>
              <a:gd name="connsiteY12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2353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cubicBezTo>
                  <a:pt x="1437340" y="817898"/>
                  <a:pt x="1417230" y="912428"/>
                  <a:pt x="1380864" y="998409"/>
                </a:cubicBezTo>
                <a:lnTo>
                  <a:pt x="1337660" y="1078006"/>
                </a:lnTo>
                <a:lnTo>
                  <a:pt x="2842353" y="1078006"/>
                </a:lnTo>
                <a:lnTo>
                  <a:pt x="2830880" y="1153182"/>
                </a:lnTo>
                <a:cubicBezTo>
                  <a:pt x="2816520" y="1223357"/>
                  <a:pt x="2798751" y="1292291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AA293F-48C9-40F1-9006-CAE729BDF879}"/>
              </a:ext>
            </a:extLst>
          </p:cNvPr>
          <p:cNvSpPr/>
          <p:nvPr/>
        </p:nvSpPr>
        <p:spPr>
          <a:xfrm>
            <a:off x="1993039" y="3344249"/>
            <a:ext cx="601497" cy="6014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1DDFF0-AD05-4344-BE5A-77F7A32AE50F}"/>
              </a:ext>
            </a:extLst>
          </p:cNvPr>
          <p:cNvSpPr/>
          <p:nvPr/>
        </p:nvSpPr>
        <p:spPr>
          <a:xfrm>
            <a:off x="1993038" y="3344248"/>
            <a:ext cx="2120803" cy="604091"/>
          </a:xfrm>
          <a:custGeom>
            <a:avLst/>
            <a:gdLst>
              <a:gd name="connsiteX0" fmla="*/ 356263 w 2512274"/>
              <a:gd name="connsiteY0" fmla="*/ 0 h 715598"/>
              <a:gd name="connsiteX1" fmla="*/ 712526 w 2512274"/>
              <a:gd name="connsiteY1" fmla="*/ 356263 h 715598"/>
              <a:gd name="connsiteX2" fmla="*/ 2512274 w 2512274"/>
              <a:gd name="connsiteY2" fmla="*/ 356263 h 715598"/>
              <a:gd name="connsiteX3" fmla="*/ 2501143 w 2512274"/>
              <a:gd name="connsiteY3" fmla="*/ 576703 h 715598"/>
              <a:gd name="connsiteX4" fmla="*/ 2479945 w 2512274"/>
              <a:gd name="connsiteY4" fmla="*/ 715598 h 715598"/>
              <a:gd name="connsiteX5" fmla="*/ 350098 w 2512274"/>
              <a:gd name="connsiteY5" fmla="*/ 715598 h 715598"/>
              <a:gd name="connsiteX6" fmla="*/ 350098 w 2512274"/>
              <a:gd name="connsiteY6" fmla="*/ 711905 h 715598"/>
              <a:gd name="connsiteX7" fmla="*/ 284464 w 2512274"/>
              <a:gd name="connsiteY7" fmla="*/ 705288 h 715598"/>
              <a:gd name="connsiteX8" fmla="*/ 0 w 2512274"/>
              <a:gd name="connsiteY8" fmla="*/ 356263 h 715598"/>
              <a:gd name="connsiteX9" fmla="*/ 356263 w 2512274"/>
              <a:gd name="connsiteY9" fmla="*/ 0 h 7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274" h="715598">
                <a:moveTo>
                  <a:pt x="356263" y="0"/>
                </a:moveTo>
                <a:cubicBezTo>
                  <a:pt x="553022" y="0"/>
                  <a:pt x="712526" y="159504"/>
                  <a:pt x="712526" y="356263"/>
                </a:cubicBezTo>
                <a:lnTo>
                  <a:pt x="2512274" y="356263"/>
                </a:lnTo>
                <a:cubicBezTo>
                  <a:pt x="2512274" y="430684"/>
                  <a:pt x="2508504" y="504224"/>
                  <a:pt x="2501143" y="576703"/>
                </a:cubicBezTo>
                <a:lnTo>
                  <a:pt x="2479945" y="715598"/>
                </a:lnTo>
                <a:lnTo>
                  <a:pt x="350098" y="715598"/>
                </a:lnTo>
                <a:lnTo>
                  <a:pt x="350098" y="711905"/>
                </a:lnTo>
                <a:lnTo>
                  <a:pt x="284464" y="705288"/>
                </a:lnTo>
                <a:cubicBezTo>
                  <a:pt x="122120" y="672068"/>
                  <a:pt x="0" y="528427"/>
                  <a:pt x="0" y="356263"/>
                </a:cubicBezTo>
                <a:cubicBezTo>
                  <a:pt x="0" y="159504"/>
                  <a:pt x="159504" y="0"/>
                  <a:pt x="3562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9" name="Graphic 68" descr="Bullseye">
            <a:extLst>
              <a:ext uri="{FF2B5EF4-FFF2-40B4-BE49-F238E27FC236}">
                <a16:creationId xmlns:a16="http://schemas.microsoft.com/office/drawing/2014/main" id="{8BA12DCF-0068-4EF8-A15D-0CC8744C6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297" y="4703645"/>
            <a:ext cx="231574" cy="231574"/>
          </a:xfrm>
          <a:prstGeom prst="rect">
            <a:avLst/>
          </a:prstGeom>
        </p:spPr>
      </p:pic>
      <p:pic>
        <p:nvPicPr>
          <p:cNvPr id="70" name="Graphic 69" descr="Pie chart">
            <a:extLst>
              <a:ext uri="{FF2B5EF4-FFF2-40B4-BE49-F238E27FC236}">
                <a16:creationId xmlns:a16="http://schemas.microsoft.com/office/drawing/2014/main" id="{EDCE0F7F-CF32-41A6-BF9E-CFA291D859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9239" y="4063299"/>
            <a:ext cx="231574" cy="231574"/>
          </a:xfrm>
          <a:prstGeom prst="rect">
            <a:avLst/>
          </a:prstGeom>
        </p:spPr>
      </p:pic>
      <p:pic>
        <p:nvPicPr>
          <p:cNvPr id="71" name="Graphic 70" descr="Stopwatch">
            <a:extLst>
              <a:ext uri="{FF2B5EF4-FFF2-40B4-BE49-F238E27FC236}">
                <a16:creationId xmlns:a16="http://schemas.microsoft.com/office/drawing/2014/main" id="{1F905BDC-053D-4BE9-A9F2-6BA33C21F1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3491" y="3829958"/>
            <a:ext cx="231574" cy="231574"/>
          </a:xfrm>
          <a:prstGeom prst="rect">
            <a:avLst/>
          </a:prstGeom>
        </p:spPr>
      </p:pic>
      <p:pic>
        <p:nvPicPr>
          <p:cNvPr id="72" name="Graphic 71" descr="Coins">
            <a:extLst>
              <a:ext uri="{FF2B5EF4-FFF2-40B4-BE49-F238E27FC236}">
                <a16:creationId xmlns:a16="http://schemas.microsoft.com/office/drawing/2014/main" id="{CA475AF2-C427-4183-A9F9-79A192F521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07670" y="4251681"/>
            <a:ext cx="231574" cy="231574"/>
          </a:xfrm>
          <a:prstGeom prst="rect">
            <a:avLst/>
          </a:prstGeom>
        </p:spPr>
      </p:pic>
      <p:pic>
        <p:nvPicPr>
          <p:cNvPr id="73" name="Graphic 72" descr="Puzzle">
            <a:extLst>
              <a:ext uri="{FF2B5EF4-FFF2-40B4-BE49-F238E27FC236}">
                <a16:creationId xmlns:a16="http://schemas.microsoft.com/office/drawing/2014/main" id="{D6346A7E-5B4A-418E-A1EB-A793D4B56D6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00300" y="4472069"/>
            <a:ext cx="231574" cy="231574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95853925-F3CF-432F-9C92-AA3592141BED}"/>
              </a:ext>
            </a:extLst>
          </p:cNvPr>
          <p:cNvSpPr/>
          <p:nvPr/>
        </p:nvSpPr>
        <p:spPr>
          <a:xfrm>
            <a:off x="2288584" y="4858367"/>
            <a:ext cx="6108627" cy="3033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F145F5B-7198-4F10-ABDF-FB83BB5A014C}"/>
              </a:ext>
            </a:extLst>
          </p:cNvPr>
          <p:cNvSpPr/>
          <p:nvPr/>
        </p:nvSpPr>
        <p:spPr>
          <a:xfrm>
            <a:off x="2288584" y="4555025"/>
            <a:ext cx="6108627" cy="3033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E48B4B-9AEF-44EE-B16C-F1092D59BADC}"/>
              </a:ext>
            </a:extLst>
          </p:cNvPr>
          <p:cNvSpPr/>
          <p:nvPr/>
        </p:nvSpPr>
        <p:spPr>
          <a:xfrm>
            <a:off x="2288584" y="4251683"/>
            <a:ext cx="6108627" cy="3033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59138F-1BBD-46F2-9D70-B8FBFB96B33F}"/>
              </a:ext>
            </a:extLst>
          </p:cNvPr>
          <p:cNvSpPr/>
          <p:nvPr/>
        </p:nvSpPr>
        <p:spPr>
          <a:xfrm>
            <a:off x="2288584" y="3948340"/>
            <a:ext cx="6108627" cy="303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7AAE95-CC43-4D85-A1AE-9BCC075D0B7D}"/>
              </a:ext>
            </a:extLst>
          </p:cNvPr>
          <p:cNvSpPr/>
          <p:nvPr/>
        </p:nvSpPr>
        <p:spPr>
          <a:xfrm>
            <a:off x="2288584" y="3644998"/>
            <a:ext cx="6108627" cy="3033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BF30E91-CB74-433B-8D4E-69364DBE62CA}"/>
              </a:ext>
            </a:extLst>
          </p:cNvPr>
          <p:cNvSpPr/>
          <p:nvPr/>
        </p:nvSpPr>
        <p:spPr>
          <a:xfrm>
            <a:off x="2288584" y="5161709"/>
            <a:ext cx="6108627" cy="303342"/>
          </a:xfrm>
          <a:custGeom>
            <a:avLst/>
            <a:gdLst>
              <a:gd name="connsiteX0" fmla="*/ 0 w 7236199"/>
              <a:gd name="connsiteY0" fmla="*/ 0 h 359335"/>
              <a:gd name="connsiteX1" fmla="*/ 7236199 w 7236199"/>
              <a:gd name="connsiteY1" fmla="*/ 0 h 359335"/>
              <a:gd name="connsiteX2" fmla="*/ 7236199 w 7236199"/>
              <a:gd name="connsiteY2" fmla="*/ 132099 h 359335"/>
              <a:gd name="connsiteX3" fmla="*/ 6388158 w 7236199"/>
              <a:gd name="connsiteY3" fmla="*/ 359331 h 359335"/>
              <a:gd name="connsiteX4" fmla="*/ 6388159 w 7236199"/>
              <a:gd name="connsiteY4" fmla="*/ 359335 h 359335"/>
              <a:gd name="connsiteX5" fmla="*/ 0 w 7236199"/>
              <a:gd name="connsiteY5" fmla="*/ 359335 h 3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6199" h="359335">
                <a:moveTo>
                  <a:pt x="0" y="0"/>
                </a:moveTo>
                <a:lnTo>
                  <a:pt x="7236199" y="0"/>
                </a:lnTo>
                <a:lnTo>
                  <a:pt x="7236199" y="132099"/>
                </a:lnTo>
                <a:lnTo>
                  <a:pt x="6388158" y="359331"/>
                </a:lnTo>
                <a:lnTo>
                  <a:pt x="6388159" y="359335"/>
                </a:lnTo>
                <a:lnTo>
                  <a:pt x="0" y="3593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C410545-7CD4-456D-8843-7D27B112F819}"/>
              </a:ext>
            </a:extLst>
          </p:cNvPr>
          <p:cNvSpPr/>
          <p:nvPr/>
        </p:nvSpPr>
        <p:spPr>
          <a:xfrm>
            <a:off x="4021346" y="3588814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EF8F184-D9DD-408F-A104-10CFF4D5DA8B}"/>
              </a:ext>
            </a:extLst>
          </p:cNvPr>
          <p:cNvSpPr/>
          <p:nvPr/>
        </p:nvSpPr>
        <p:spPr>
          <a:xfrm>
            <a:off x="4021346" y="3892156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CD18606-6ED7-4823-8ED5-C5815B644D7B}"/>
              </a:ext>
            </a:extLst>
          </p:cNvPr>
          <p:cNvSpPr/>
          <p:nvPr/>
        </p:nvSpPr>
        <p:spPr>
          <a:xfrm>
            <a:off x="4021346" y="4195498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EF1CD00-60E9-4384-BC31-ADD561DFDE11}"/>
              </a:ext>
            </a:extLst>
          </p:cNvPr>
          <p:cNvSpPr/>
          <p:nvPr/>
        </p:nvSpPr>
        <p:spPr>
          <a:xfrm>
            <a:off x="4021346" y="4498841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D66B408-2AA2-4257-B66E-23875BE4AF47}"/>
              </a:ext>
            </a:extLst>
          </p:cNvPr>
          <p:cNvSpPr/>
          <p:nvPr/>
        </p:nvSpPr>
        <p:spPr>
          <a:xfrm>
            <a:off x="4021346" y="4802183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68FF9F3-E6C3-4CB1-85D8-9583C50E84D8}"/>
              </a:ext>
            </a:extLst>
          </p:cNvPr>
          <p:cNvSpPr/>
          <p:nvPr/>
        </p:nvSpPr>
        <p:spPr>
          <a:xfrm>
            <a:off x="4021346" y="5105526"/>
            <a:ext cx="3186087" cy="41570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dirty="0">
                <a:solidFill>
                  <a:prstClr val="white"/>
                </a:solidFill>
              </a:rPr>
              <a:t>Lorem Ipsum Dolor Sit </a:t>
            </a:r>
            <a:r>
              <a:rPr lang="en-US" dirty="0" err="1">
                <a:solidFill>
                  <a:prstClr val="white"/>
                </a:solidFill>
              </a:rPr>
              <a:t>Amet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A41FDA5-EF68-4CFA-8235-FAAA01B6D927}"/>
              </a:ext>
            </a:extLst>
          </p:cNvPr>
          <p:cNvSpPr/>
          <p:nvPr/>
        </p:nvSpPr>
        <p:spPr>
          <a:xfrm rot="20700000">
            <a:off x="7622506" y="3500865"/>
            <a:ext cx="1047761" cy="316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72193CB-45A5-4541-B14C-F4CA5D5D2711}"/>
              </a:ext>
            </a:extLst>
          </p:cNvPr>
          <p:cNvSpPr/>
          <p:nvPr/>
        </p:nvSpPr>
        <p:spPr>
          <a:xfrm rot="20700000">
            <a:off x="7622506" y="3500864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ED62F9-D629-4234-A64D-DFC985A24D8F}"/>
              </a:ext>
            </a:extLst>
          </p:cNvPr>
          <p:cNvSpPr/>
          <p:nvPr/>
        </p:nvSpPr>
        <p:spPr>
          <a:xfrm rot="20700000">
            <a:off x="7622506" y="3804364"/>
            <a:ext cx="1047761" cy="3164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A689165-A21B-49C8-B875-CD4D44AB6A5D}"/>
              </a:ext>
            </a:extLst>
          </p:cNvPr>
          <p:cNvSpPr/>
          <p:nvPr/>
        </p:nvSpPr>
        <p:spPr>
          <a:xfrm rot="20700000">
            <a:off x="7622506" y="38043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8D63BEF-16DF-45DA-B6BB-723928DB6C59}"/>
              </a:ext>
            </a:extLst>
          </p:cNvPr>
          <p:cNvSpPr/>
          <p:nvPr/>
        </p:nvSpPr>
        <p:spPr>
          <a:xfrm rot="20700000">
            <a:off x="7622506" y="4107865"/>
            <a:ext cx="1047761" cy="3164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D9D00A4-1A67-42AE-A126-7000D7F47898}"/>
              </a:ext>
            </a:extLst>
          </p:cNvPr>
          <p:cNvSpPr/>
          <p:nvPr/>
        </p:nvSpPr>
        <p:spPr>
          <a:xfrm rot="20700000">
            <a:off x="7622506" y="4107864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178B937-33EC-4025-9A3D-3A60118A32BA}"/>
              </a:ext>
            </a:extLst>
          </p:cNvPr>
          <p:cNvSpPr/>
          <p:nvPr/>
        </p:nvSpPr>
        <p:spPr>
          <a:xfrm rot="20700000">
            <a:off x="7622506" y="4411364"/>
            <a:ext cx="1047761" cy="3164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A90764E-40A4-4CB6-BB99-D2C51D1A451A}"/>
              </a:ext>
            </a:extLst>
          </p:cNvPr>
          <p:cNvSpPr/>
          <p:nvPr/>
        </p:nvSpPr>
        <p:spPr>
          <a:xfrm rot="20700000">
            <a:off x="7622506" y="44113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E1AFF93-B6F8-4AF1-B7EB-177D9DB60D43}"/>
              </a:ext>
            </a:extLst>
          </p:cNvPr>
          <p:cNvSpPr/>
          <p:nvPr/>
        </p:nvSpPr>
        <p:spPr>
          <a:xfrm rot="20700000">
            <a:off x="7622506" y="4714864"/>
            <a:ext cx="1047761" cy="3164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37EAB3B-C7C1-4C55-B2B6-84801601F348}"/>
              </a:ext>
            </a:extLst>
          </p:cNvPr>
          <p:cNvSpPr/>
          <p:nvPr/>
        </p:nvSpPr>
        <p:spPr>
          <a:xfrm rot="20700000">
            <a:off x="7622506" y="4714863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E2E4B24-C2DC-4793-B7C8-E8FD64BBBACC}"/>
              </a:ext>
            </a:extLst>
          </p:cNvPr>
          <p:cNvSpPr/>
          <p:nvPr/>
        </p:nvSpPr>
        <p:spPr>
          <a:xfrm rot="20700000">
            <a:off x="7622507" y="5018366"/>
            <a:ext cx="1047761" cy="3164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486D37D-23BD-439E-8172-2547F6B66068}"/>
              </a:ext>
            </a:extLst>
          </p:cNvPr>
          <p:cNvSpPr/>
          <p:nvPr/>
        </p:nvSpPr>
        <p:spPr>
          <a:xfrm rot="20700000">
            <a:off x="7622507" y="5018365"/>
            <a:ext cx="1047761" cy="3164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pic>
        <p:nvPicPr>
          <p:cNvPr id="125" name="Graphic 124" descr="Lightbulb">
            <a:extLst>
              <a:ext uri="{FF2B5EF4-FFF2-40B4-BE49-F238E27FC236}">
                <a16:creationId xmlns:a16="http://schemas.microsoft.com/office/drawing/2014/main" id="{2F1710E8-F444-4531-BAF5-36540B302E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75065" y="3431499"/>
            <a:ext cx="432396" cy="4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122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6 Levels for PowerPoint</vt:lpstr>
      <vt:lpstr>Snail Diagram with 6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2018-10-16T15:38:18Z</dcterms:modified>
  <cp:category>Charts &amp; Diagrams</cp:category>
</cp:coreProperties>
</file>