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7" d="100"/>
          <a:sy n="107" d="100"/>
        </p:scale>
        <p:origin x="606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78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32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EB442E90-D0A9-4C55-8011-6BD6ADBCCCE4}"/>
              </a:ext>
            </a:extLst>
          </p:cNvPr>
          <p:cNvSpPr/>
          <p:nvPr/>
        </p:nvSpPr>
        <p:spPr>
          <a:xfrm rot="232205">
            <a:off x="9538510" y="4951364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Snail Diagram with 6 Levels for PowerPoint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113BD8C-3063-43E7-8596-513B9ABC3FF5}"/>
              </a:ext>
            </a:extLst>
          </p:cNvPr>
          <p:cNvSpPr/>
          <p:nvPr/>
        </p:nvSpPr>
        <p:spPr>
          <a:xfrm>
            <a:off x="1783976" y="1407459"/>
            <a:ext cx="4312024" cy="431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D80FD5D-5EFA-4F14-B73B-CD32C345D6F4}"/>
              </a:ext>
            </a:extLst>
          </p:cNvPr>
          <p:cNvSpPr/>
          <p:nvPr/>
        </p:nvSpPr>
        <p:spPr>
          <a:xfrm>
            <a:off x="2143312" y="1766795"/>
            <a:ext cx="3593353" cy="359335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07C40CF-F35E-4D43-9381-F733A75C38F7}"/>
              </a:ext>
            </a:extLst>
          </p:cNvPr>
          <p:cNvSpPr/>
          <p:nvPr/>
        </p:nvSpPr>
        <p:spPr>
          <a:xfrm>
            <a:off x="2143312" y="1766794"/>
            <a:ext cx="3593354" cy="3593354"/>
          </a:xfrm>
          <a:custGeom>
            <a:avLst/>
            <a:gdLst>
              <a:gd name="connsiteX0" fmla="*/ 1796677 w 3593354"/>
              <a:gd name="connsiteY0" fmla="*/ 0 h 3593354"/>
              <a:gd name="connsiteX1" fmla="*/ 3593354 w 3593354"/>
              <a:gd name="connsiteY1" fmla="*/ 1796677 h 3593354"/>
              <a:gd name="connsiteX2" fmla="*/ 2939531 w 3593354"/>
              <a:gd name="connsiteY2" fmla="*/ 3183080 h 3593354"/>
              <a:gd name="connsiteX3" fmla="*/ 2871413 w 3593354"/>
              <a:gd name="connsiteY3" fmla="*/ 3234018 h 3593354"/>
              <a:gd name="connsiteX4" fmla="*/ 3400451 w 3593354"/>
              <a:gd name="connsiteY4" fmla="*/ 3234018 h 3593354"/>
              <a:gd name="connsiteX5" fmla="*/ 3321207 w 3593354"/>
              <a:gd name="connsiteY5" fmla="*/ 3321208 h 3593354"/>
              <a:gd name="connsiteX6" fmla="*/ 3002123 w 3593354"/>
              <a:gd name="connsiteY6" fmla="*/ 3584476 h 3593354"/>
              <a:gd name="connsiteX7" fmla="*/ 2987512 w 3593354"/>
              <a:gd name="connsiteY7" fmla="*/ 3593353 h 3593354"/>
              <a:gd name="connsiteX8" fmla="*/ 1796697 w 3593354"/>
              <a:gd name="connsiteY8" fmla="*/ 3593353 h 3593354"/>
              <a:gd name="connsiteX9" fmla="*/ 1796677 w 3593354"/>
              <a:gd name="connsiteY9" fmla="*/ 3593354 h 3593354"/>
              <a:gd name="connsiteX10" fmla="*/ 1796657 w 3593354"/>
              <a:gd name="connsiteY10" fmla="*/ 3593353 h 3593354"/>
              <a:gd name="connsiteX11" fmla="*/ 1790512 w 3593354"/>
              <a:gd name="connsiteY11" fmla="*/ 3593353 h 3593354"/>
              <a:gd name="connsiteX12" fmla="*/ 1790512 w 3593354"/>
              <a:gd name="connsiteY12" fmla="*/ 3593043 h 3593354"/>
              <a:gd name="connsiteX13" fmla="*/ 1612978 w 3593354"/>
              <a:gd name="connsiteY13" fmla="*/ 3584078 h 3593354"/>
              <a:gd name="connsiteX14" fmla="*/ 0 w 3593354"/>
              <a:gd name="connsiteY14" fmla="*/ 1796677 h 3593354"/>
              <a:gd name="connsiteX15" fmla="*/ 1796677 w 3593354"/>
              <a:gd name="connsiteY15" fmla="*/ 0 h 359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93354" h="3593354">
                <a:moveTo>
                  <a:pt x="1796677" y="0"/>
                </a:moveTo>
                <a:cubicBezTo>
                  <a:pt x="2788954" y="0"/>
                  <a:pt x="3593354" y="804400"/>
                  <a:pt x="3593354" y="1796677"/>
                </a:cubicBezTo>
                <a:cubicBezTo>
                  <a:pt x="3593354" y="2354833"/>
                  <a:pt x="3338837" y="2853543"/>
                  <a:pt x="2939531" y="3183080"/>
                </a:cubicBezTo>
                <a:lnTo>
                  <a:pt x="2871413" y="3234018"/>
                </a:lnTo>
                <a:lnTo>
                  <a:pt x="3400451" y="3234018"/>
                </a:lnTo>
                <a:lnTo>
                  <a:pt x="3321207" y="3321208"/>
                </a:lnTo>
                <a:cubicBezTo>
                  <a:pt x="3223667" y="3418748"/>
                  <a:pt x="3116824" y="3506986"/>
                  <a:pt x="3002123" y="3584476"/>
                </a:cubicBezTo>
                <a:lnTo>
                  <a:pt x="2987512" y="3593353"/>
                </a:lnTo>
                <a:lnTo>
                  <a:pt x="1796697" y="3593353"/>
                </a:lnTo>
                <a:lnTo>
                  <a:pt x="1796677" y="3593354"/>
                </a:lnTo>
                <a:lnTo>
                  <a:pt x="1796657" y="3593353"/>
                </a:lnTo>
                <a:lnTo>
                  <a:pt x="1790512" y="3593353"/>
                </a:lnTo>
                <a:lnTo>
                  <a:pt x="1790512" y="3593043"/>
                </a:lnTo>
                <a:lnTo>
                  <a:pt x="1612978" y="3584078"/>
                </a:lnTo>
                <a:cubicBezTo>
                  <a:pt x="706992" y="3492070"/>
                  <a:pt x="0" y="2726937"/>
                  <a:pt x="0" y="1796677"/>
                </a:cubicBezTo>
                <a:cubicBezTo>
                  <a:pt x="0" y="804400"/>
                  <a:pt x="804400" y="0"/>
                  <a:pt x="17966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F5F5D15-CCD3-4ECE-8D2A-948D23DDBD8E}"/>
              </a:ext>
            </a:extLst>
          </p:cNvPr>
          <p:cNvSpPr/>
          <p:nvPr/>
        </p:nvSpPr>
        <p:spPr>
          <a:xfrm>
            <a:off x="2502647" y="2126130"/>
            <a:ext cx="2874682" cy="28746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906AD47-7BF1-4915-8B66-829DEDA82B3A}"/>
              </a:ext>
            </a:extLst>
          </p:cNvPr>
          <p:cNvSpPr/>
          <p:nvPr/>
        </p:nvSpPr>
        <p:spPr>
          <a:xfrm>
            <a:off x="2502647" y="2126130"/>
            <a:ext cx="3302562" cy="2874683"/>
          </a:xfrm>
          <a:custGeom>
            <a:avLst/>
            <a:gdLst>
              <a:gd name="connsiteX0" fmla="*/ 1437341 w 3302562"/>
              <a:gd name="connsiteY0" fmla="*/ 0 h 2874683"/>
              <a:gd name="connsiteX1" fmla="*/ 2874682 w 3302562"/>
              <a:gd name="connsiteY1" fmla="*/ 1437341 h 2874683"/>
              <a:gd name="connsiteX2" fmla="*/ 2453695 w 3302562"/>
              <a:gd name="connsiteY2" fmla="*/ 2453695 h 2874683"/>
              <a:gd name="connsiteX3" fmla="*/ 2385859 w 3302562"/>
              <a:gd name="connsiteY3" fmla="*/ 2515348 h 2874683"/>
              <a:gd name="connsiteX4" fmla="*/ 3302562 w 3302562"/>
              <a:gd name="connsiteY4" fmla="*/ 2515348 h 2874683"/>
              <a:gd name="connsiteX5" fmla="*/ 3225141 w 3302562"/>
              <a:gd name="connsiteY5" fmla="*/ 2642788 h 2874683"/>
              <a:gd name="connsiteX6" fmla="*/ 3101025 w 3302562"/>
              <a:gd name="connsiteY6" fmla="*/ 2808765 h 2874683"/>
              <a:gd name="connsiteX7" fmla="*/ 3041115 w 3302562"/>
              <a:gd name="connsiteY7" fmla="*/ 2874683 h 2874683"/>
              <a:gd name="connsiteX8" fmla="*/ 1431177 w 3302562"/>
              <a:gd name="connsiteY8" fmla="*/ 2874683 h 2874683"/>
              <a:gd name="connsiteX9" fmla="*/ 1431177 w 3302562"/>
              <a:gd name="connsiteY9" fmla="*/ 2874371 h 2874683"/>
              <a:gd name="connsiteX10" fmla="*/ 1290381 w 3302562"/>
              <a:gd name="connsiteY10" fmla="*/ 2867261 h 2874683"/>
              <a:gd name="connsiteX11" fmla="*/ 0 w 3302562"/>
              <a:gd name="connsiteY11" fmla="*/ 1437341 h 2874683"/>
              <a:gd name="connsiteX12" fmla="*/ 1437341 w 3302562"/>
              <a:gd name="connsiteY12" fmla="*/ 0 h 287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2562" h="2874683">
                <a:moveTo>
                  <a:pt x="1437341" y="0"/>
                </a:moveTo>
                <a:cubicBezTo>
                  <a:pt x="2231163" y="0"/>
                  <a:pt x="2874682" y="643519"/>
                  <a:pt x="2874682" y="1437341"/>
                </a:cubicBezTo>
                <a:cubicBezTo>
                  <a:pt x="2874682" y="1834252"/>
                  <a:pt x="2713803" y="2193588"/>
                  <a:pt x="2453695" y="2453695"/>
                </a:cubicBezTo>
                <a:lnTo>
                  <a:pt x="2385859" y="2515348"/>
                </a:lnTo>
                <a:lnTo>
                  <a:pt x="3302562" y="2515348"/>
                </a:lnTo>
                <a:lnTo>
                  <a:pt x="3225141" y="2642788"/>
                </a:lnTo>
                <a:cubicBezTo>
                  <a:pt x="3186395" y="2700139"/>
                  <a:pt x="3144963" y="2755524"/>
                  <a:pt x="3101025" y="2808765"/>
                </a:cubicBezTo>
                <a:lnTo>
                  <a:pt x="3041115" y="2874683"/>
                </a:lnTo>
                <a:lnTo>
                  <a:pt x="1431177" y="2874683"/>
                </a:lnTo>
                <a:lnTo>
                  <a:pt x="1431177" y="2874371"/>
                </a:lnTo>
                <a:lnTo>
                  <a:pt x="1290381" y="2867261"/>
                </a:lnTo>
                <a:cubicBezTo>
                  <a:pt x="565593" y="2793655"/>
                  <a:pt x="0" y="2181549"/>
                  <a:pt x="0" y="1437341"/>
                </a:cubicBezTo>
                <a:cubicBezTo>
                  <a:pt x="0" y="643519"/>
                  <a:pt x="643519" y="0"/>
                  <a:pt x="14373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65D8662-F687-423F-82AE-7644F01B44DA}"/>
              </a:ext>
            </a:extLst>
          </p:cNvPr>
          <p:cNvSpPr/>
          <p:nvPr/>
        </p:nvSpPr>
        <p:spPr>
          <a:xfrm>
            <a:off x="2861983" y="2485466"/>
            <a:ext cx="2156011" cy="215601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E30D93-7F89-47F6-8593-15781E5DFF2B}"/>
              </a:ext>
            </a:extLst>
          </p:cNvPr>
          <p:cNvSpPr/>
          <p:nvPr/>
        </p:nvSpPr>
        <p:spPr>
          <a:xfrm>
            <a:off x="2861983" y="2485465"/>
            <a:ext cx="3108709" cy="2156012"/>
          </a:xfrm>
          <a:custGeom>
            <a:avLst/>
            <a:gdLst>
              <a:gd name="connsiteX0" fmla="*/ 1078006 w 3108709"/>
              <a:gd name="connsiteY0" fmla="*/ 0 h 2156012"/>
              <a:gd name="connsiteX1" fmla="*/ 2156012 w 3108709"/>
              <a:gd name="connsiteY1" fmla="*/ 1078006 h 2156012"/>
              <a:gd name="connsiteX2" fmla="*/ 1971906 w 3108709"/>
              <a:gd name="connsiteY2" fmla="*/ 1680729 h 2156012"/>
              <a:gd name="connsiteX3" fmla="*/ 1876240 w 3108709"/>
              <a:gd name="connsiteY3" fmla="*/ 1796677 h 2156012"/>
              <a:gd name="connsiteX4" fmla="*/ 3108709 w 3108709"/>
              <a:gd name="connsiteY4" fmla="*/ 1796677 h 2156012"/>
              <a:gd name="connsiteX5" fmla="*/ 3064588 w 3108709"/>
              <a:gd name="connsiteY5" fmla="*/ 1917224 h 2156012"/>
              <a:gd name="connsiteX6" fmla="*/ 2973799 w 3108709"/>
              <a:gd name="connsiteY6" fmla="*/ 2105690 h 2156012"/>
              <a:gd name="connsiteX7" fmla="*/ 2943228 w 3108709"/>
              <a:gd name="connsiteY7" fmla="*/ 2156012 h 2156012"/>
              <a:gd name="connsiteX8" fmla="*/ 1078006 w 3108709"/>
              <a:gd name="connsiteY8" fmla="*/ 2156012 h 2156012"/>
              <a:gd name="connsiteX9" fmla="*/ 1071841 w 3108709"/>
              <a:gd name="connsiteY9" fmla="*/ 2156012 h 2156012"/>
              <a:gd name="connsiteX10" fmla="*/ 1071841 w 3108709"/>
              <a:gd name="connsiteY10" fmla="*/ 2155701 h 2156012"/>
              <a:gd name="connsiteX11" fmla="*/ 967786 w 3108709"/>
              <a:gd name="connsiteY11" fmla="*/ 2150447 h 2156012"/>
              <a:gd name="connsiteX12" fmla="*/ 0 w 3108709"/>
              <a:gd name="connsiteY12" fmla="*/ 1078006 h 2156012"/>
              <a:gd name="connsiteX13" fmla="*/ 1078006 w 3108709"/>
              <a:gd name="connsiteY13" fmla="*/ 0 h 215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8709" h="2156012">
                <a:moveTo>
                  <a:pt x="1078006" y="0"/>
                </a:moveTo>
                <a:cubicBezTo>
                  <a:pt x="1673372" y="0"/>
                  <a:pt x="2156012" y="482640"/>
                  <a:pt x="2156012" y="1078006"/>
                </a:cubicBezTo>
                <a:cubicBezTo>
                  <a:pt x="2156012" y="1301268"/>
                  <a:pt x="2088141" y="1508679"/>
                  <a:pt x="1971906" y="1680729"/>
                </a:cubicBezTo>
                <a:lnTo>
                  <a:pt x="1876240" y="1796677"/>
                </a:lnTo>
                <a:lnTo>
                  <a:pt x="3108709" y="1796677"/>
                </a:lnTo>
                <a:lnTo>
                  <a:pt x="3064588" y="1917224"/>
                </a:lnTo>
                <a:cubicBezTo>
                  <a:pt x="3037313" y="1981709"/>
                  <a:pt x="3006990" y="2044591"/>
                  <a:pt x="2973799" y="2105690"/>
                </a:cubicBezTo>
                <a:lnTo>
                  <a:pt x="2943228" y="2156012"/>
                </a:lnTo>
                <a:lnTo>
                  <a:pt x="1078006" y="2156012"/>
                </a:lnTo>
                <a:lnTo>
                  <a:pt x="1071841" y="2156012"/>
                </a:lnTo>
                <a:lnTo>
                  <a:pt x="1071841" y="2155701"/>
                </a:lnTo>
                <a:lnTo>
                  <a:pt x="967786" y="2150447"/>
                </a:lnTo>
                <a:cubicBezTo>
                  <a:pt x="424196" y="2095242"/>
                  <a:pt x="0" y="1636162"/>
                  <a:pt x="0" y="1078006"/>
                </a:cubicBezTo>
                <a:cubicBezTo>
                  <a:pt x="0" y="482640"/>
                  <a:pt x="482640" y="0"/>
                  <a:pt x="10780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871FFFC-EEDD-4EEA-B782-744DCC55764A}"/>
              </a:ext>
            </a:extLst>
          </p:cNvPr>
          <p:cNvSpPr/>
          <p:nvPr/>
        </p:nvSpPr>
        <p:spPr>
          <a:xfrm>
            <a:off x="3221318" y="2844801"/>
            <a:ext cx="1437340" cy="14373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2523F92-857C-4498-9BD7-E4372FF4F3FE}"/>
              </a:ext>
            </a:extLst>
          </p:cNvPr>
          <p:cNvSpPr/>
          <p:nvPr/>
        </p:nvSpPr>
        <p:spPr>
          <a:xfrm>
            <a:off x="3221318" y="2844801"/>
            <a:ext cx="2842353" cy="1437341"/>
          </a:xfrm>
          <a:custGeom>
            <a:avLst/>
            <a:gdLst>
              <a:gd name="connsiteX0" fmla="*/ 718670 w 2842353"/>
              <a:gd name="connsiteY0" fmla="*/ 0 h 1437341"/>
              <a:gd name="connsiteX1" fmla="*/ 1437340 w 2842353"/>
              <a:gd name="connsiteY1" fmla="*/ 718670 h 1437341"/>
              <a:gd name="connsiteX2" fmla="*/ 1380864 w 2842353"/>
              <a:gd name="connsiteY2" fmla="*/ 998409 h 1437341"/>
              <a:gd name="connsiteX3" fmla="*/ 1337660 w 2842353"/>
              <a:gd name="connsiteY3" fmla="*/ 1078006 h 1437341"/>
              <a:gd name="connsiteX4" fmla="*/ 2842353 w 2842353"/>
              <a:gd name="connsiteY4" fmla="*/ 1078006 h 1437341"/>
              <a:gd name="connsiteX5" fmla="*/ 2830880 w 2842353"/>
              <a:gd name="connsiteY5" fmla="*/ 1153182 h 1437341"/>
              <a:gd name="connsiteX6" fmla="*/ 2777752 w 2842353"/>
              <a:gd name="connsiteY6" fmla="*/ 1359802 h 1437341"/>
              <a:gd name="connsiteX7" fmla="*/ 2749373 w 2842353"/>
              <a:gd name="connsiteY7" fmla="*/ 1437341 h 1437341"/>
              <a:gd name="connsiteX8" fmla="*/ 712506 w 2842353"/>
              <a:gd name="connsiteY8" fmla="*/ 1437341 h 1437341"/>
              <a:gd name="connsiteX9" fmla="*/ 712506 w 2842353"/>
              <a:gd name="connsiteY9" fmla="*/ 1437029 h 1437341"/>
              <a:gd name="connsiteX10" fmla="*/ 645191 w 2842353"/>
              <a:gd name="connsiteY10" fmla="*/ 1433630 h 1437341"/>
              <a:gd name="connsiteX11" fmla="*/ 0 w 2842353"/>
              <a:gd name="connsiteY11" fmla="*/ 718670 h 1437341"/>
              <a:gd name="connsiteX12" fmla="*/ 718670 w 2842353"/>
              <a:gd name="connsiteY12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2353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cubicBezTo>
                  <a:pt x="1437340" y="817898"/>
                  <a:pt x="1417230" y="912428"/>
                  <a:pt x="1380864" y="998409"/>
                </a:cubicBezTo>
                <a:lnTo>
                  <a:pt x="1337660" y="1078006"/>
                </a:lnTo>
                <a:lnTo>
                  <a:pt x="2842353" y="1078006"/>
                </a:lnTo>
                <a:lnTo>
                  <a:pt x="2830880" y="1153182"/>
                </a:lnTo>
                <a:cubicBezTo>
                  <a:pt x="2816520" y="1223357"/>
                  <a:pt x="2798751" y="1292291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D6AE846-D718-4594-9972-D0479F9DE91E}"/>
              </a:ext>
            </a:extLst>
          </p:cNvPr>
          <p:cNvSpPr/>
          <p:nvPr/>
        </p:nvSpPr>
        <p:spPr>
          <a:xfrm>
            <a:off x="3583726" y="3207209"/>
            <a:ext cx="712525" cy="7125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8098B8F-43AB-4DEF-B9BA-E17331295FD8}"/>
              </a:ext>
            </a:extLst>
          </p:cNvPr>
          <p:cNvSpPr/>
          <p:nvPr/>
        </p:nvSpPr>
        <p:spPr>
          <a:xfrm>
            <a:off x="3583726" y="3207208"/>
            <a:ext cx="2512274" cy="715598"/>
          </a:xfrm>
          <a:custGeom>
            <a:avLst/>
            <a:gdLst>
              <a:gd name="connsiteX0" fmla="*/ 356263 w 2512274"/>
              <a:gd name="connsiteY0" fmla="*/ 0 h 715598"/>
              <a:gd name="connsiteX1" fmla="*/ 712526 w 2512274"/>
              <a:gd name="connsiteY1" fmla="*/ 356263 h 715598"/>
              <a:gd name="connsiteX2" fmla="*/ 2512274 w 2512274"/>
              <a:gd name="connsiteY2" fmla="*/ 356263 h 715598"/>
              <a:gd name="connsiteX3" fmla="*/ 2501143 w 2512274"/>
              <a:gd name="connsiteY3" fmla="*/ 576703 h 715598"/>
              <a:gd name="connsiteX4" fmla="*/ 2479945 w 2512274"/>
              <a:gd name="connsiteY4" fmla="*/ 715598 h 715598"/>
              <a:gd name="connsiteX5" fmla="*/ 350098 w 2512274"/>
              <a:gd name="connsiteY5" fmla="*/ 715598 h 715598"/>
              <a:gd name="connsiteX6" fmla="*/ 350098 w 2512274"/>
              <a:gd name="connsiteY6" fmla="*/ 711905 h 715598"/>
              <a:gd name="connsiteX7" fmla="*/ 284464 w 2512274"/>
              <a:gd name="connsiteY7" fmla="*/ 705288 h 715598"/>
              <a:gd name="connsiteX8" fmla="*/ 0 w 2512274"/>
              <a:gd name="connsiteY8" fmla="*/ 356263 h 715598"/>
              <a:gd name="connsiteX9" fmla="*/ 356263 w 2512274"/>
              <a:gd name="connsiteY9" fmla="*/ 0 h 7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2274" h="715598">
                <a:moveTo>
                  <a:pt x="356263" y="0"/>
                </a:moveTo>
                <a:cubicBezTo>
                  <a:pt x="553022" y="0"/>
                  <a:pt x="712526" y="159504"/>
                  <a:pt x="712526" y="356263"/>
                </a:cubicBezTo>
                <a:lnTo>
                  <a:pt x="2512274" y="356263"/>
                </a:lnTo>
                <a:cubicBezTo>
                  <a:pt x="2512274" y="430684"/>
                  <a:pt x="2508504" y="504224"/>
                  <a:pt x="2501143" y="576703"/>
                </a:cubicBezTo>
                <a:lnTo>
                  <a:pt x="2479945" y="715598"/>
                </a:lnTo>
                <a:lnTo>
                  <a:pt x="350098" y="715598"/>
                </a:lnTo>
                <a:lnTo>
                  <a:pt x="350098" y="711905"/>
                </a:lnTo>
                <a:lnTo>
                  <a:pt x="284464" y="705288"/>
                </a:lnTo>
                <a:cubicBezTo>
                  <a:pt x="122120" y="672068"/>
                  <a:pt x="0" y="528427"/>
                  <a:pt x="0" y="356263"/>
                </a:cubicBezTo>
                <a:cubicBezTo>
                  <a:pt x="0" y="159504"/>
                  <a:pt x="159504" y="0"/>
                  <a:pt x="3562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2" name="Graphic 81" descr="Bullseye">
            <a:extLst>
              <a:ext uri="{FF2B5EF4-FFF2-40B4-BE49-F238E27FC236}">
                <a16:creationId xmlns:a16="http://schemas.microsoft.com/office/drawing/2014/main" id="{19F23568-465A-4581-B9BC-EC493AB86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4046" y="4817532"/>
            <a:ext cx="274320" cy="274320"/>
          </a:xfrm>
          <a:prstGeom prst="rect">
            <a:avLst/>
          </a:prstGeom>
        </p:spPr>
      </p:pic>
      <p:pic>
        <p:nvPicPr>
          <p:cNvPr id="95" name="Graphic 94" descr="Pie chart">
            <a:extLst>
              <a:ext uri="{FF2B5EF4-FFF2-40B4-BE49-F238E27FC236}">
                <a16:creationId xmlns:a16="http://schemas.microsoft.com/office/drawing/2014/main" id="{FA085212-4172-49A0-99F7-093FE70668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52775" y="4058987"/>
            <a:ext cx="274320" cy="274320"/>
          </a:xfrm>
          <a:prstGeom prst="rect">
            <a:avLst/>
          </a:prstGeom>
        </p:spPr>
      </p:pic>
      <p:pic>
        <p:nvPicPr>
          <p:cNvPr id="96" name="Graphic 95" descr="Stopwatch">
            <a:extLst>
              <a:ext uri="{FF2B5EF4-FFF2-40B4-BE49-F238E27FC236}">
                <a16:creationId xmlns:a16="http://schemas.microsoft.com/office/drawing/2014/main" id="{D5BDABF6-5EEA-4F81-86AA-45A919AF43D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06574" y="3782574"/>
            <a:ext cx="274320" cy="274320"/>
          </a:xfrm>
          <a:prstGeom prst="rect">
            <a:avLst/>
          </a:prstGeom>
        </p:spPr>
      </p:pic>
      <p:pic>
        <p:nvPicPr>
          <p:cNvPr id="97" name="Graphic 96" descr="Coins">
            <a:extLst>
              <a:ext uri="{FF2B5EF4-FFF2-40B4-BE49-F238E27FC236}">
                <a16:creationId xmlns:a16="http://schemas.microsoft.com/office/drawing/2014/main" id="{8F2C61CE-0677-4442-99F7-BF4402367A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90307" y="4282141"/>
            <a:ext cx="274320" cy="274320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77E0360E-B233-44A0-AA18-AC90B44AFFB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44659" y="4543211"/>
            <a:ext cx="274320" cy="274320"/>
          </a:xfrm>
          <a:prstGeom prst="rect">
            <a:avLst/>
          </a:prstGeom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7279BB81-12C9-48C5-AADC-B5A43DBD93AC}"/>
              </a:ext>
            </a:extLst>
          </p:cNvPr>
          <p:cNvSpPr/>
          <p:nvPr/>
        </p:nvSpPr>
        <p:spPr>
          <a:xfrm>
            <a:off x="3933824" y="5000813"/>
            <a:ext cx="7236199" cy="3593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DFC9E94-F2E4-456C-B9F5-B42E20019C06}"/>
              </a:ext>
            </a:extLst>
          </p:cNvPr>
          <p:cNvSpPr/>
          <p:nvPr/>
        </p:nvSpPr>
        <p:spPr>
          <a:xfrm>
            <a:off x="3933824" y="4641478"/>
            <a:ext cx="7236199" cy="359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03F403A-EC84-4385-AD44-7F33A264A36C}"/>
              </a:ext>
            </a:extLst>
          </p:cNvPr>
          <p:cNvSpPr/>
          <p:nvPr/>
        </p:nvSpPr>
        <p:spPr>
          <a:xfrm>
            <a:off x="3933824" y="4282143"/>
            <a:ext cx="7236199" cy="3593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18F10B0-8465-4BE4-A61D-C0B28B10939F}"/>
              </a:ext>
            </a:extLst>
          </p:cNvPr>
          <p:cNvSpPr/>
          <p:nvPr/>
        </p:nvSpPr>
        <p:spPr>
          <a:xfrm>
            <a:off x="3933824" y="3922807"/>
            <a:ext cx="7236199" cy="359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10A7A8E-4179-445D-9377-6607B414470D}"/>
              </a:ext>
            </a:extLst>
          </p:cNvPr>
          <p:cNvSpPr/>
          <p:nvPr/>
        </p:nvSpPr>
        <p:spPr>
          <a:xfrm>
            <a:off x="3933824" y="3563472"/>
            <a:ext cx="7236199" cy="3593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5B81E4F8-7BCA-497C-A3B8-73546DE36F0B}"/>
              </a:ext>
            </a:extLst>
          </p:cNvPr>
          <p:cNvSpPr/>
          <p:nvPr/>
        </p:nvSpPr>
        <p:spPr>
          <a:xfrm>
            <a:off x="3933824" y="5360149"/>
            <a:ext cx="7236199" cy="359335"/>
          </a:xfrm>
          <a:custGeom>
            <a:avLst/>
            <a:gdLst>
              <a:gd name="connsiteX0" fmla="*/ 0 w 7236199"/>
              <a:gd name="connsiteY0" fmla="*/ 0 h 359335"/>
              <a:gd name="connsiteX1" fmla="*/ 7236199 w 7236199"/>
              <a:gd name="connsiteY1" fmla="*/ 0 h 359335"/>
              <a:gd name="connsiteX2" fmla="*/ 7236199 w 7236199"/>
              <a:gd name="connsiteY2" fmla="*/ 132099 h 359335"/>
              <a:gd name="connsiteX3" fmla="*/ 6388158 w 7236199"/>
              <a:gd name="connsiteY3" fmla="*/ 359331 h 359335"/>
              <a:gd name="connsiteX4" fmla="*/ 6388159 w 7236199"/>
              <a:gd name="connsiteY4" fmla="*/ 359335 h 359335"/>
              <a:gd name="connsiteX5" fmla="*/ 0 w 7236199"/>
              <a:gd name="connsiteY5" fmla="*/ 359335 h 3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6199" h="359335">
                <a:moveTo>
                  <a:pt x="0" y="0"/>
                </a:moveTo>
                <a:lnTo>
                  <a:pt x="7236199" y="0"/>
                </a:lnTo>
                <a:lnTo>
                  <a:pt x="7236199" y="132099"/>
                </a:lnTo>
                <a:lnTo>
                  <a:pt x="6388158" y="359331"/>
                </a:lnTo>
                <a:lnTo>
                  <a:pt x="6388159" y="359335"/>
                </a:lnTo>
                <a:lnTo>
                  <a:pt x="0" y="3593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3C306E-8E07-49C4-8504-C7122209282C}"/>
              </a:ext>
            </a:extLst>
          </p:cNvPr>
          <p:cNvSpPr/>
          <p:nvPr/>
        </p:nvSpPr>
        <p:spPr>
          <a:xfrm>
            <a:off x="6058139" y="3512307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BAA07CC-4A31-4D16-B500-FA190762EC6E}"/>
              </a:ext>
            </a:extLst>
          </p:cNvPr>
          <p:cNvSpPr/>
          <p:nvPr/>
        </p:nvSpPr>
        <p:spPr>
          <a:xfrm>
            <a:off x="6058139" y="3871642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7E90C8C-0178-4678-9F26-A3874C6A514A}"/>
              </a:ext>
            </a:extLst>
          </p:cNvPr>
          <p:cNvSpPr/>
          <p:nvPr/>
        </p:nvSpPr>
        <p:spPr>
          <a:xfrm>
            <a:off x="6058139" y="4230977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0E049FC-E09F-4F17-B0DC-6A914EEDAC51}"/>
              </a:ext>
            </a:extLst>
          </p:cNvPr>
          <p:cNvSpPr/>
          <p:nvPr/>
        </p:nvSpPr>
        <p:spPr>
          <a:xfrm>
            <a:off x="6058139" y="4590312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F7016BC-39FD-41D4-BDBE-00946D9BC349}"/>
              </a:ext>
            </a:extLst>
          </p:cNvPr>
          <p:cNvSpPr/>
          <p:nvPr/>
        </p:nvSpPr>
        <p:spPr>
          <a:xfrm>
            <a:off x="6058139" y="4949647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9ED4A6C-DB9B-4880-A88D-C62FCE1B404C}"/>
              </a:ext>
            </a:extLst>
          </p:cNvPr>
          <p:cNvSpPr/>
          <p:nvPr/>
        </p:nvSpPr>
        <p:spPr>
          <a:xfrm>
            <a:off x="6058139" y="5308983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38A79C-15EB-469E-AF7B-36D464A69860}"/>
              </a:ext>
            </a:extLst>
          </p:cNvPr>
          <p:cNvSpPr/>
          <p:nvPr/>
        </p:nvSpPr>
        <p:spPr>
          <a:xfrm rot="20700000">
            <a:off x="10252318" y="3392734"/>
            <a:ext cx="1241164" cy="3749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A276B6D-05CC-457C-9ABB-2F23C6EB4560}"/>
              </a:ext>
            </a:extLst>
          </p:cNvPr>
          <p:cNvSpPr/>
          <p:nvPr/>
        </p:nvSpPr>
        <p:spPr>
          <a:xfrm rot="20700000">
            <a:off x="10252318" y="3392733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EAADD35-A847-49C6-BEC4-9DA49151DB5B}"/>
              </a:ext>
            </a:extLst>
          </p:cNvPr>
          <p:cNvSpPr/>
          <p:nvPr/>
        </p:nvSpPr>
        <p:spPr>
          <a:xfrm rot="20700000">
            <a:off x="10252319" y="3752256"/>
            <a:ext cx="1241164" cy="374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B4320F8-7D36-4710-A831-6BE7270FF31E}"/>
              </a:ext>
            </a:extLst>
          </p:cNvPr>
          <p:cNvSpPr/>
          <p:nvPr/>
        </p:nvSpPr>
        <p:spPr>
          <a:xfrm rot="20700000">
            <a:off x="10252319" y="3752255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5806300-CB3C-4021-A299-AAE8894C01F0}"/>
              </a:ext>
            </a:extLst>
          </p:cNvPr>
          <p:cNvSpPr/>
          <p:nvPr/>
        </p:nvSpPr>
        <p:spPr>
          <a:xfrm rot="20700000">
            <a:off x="10252319" y="4111778"/>
            <a:ext cx="1241164" cy="374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B8573EE-024A-40B8-B00D-F3549CD941D7}"/>
              </a:ext>
            </a:extLst>
          </p:cNvPr>
          <p:cNvSpPr/>
          <p:nvPr/>
        </p:nvSpPr>
        <p:spPr>
          <a:xfrm rot="20700000">
            <a:off x="10252319" y="4111777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16D0BE8-DF46-4659-B9F5-E858E8499C6B}"/>
              </a:ext>
            </a:extLst>
          </p:cNvPr>
          <p:cNvSpPr/>
          <p:nvPr/>
        </p:nvSpPr>
        <p:spPr>
          <a:xfrm rot="20700000">
            <a:off x="10252319" y="4471300"/>
            <a:ext cx="1241164" cy="3749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CFA30C3-8EFE-4369-B484-7DA8CC093E38}"/>
              </a:ext>
            </a:extLst>
          </p:cNvPr>
          <p:cNvSpPr/>
          <p:nvPr/>
        </p:nvSpPr>
        <p:spPr>
          <a:xfrm rot="20700000">
            <a:off x="10252319" y="4471299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CFF756C-3C85-4273-A7B3-B8E543942E40}"/>
              </a:ext>
            </a:extLst>
          </p:cNvPr>
          <p:cNvSpPr/>
          <p:nvPr/>
        </p:nvSpPr>
        <p:spPr>
          <a:xfrm rot="20700000">
            <a:off x="10252319" y="4830822"/>
            <a:ext cx="1241164" cy="3749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F32C226-CA7D-4CA8-9D40-A88BD03F90CB}"/>
              </a:ext>
            </a:extLst>
          </p:cNvPr>
          <p:cNvSpPr/>
          <p:nvPr/>
        </p:nvSpPr>
        <p:spPr>
          <a:xfrm rot="20700000">
            <a:off x="10252319" y="4830821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97D3B3E-DB45-443B-A871-5B69E8A02C80}"/>
              </a:ext>
            </a:extLst>
          </p:cNvPr>
          <p:cNvSpPr/>
          <p:nvPr/>
        </p:nvSpPr>
        <p:spPr>
          <a:xfrm rot="20700000">
            <a:off x="10252320" y="5190346"/>
            <a:ext cx="1241164" cy="3749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8F978FD-34CA-4D59-B430-41375E690837}"/>
              </a:ext>
            </a:extLst>
          </p:cNvPr>
          <p:cNvSpPr/>
          <p:nvPr/>
        </p:nvSpPr>
        <p:spPr>
          <a:xfrm rot="20700000">
            <a:off x="10252320" y="5190345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C744F2F4-92ED-4547-BA31-80AD8E06A2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80894" y="3310565"/>
            <a:ext cx="512210" cy="5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7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EB442E90-D0A9-4C55-8011-6BD6ADBCCCE4}"/>
              </a:ext>
            </a:extLst>
          </p:cNvPr>
          <p:cNvSpPr/>
          <p:nvPr/>
        </p:nvSpPr>
        <p:spPr>
          <a:xfrm rot="232205">
            <a:off x="9538510" y="4951364"/>
            <a:ext cx="1549400" cy="449729"/>
          </a:xfrm>
          <a:prstGeom prst="rect">
            <a:avLst/>
          </a:prstGeom>
          <a:effectLst>
            <a:outerShdw blurRad="114300" dist="419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Snail Diagram with 6 Levels for PowerPoint</a:t>
            </a: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2113BD8C-3063-43E7-8596-513B9ABC3FF5}"/>
              </a:ext>
            </a:extLst>
          </p:cNvPr>
          <p:cNvSpPr/>
          <p:nvPr/>
        </p:nvSpPr>
        <p:spPr>
          <a:xfrm>
            <a:off x="1783976" y="1407459"/>
            <a:ext cx="4312024" cy="4312024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4D80FD5D-5EFA-4F14-B73B-CD32C345D6F4}"/>
              </a:ext>
            </a:extLst>
          </p:cNvPr>
          <p:cNvSpPr/>
          <p:nvPr/>
        </p:nvSpPr>
        <p:spPr>
          <a:xfrm>
            <a:off x="2143312" y="1766795"/>
            <a:ext cx="3593353" cy="359335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807C40CF-F35E-4D43-9381-F733A75C38F7}"/>
              </a:ext>
            </a:extLst>
          </p:cNvPr>
          <p:cNvSpPr/>
          <p:nvPr/>
        </p:nvSpPr>
        <p:spPr>
          <a:xfrm>
            <a:off x="2143312" y="1766794"/>
            <a:ext cx="3593354" cy="3593354"/>
          </a:xfrm>
          <a:custGeom>
            <a:avLst/>
            <a:gdLst>
              <a:gd name="connsiteX0" fmla="*/ 1796677 w 3593354"/>
              <a:gd name="connsiteY0" fmla="*/ 0 h 3593354"/>
              <a:gd name="connsiteX1" fmla="*/ 3593354 w 3593354"/>
              <a:gd name="connsiteY1" fmla="*/ 1796677 h 3593354"/>
              <a:gd name="connsiteX2" fmla="*/ 2939531 w 3593354"/>
              <a:gd name="connsiteY2" fmla="*/ 3183080 h 3593354"/>
              <a:gd name="connsiteX3" fmla="*/ 2871413 w 3593354"/>
              <a:gd name="connsiteY3" fmla="*/ 3234018 h 3593354"/>
              <a:gd name="connsiteX4" fmla="*/ 3400451 w 3593354"/>
              <a:gd name="connsiteY4" fmla="*/ 3234018 h 3593354"/>
              <a:gd name="connsiteX5" fmla="*/ 3321207 w 3593354"/>
              <a:gd name="connsiteY5" fmla="*/ 3321208 h 3593354"/>
              <a:gd name="connsiteX6" fmla="*/ 3002123 w 3593354"/>
              <a:gd name="connsiteY6" fmla="*/ 3584476 h 3593354"/>
              <a:gd name="connsiteX7" fmla="*/ 2987512 w 3593354"/>
              <a:gd name="connsiteY7" fmla="*/ 3593353 h 3593354"/>
              <a:gd name="connsiteX8" fmla="*/ 1796697 w 3593354"/>
              <a:gd name="connsiteY8" fmla="*/ 3593353 h 3593354"/>
              <a:gd name="connsiteX9" fmla="*/ 1796677 w 3593354"/>
              <a:gd name="connsiteY9" fmla="*/ 3593354 h 3593354"/>
              <a:gd name="connsiteX10" fmla="*/ 1796657 w 3593354"/>
              <a:gd name="connsiteY10" fmla="*/ 3593353 h 3593354"/>
              <a:gd name="connsiteX11" fmla="*/ 1790512 w 3593354"/>
              <a:gd name="connsiteY11" fmla="*/ 3593353 h 3593354"/>
              <a:gd name="connsiteX12" fmla="*/ 1790512 w 3593354"/>
              <a:gd name="connsiteY12" fmla="*/ 3593043 h 3593354"/>
              <a:gd name="connsiteX13" fmla="*/ 1612978 w 3593354"/>
              <a:gd name="connsiteY13" fmla="*/ 3584078 h 3593354"/>
              <a:gd name="connsiteX14" fmla="*/ 0 w 3593354"/>
              <a:gd name="connsiteY14" fmla="*/ 1796677 h 3593354"/>
              <a:gd name="connsiteX15" fmla="*/ 1796677 w 3593354"/>
              <a:gd name="connsiteY15" fmla="*/ 0 h 35933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593354" h="3593354">
                <a:moveTo>
                  <a:pt x="1796677" y="0"/>
                </a:moveTo>
                <a:cubicBezTo>
                  <a:pt x="2788954" y="0"/>
                  <a:pt x="3593354" y="804400"/>
                  <a:pt x="3593354" y="1796677"/>
                </a:cubicBezTo>
                <a:cubicBezTo>
                  <a:pt x="3593354" y="2354833"/>
                  <a:pt x="3338837" y="2853543"/>
                  <a:pt x="2939531" y="3183080"/>
                </a:cubicBezTo>
                <a:lnTo>
                  <a:pt x="2871413" y="3234018"/>
                </a:lnTo>
                <a:lnTo>
                  <a:pt x="3400451" y="3234018"/>
                </a:lnTo>
                <a:lnTo>
                  <a:pt x="3321207" y="3321208"/>
                </a:lnTo>
                <a:cubicBezTo>
                  <a:pt x="3223667" y="3418748"/>
                  <a:pt x="3116824" y="3506986"/>
                  <a:pt x="3002123" y="3584476"/>
                </a:cubicBezTo>
                <a:lnTo>
                  <a:pt x="2987512" y="3593353"/>
                </a:lnTo>
                <a:lnTo>
                  <a:pt x="1796697" y="3593353"/>
                </a:lnTo>
                <a:lnTo>
                  <a:pt x="1796677" y="3593354"/>
                </a:lnTo>
                <a:lnTo>
                  <a:pt x="1796657" y="3593353"/>
                </a:lnTo>
                <a:lnTo>
                  <a:pt x="1790512" y="3593353"/>
                </a:lnTo>
                <a:lnTo>
                  <a:pt x="1790512" y="3593043"/>
                </a:lnTo>
                <a:lnTo>
                  <a:pt x="1612978" y="3584078"/>
                </a:lnTo>
                <a:cubicBezTo>
                  <a:pt x="706992" y="3492070"/>
                  <a:pt x="0" y="2726937"/>
                  <a:pt x="0" y="1796677"/>
                </a:cubicBezTo>
                <a:cubicBezTo>
                  <a:pt x="0" y="804400"/>
                  <a:pt x="804400" y="0"/>
                  <a:pt x="17966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2F5F5D15-CCD3-4ECE-8D2A-948D23DDBD8E}"/>
              </a:ext>
            </a:extLst>
          </p:cNvPr>
          <p:cNvSpPr/>
          <p:nvPr/>
        </p:nvSpPr>
        <p:spPr>
          <a:xfrm>
            <a:off x="2502647" y="2126130"/>
            <a:ext cx="2874682" cy="287468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5906AD47-7BF1-4915-8B66-829DEDA82B3A}"/>
              </a:ext>
            </a:extLst>
          </p:cNvPr>
          <p:cNvSpPr/>
          <p:nvPr/>
        </p:nvSpPr>
        <p:spPr>
          <a:xfrm>
            <a:off x="2502647" y="2126130"/>
            <a:ext cx="3302562" cy="2874683"/>
          </a:xfrm>
          <a:custGeom>
            <a:avLst/>
            <a:gdLst>
              <a:gd name="connsiteX0" fmla="*/ 1437341 w 3302562"/>
              <a:gd name="connsiteY0" fmla="*/ 0 h 2874683"/>
              <a:gd name="connsiteX1" fmla="*/ 2874682 w 3302562"/>
              <a:gd name="connsiteY1" fmla="*/ 1437341 h 2874683"/>
              <a:gd name="connsiteX2" fmla="*/ 2453695 w 3302562"/>
              <a:gd name="connsiteY2" fmla="*/ 2453695 h 2874683"/>
              <a:gd name="connsiteX3" fmla="*/ 2385859 w 3302562"/>
              <a:gd name="connsiteY3" fmla="*/ 2515348 h 2874683"/>
              <a:gd name="connsiteX4" fmla="*/ 3302562 w 3302562"/>
              <a:gd name="connsiteY4" fmla="*/ 2515348 h 2874683"/>
              <a:gd name="connsiteX5" fmla="*/ 3225141 w 3302562"/>
              <a:gd name="connsiteY5" fmla="*/ 2642788 h 2874683"/>
              <a:gd name="connsiteX6" fmla="*/ 3101025 w 3302562"/>
              <a:gd name="connsiteY6" fmla="*/ 2808765 h 2874683"/>
              <a:gd name="connsiteX7" fmla="*/ 3041115 w 3302562"/>
              <a:gd name="connsiteY7" fmla="*/ 2874683 h 2874683"/>
              <a:gd name="connsiteX8" fmla="*/ 1431177 w 3302562"/>
              <a:gd name="connsiteY8" fmla="*/ 2874683 h 2874683"/>
              <a:gd name="connsiteX9" fmla="*/ 1431177 w 3302562"/>
              <a:gd name="connsiteY9" fmla="*/ 2874371 h 2874683"/>
              <a:gd name="connsiteX10" fmla="*/ 1290381 w 3302562"/>
              <a:gd name="connsiteY10" fmla="*/ 2867261 h 2874683"/>
              <a:gd name="connsiteX11" fmla="*/ 0 w 3302562"/>
              <a:gd name="connsiteY11" fmla="*/ 1437341 h 2874683"/>
              <a:gd name="connsiteX12" fmla="*/ 1437341 w 3302562"/>
              <a:gd name="connsiteY12" fmla="*/ 0 h 2874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02562" h="2874683">
                <a:moveTo>
                  <a:pt x="1437341" y="0"/>
                </a:moveTo>
                <a:cubicBezTo>
                  <a:pt x="2231163" y="0"/>
                  <a:pt x="2874682" y="643519"/>
                  <a:pt x="2874682" y="1437341"/>
                </a:cubicBezTo>
                <a:cubicBezTo>
                  <a:pt x="2874682" y="1834252"/>
                  <a:pt x="2713803" y="2193588"/>
                  <a:pt x="2453695" y="2453695"/>
                </a:cubicBezTo>
                <a:lnTo>
                  <a:pt x="2385859" y="2515348"/>
                </a:lnTo>
                <a:lnTo>
                  <a:pt x="3302562" y="2515348"/>
                </a:lnTo>
                <a:lnTo>
                  <a:pt x="3225141" y="2642788"/>
                </a:lnTo>
                <a:cubicBezTo>
                  <a:pt x="3186395" y="2700139"/>
                  <a:pt x="3144963" y="2755524"/>
                  <a:pt x="3101025" y="2808765"/>
                </a:cubicBezTo>
                <a:lnTo>
                  <a:pt x="3041115" y="2874683"/>
                </a:lnTo>
                <a:lnTo>
                  <a:pt x="1431177" y="2874683"/>
                </a:lnTo>
                <a:lnTo>
                  <a:pt x="1431177" y="2874371"/>
                </a:lnTo>
                <a:lnTo>
                  <a:pt x="1290381" y="2867261"/>
                </a:lnTo>
                <a:cubicBezTo>
                  <a:pt x="565593" y="2793655"/>
                  <a:pt x="0" y="2181549"/>
                  <a:pt x="0" y="1437341"/>
                </a:cubicBezTo>
                <a:cubicBezTo>
                  <a:pt x="0" y="643519"/>
                  <a:pt x="643519" y="0"/>
                  <a:pt x="14373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A65D8662-F687-423F-82AE-7644F01B44DA}"/>
              </a:ext>
            </a:extLst>
          </p:cNvPr>
          <p:cNvSpPr/>
          <p:nvPr/>
        </p:nvSpPr>
        <p:spPr>
          <a:xfrm>
            <a:off x="2861983" y="2485466"/>
            <a:ext cx="2156011" cy="2156011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4AE30D93-7F89-47F6-8593-15781E5DFF2B}"/>
              </a:ext>
            </a:extLst>
          </p:cNvPr>
          <p:cNvSpPr/>
          <p:nvPr/>
        </p:nvSpPr>
        <p:spPr>
          <a:xfrm>
            <a:off x="2861983" y="2485465"/>
            <a:ext cx="3108709" cy="2156012"/>
          </a:xfrm>
          <a:custGeom>
            <a:avLst/>
            <a:gdLst>
              <a:gd name="connsiteX0" fmla="*/ 1078006 w 3108709"/>
              <a:gd name="connsiteY0" fmla="*/ 0 h 2156012"/>
              <a:gd name="connsiteX1" fmla="*/ 2156012 w 3108709"/>
              <a:gd name="connsiteY1" fmla="*/ 1078006 h 2156012"/>
              <a:gd name="connsiteX2" fmla="*/ 1971906 w 3108709"/>
              <a:gd name="connsiteY2" fmla="*/ 1680729 h 2156012"/>
              <a:gd name="connsiteX3" fmla="*/ 1876240 w 3108709"/>
              <a:gd name="connsiteY3" fmla="*/ 1796677 h 2156012"/>
              <a:gd name="connsiteX4" fmla="*/ 3108709 w 3108709"/>
              <a:gd name="connsiteY4" fmla="*/ 1796677 h 2156012"/>
              <a:gd name="connsiteX5" fmla="*/ 3064588 w 3108709"/>
              <a:gd name="connsiteY5" fmla="*/ 1917224 h 2156012"/>
              <a:gd name="connsiteX6" fmla="*/ 2973799 w 3108709"/>
              <a:gd name="connsiteY6" fmla="*/ 2105690 h 2156012"/>
              <a:gd name="connsiteX7" fmla="*/ 2943228 w 3108709"/>
              <a:gd name="connsiteY7" fmla="*/ 2156012 h 2156012"/>
              <a:gd name="connsiteX8" fmla="*/ 1078006 w 3108709"/>
              <a:gd name="connsiteY8" fmla="*/ 2156012 h 2156012"/>
              <a:gd name="connsiteX9" fmla="*/ 1071841 w 3108709"/>
              <a:gd name="connsiteY9" fmla="*/ 2156012 h 2156012"/>
              <a:gd name="connsiteX10" fmla="*/ 1071841 w 3108709"/>
              <a:gd name="connsiteY10" fmla="*/ 2155701 h 2156012"/>
              <a:gd name="connsiteX11" fmla="*/ 967786 w 3108709"/>
              <a:gd name="connsiteY11" fmla="*/ 2150447 h 2156012"/>
              <a:gd name="connsiteX12" fmla="*/ 0 w 3108709"/>
              <a:gd name="connsiteY12" fmla="*/ 1078006 h 2156012"/>
              <a:gd name="connsiteX13" fmla="*/ 1078006 w 3108709"/>
              <a:gd name="connsiteY13" fmla="*/ 0 h 2156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108709" h="2156012">
                <a:moveTo>
                  <a:pt x="1078006" y="0"/>
                </a:moveTo>
                <a:cubicBezTo>
                  <a:pt x="1673372" y="0"/>
                  <a:pt x="2156012" y="482640"/>
                  <a:pt x="2156012" y="1078006"/>
                </a:cubicBezTo>
                <a:cubicBezTo>
                  <a:pt x="2156012" y="1301268"/>
                  <a:pt x="2088141" y="1508679"/>
                  <a:pt x="1971906" y="1680729"/>
                </a:cubicBezTo>
                <a:lnTo>
                  <a:pt x="1876240" y="1796677"/>
                </a:lnTo>
                <a:lnTo>
                  <a:pt x="3108709" y="1796677"/>
                </a:lnTo>
                <a:lnTo>
                  <a:pt x="3064588" y="1917224"/>
                </a:lnTo>
                <a:cubicBezTo>
                  <a:pt x="3037313" y="1981709"/>
                  <a:pt x="3006990" y="2044591"/>
                  <a:pt x="2973799" y="2105690"/>
                </a:cubicBezTo>
                <a:lnTo>
                  <a:pt x="2943228" y="2156012"/>
                </a:lnTo>
                <a:lnTo>
                  <a:pt x="1078006" y="2156012"/>
                </a:lnTo>
                <a:lnTo>
                  <a:pt x="1071841" y="2156012"/>
                </a:lnTo>
                <a:lnTo>
                  <a:pt x="1071841" y="2155701"/>
                </a:lnTo>
                <a:lnTo>
                  <a:pt x="967786" y="2150447"/>
                </a:lnTo>
                <a:cubicBezTo>
                  <a:pt x="424196" y="2095242"/>
                  <a:pt x="0" y="1636162"/>
                  <a:pt x="0" y="1078006"/>
                </a:cubicBezTo>
                <a:cubicBezTo>
                  <a:pt x="0" y="482640"/>
                  <a:pt x="482640" y="0"/>
                  <a:pt x="1078006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9871FFFC-EEDD-4EEA-B782-744DCC55764A}"/>
              </a:ext>
            </a:extLst>
          </p:cNvPr>
          <p:cNvSpPr/>
          <p:nvPr/>
        </p:nvSpPr>
        <p:spPr>
          <a:xfrm>
            <a:off x="3221318" y="2844801"/>
            <a:ext cx="1437340" cy="143734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C2523F92-857C-4498-9BD7-E4372FF4F3FE}"/>
              </a:ext>
            </a:extLst>
          </p:cNvPr>
          <p:cNvSpPr/>
          <p:nvPr/>
        </p:nvSpPr>
        <p:spPr>
          <a:xfrm>
            <a:off x="3221318" y="2844801"/>
            <a:ext cx="2842353" cy="1437341"/>
          </a:xfrm>
          <a:custGeom>
            <a:avLst/>
            <a:gdLst>
              <a:gd name="connsiteX0" fmla="*/ 718670 w 2842353"/>
              <a:gd name="connsiteY0" fmla="*/ 0 h 1437341"/>
              <a:gd name="connsiteX1" fmla="*/ 1437340 w 2842353"/>
              <a:gd name="connsiteY1" fmla="*/ 718670 h 1437341"/>
              <a:gd name="connsiteX2" fmla="*/ 1380864 w 2842353"/>
              <a:gd name="connsiteY2" fmla="*/ 998409 h 1437341"/>
              <a:gd name="connsiteX3" fmla="*/ 1337660 w 2842353"/>
              <a:gd name="connsiteY3" fmla="*/ 1078006 h 1437341"/>
              <a:gd name="connsiteX4" fmla="*/ 2842353 w 2842353"/>
              <a:gd name="connsiteY4" fmla="*/ 1078006 h 1437341"/>
              <a:gd name="connsiteX5" fmla="*/ 2830880 w 2842353"/>
              <a:gd name="connsiteY5" fmla="*/ 1153182 h 1437341"/>
              <a:gd name="connsiteX6" fmla="*/ 2777752 w 2842353"/>
              <a:gd name="connsiteY6" fmla="*/ 1359802 h 1437341"/>
              <a:gd name="connsiteX7" fmla="*/ 2749373 w 2842353"/>
              <a:gd name="connsiteY7" fmla="*/ 1437341 h 1437341"/>
              <a:gd name="connsiteX8" fmla="*/ 712506 w 2842353"/>
              <a:gd name="connsiteY8" fmla="*/ 1437341 h 1437341"/>
              <a:gd name="connsiteX9" fmla="*/ 712506 w 2842353"/>
              <a:gd name="connsiteY9" fmla="*/ 1437029 h 1437341"/>
              <a:gd name="connsiteX10" fmla="*/ 645191 w 2842353"/>
              <a:gd name="connsiteY10" fmla="*/ 1433630 h 1437341"/>
              <a:gd name="connsiteX11" fmla="*/ 0 w 2842353"/>
              <a:gd name="connsiteY11" fmla="*/ 718670 h 1437341"/>
              <a:gd name="connsiteX12" fmla="*/ 718670 w 2842353"/>
              <a:gd name="connsiteY12" fmla="*/ 0 h 1437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42353" h="1437341">
                <a:moveTo>
                  <a:pt x="718670" y="0"/>
                </a:moveTo>
                <a:cubicBezTo>
                  <a:pt x="1115580" y="0"/>
                  <a:pt x="1437340" y="321760"/>
                  <a:pt x="1437340" y="718670"/>
                </a:cubicBezTo>
                <a:cubicBezTo>
                  <a:pt x="1437340" y="817898"/>
                  <a:pt x="1417230" y="912428"/>
                  <a:pt x="1380864" y="998409"/>
                </a:cubicBezTo>
                <a:lnTo>
                  <a:pt x="1337660" y="1078006"/>
                </a:lnTo>
                <a:lnTo>
                  <a:pt x="2842353" y="1078006"/>
                </a:lnTo>
                <a:lnTo>
                  <a:pt x="2830880" y="1153182"/>
                </a:lnTo>
                <a:cubicBezTo>
                  <a:pt x="2816520" y="1223357"/>
                  <a:pt x="2798751" y="1292291"/>
                  <a:pt x="2777752" y="1359802"/>
                </a:cubicBezTo>
                <a:lnTo>
                  <a:pt x="2749373" y="1437341"/>
                </a:lnTo>
                <a:lnTo>
                  <a:pt x="712506" y="1437341"/>
                </a:lnTo>
                <a:lnTo>
                  <a:pt x="712506" y="1437029"/>
                </a:lnTo>
                <a:lnTo>
                  <a:pt x="645191" y="1433630"/>
                </a:lnTo>
                <a:cubicBezTo>
                  <a:pt x="282797" y="1396827"/>
                  <a:pt x="0" y="1090773"/>
                  <a:pt x="0" y="718670"/>
                </a:cubicBezTo>
                <a:cubicBezTo>
                  <a:pt x="0" y="321760"/>
                  <a:pt x="321760" y="0"/>
                  <a:pt x="71867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3D6AE846-D718-4594-9972-D0479F9DE91E}"/>
              </a:ext>
            </a:extLst>
          </p:cNvPr>
          <p:cNvSpPr/>
          <p:nvPr/>
        </p:nvSpPr>
        <p:spPr>
          <a:xfrm>
            <a:off x="3583726" y="3207209"/>
            <a:ext cx="712525" cy="712525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28098B8F-43AB-4DEF-B9BA-E17331295FD8}"/>
              </a:ext>
            </a:extLst>
          </p:cNvPr>
          <p:cNvSpPr/>
          <p:nvPr/>
        </p:nvSpPr>
        <p:spPr>
          <a:xfrm>
            <a:off x="3583726" y="3207208"/>
            <a:ext cx="2512274" cy="715598"/>
          </a:xfrm>
          <a:custGeom>
            <a:avLst/>
            <a:gdLst>
              <a:gd name="connsiteX0" fmla="*/ 356263 w 2512274"/>
              <a:gd name="connsiteY0" fmla="*/ 0 h 715598"/>
              <a:gd name="connsiteX1" fmla="*/ 712526 w 2512274"/>
              <a:gd name="connsiteY1" fmla="*/ 356263 h 715598"/>
              <a:gd name="connsiteX2" fmla="*/ 2512274 w 2512274"/>
              <a:gd name="connsiteY2" fmla="*/ 356263 h 715598"/>
              <a:gd name="connsiteX3" fmla="*/ 2501143 w 2512274"/>
              <a:gd name="connsiteY3" fmla="*/ 576703 h 715598"/>
              <a:gd name="connsiteX4" fmla="*/ 2479945 w 2512274"/>
              <a:gd name="connsiteY4" fmla="*/ 715598 h 715598"/>
              <a:gd name="connsiteX5" fmla="*/ 350098 w 2512274"/>
              <a:gd name="connsiteY5" fmla="*/ 715598 h 715598"/>
              <a:gd name="connsiteX6" fmla="*/ 350098 w 2512274"/>
              <a:gd name="connsiteY6" fmla="*/ 711905 h 715598"/>
              <a:gd name="connsiteX7" fmla="*/ 284464 w 2512274"/>
              <a:gd name="connsiteY7" fmla="*/ 705288 h 715598"/>
              <a:gd name="connsiteX8" fmla="*/ 0 w 2512274"/>
              <a:gd name="connsiteY8" fmla="*/ 356263 h 715598"/>
              <a:gd name="connsiteX9" fmla="*/ 356263 w 2512274"/>
              <a:gd name="connsiteY9" fmla="*/ 0 h 71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12274" h="715598">
                <a:moveTo>
                  <a:pt x="356263" y="0"/>
                </a:moveTo>
                <a:cubicBezTo>
                  <a:pt x="553022" y="0"/>
                  <a:pt x="712526" y="159504"/>
                  <a:pt x="712526" y="356263"/>
                </a:cubicBezTo>
                <a:lnTo>
                  <a:pt x="2512274" y="356263"/>
                </a:lnTo>
                <a:cubicBezTo>
                  <a:pt x="2512274" y="430684"/>
                  <a:pt x="2508504" y="504224"/>
                  <a:pt x="2501143" y="576703"/>
                </a:cubicBezTo>
                <a:lnTo>
                  <a:pt x="2479945" y="715598"/>
                </a:lnTo>
                <a:lnTo>
                  <a:pt x="350098" y="715598"/>
                </a:lnTo>
                <a:lnTo>
                  <a:pt x="350098" y="711905"/>
                </a:lnTo>
                <a:lnTo>
                  <a:pt x="284464" y="705288"/>
                </a:lnTo>
                <a:cubicBezTo>
                  <a:pt x="122120" y="672068"/>
                  <a:pt x="0" y="528427"/>
                  <a:pt x="0" y="356263"/>
                </a:cubicBezTo>
                <a:cubicBezTo>
                  <a:pt x="0" y="159504"/>
                  <a:pt x="159504" y="0"/>
                  <a:pt x="35626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>
            <a:outerShdw blurRad="76200" dist="88900" dir="156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82" name="Graphic 81" descr="Bullseye">
            <a:extLst>
              <a:ext uri="{FF2B5EF4-FFF2-40B4-BE49-F238E27FC236}">
                <a16:creationId xmlns:a16="http://schemas.microsoft.com/office/drawing/2014/main" id="{19F23568-465A-4581-B9BC-EC493AB866B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384046" y="4817532"/>
            <a:ext cx="274320" cy="274320"/>
          </a:xfrm>
          <a:prstGeom prst="rect">
            <a:avLst/>
          </a:prstGeom>
        </p:spPr>
      </p:pic>
      <p:pic>
        <p:nvPicPr>
          <p:cNvPr id="95" name="Graphic 94" descr="Pie chart">
            <a:extLst>
              <a:ext uri="{FF2B5EF4-FFF2-40B4-BE49-F238E27FC236}">
                <a16:creationId xmlns:a16="http://schemas.microsoft.com/office/drawing/2014/main" id="{FA085212-4172-49A0-99F7-093FE706682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52775" y="4058987"/>
            <a:ext cx="274320" cy="274320"/>
          </a:xfrm>
          <a:prstGeom prst="rect">
            <a:avLst/>
          </a:prstGeom>
        </p:spPr>
      </p:pic>
      <p:pic>
        <p:nvPicPr>
          <p:cNvPr id="96" name="Graphic 95" descr="Stopwatch">
            <a:extLst>
              <a:ext uri="{FF2B5EF4-FFF2-40B4-BE49-F238E27FC236}">
                <a16:creationId xmlns:a16="http://schemas.microsoft.com/office/drawing/2014/main" id="{D5BDABF6-5EEA-4F81-86AA-45A919AF43D7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406574" y="3782574"/>
            <a:ext cx="274320" cy="274320"/>
          </a:xfrm>
          <a:prstGeom prst="rect">
            <a:avLst/>
          </a:prstGeom>
        </p:spPr>
      </p:pic>
      <p:pic>
        <p:nvPicPr>
          <p:cNvPr id="97" name="Graphic 96" descr="Coins">
            <a:extLst>
              <a:ext uri="{FF2B5EF4-FFF2-40B4-BE49-F238E27FC236}">
                <a16:creationId xmlns:a16="http://schemas.microsoft.com/office/drawing/2014/main" id="{8F2C61CE-0677-4442-99F7-BF4402367A88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2890307" y="4282141"/>
            <a:ext cx="274320" cy="274320"/>
          </a:xfrm>
          <a:prstGeom prst="rect">
            <a:avLst/>
          </a:prstGeom>
        </p:spPr>
      </p:pic>
      <p:pic>
        <p:nvPicPr>
          <p:cNvPr id="98" name="Graphic 97" descr="Puzzle">
            <a:extLst>
              <a:ext uri="{FF2B5EF4-FFF2-40B4-BE49-F238E27FC236}">
                <a16:creationId xmlns:a16="http://schemas.microsoft.com/office/drawing/2014/main" id="{77E0360E-B233-44A0-AA18-AC90B44AFFB0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644659" y="4543211"/>
            <a:ext cx="274320" cy="274320"/>
          </a:xfrm>
          <a:prstGeom prst="rect">
            <a:avLst/>
          </a:prstGeom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7279BB81-12C9-48C5-AADC-B5A43DBD93AC}"/>
              </a:ext>
            </a:extLst>
          </p:cNvPr>
          <p:cNvSpPr/>
          <p:nvPr/>
        </p:nvSpPr>
        <p:spPr>
          <a:xfrm>
            <a:off x="3933824" y="5000813"/>
            <a:ext cx="7236199" cy="35933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2DFC9E94-F2E4-456C-B9F5-B42E20019C06}"/>
              </a:ext>
            </a:extLst>
          </p:cNvPr>
          <p:cNvSpPr/>
          <p:nvPr/>
        </p:nvSpPr>
        <p:spPr>
          <a:xfrm>
            <a:off x="3933824" y="4641478"/>
            <a:ext cx="7236199" cy="35933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E03F403A-EC84-4385-AD44-7F33A264A36C}"/>
              </a:ext>
            </a:extLst>
          </p:cNvPr>
          <p:cNvSpPr/>
          <p:nvPr/>
        </p:nvSpPr>
        <p:spPr>
          <a:xfrm>
            <a:off x="3933824" y="4282143"/>
            <a:ext cx="7236199" cy="35933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718F10B0-8465-4BE4-A61D-C0B28B10939F}"/>
              </a:ext>
            </a:extLst>
          </p:cNvPr>
          <p:cNvSpPr/>
          <p:nvPr/>
        </p:nvSpPr>
        <p:spPr>
          <a:xfrm>
            <a:off x="3933824" y="3922807"/>
            <a:ext cx="7236199" cy="35933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610A7A8E-4179-445D-9377-6607B414470D}"/>
              </a:ext>
            </a:extLst>
          </p:cNvPr>
          <p:cNvSpPr/>
          <p:nvPr/>
        </p:nvSpPr>
        <p:spPr>
          <a:xfrm>
            <a:off x="3933824" y="3563472"/>
            <a:ext cx="7236199" cy="35933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5B81E4F8-7BCA-497C-A3B8-73546DE36F0B}"/>
              </a:ext>
            </a:extLst>
          </p:cNvPr>
          <p:cNvSpPr/>
          <p:nvPr/>
        </p:nvSpPr>
        <p:spPr>
          <a:xfrm>
            <a:off x="3933824" y="5360149"/>
            <a:ext cx="7236199" cy="359335"/>
          </a:xfrm>
          <a:custGeom>
            <a:avLst/>
            <a:gdLst>
              <a:gd name="connsiteX0" fmla="*/ 0 w 7236199"/>
              <a:gd name="connsiteY0" fmla="*/ 0 h 359335"/>
              <a:gd name="connsiteX1" fmla="*/ 7236199 w 7236199"/>
              <a:gd name="connsiteY1" fmla="*/ 0 h 359335"/>
              <a:gd name="connsiteX2" fmla="*/ 7236199 w 7236199"/>
              <a:gd name="connsiteY2" fmla="*/ 132099 h 359335"/>
              <a:gd name="connsiteX3" fmla="*/ 6388158 w 7236199"/>
              <a:gd name="connsiteY3" fmla="*/ 359331 h 359335"/>
              <a:gd name="connsiteX4" fmla="*/ 6388159 w 7236199"/>
              <a:gd name="connsiteY4" fmla="*/ 359335 h 359335"/>
              <a:gd name="connsiteX5" fmla="*/ 0 w 7236199"/>
              <a:gd name="connsiteY5" fmla="*/ 359335 h 359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36199" h="359335">
                <a:moveTo>
                  <a:pt x="0" y="0"/>
                </a:moveTo>
                <a:lnTo>
                  <a:pt x="7236199" y="0"/>
                </a:lnTo>
                <a:lnTo>
                  <a:pt x="7236199" y="132099"/>
                </a:lnTo>
                <a:lnTo>
                  <a:pt x="6388158" y="359331"/>
                </a:lnTo>
                <a:lnTo>
                  <a:pt x="6388159" y="359335"/>
                </a:lnTo>
                <a:lnTo>
                  <a:pt x="0" y="35933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73C306E-8E07-49C4-8504-C7122209282C}"/>
              </a:ext>
            </a:extLst>
          </p:cNvPr>
          <p:cNvSpPr/>
          <p:nvPr/>
        </p:nvSpPr>
        <p:spPr>
          <a:xfrm>
            <a:off x="6058139" y="3512307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5BAA07CC-4A31-4D16-B500-FA190762EC6E}"/>
              </a:ext>
            </a:extLst>
          </p:cNvPr>
          <p:cNvSpPr/>
          <p:nvPr/>
        </p:nvSpPr>
        <p:spPr>
          <a:xfrm>
            <a:off x="6058139" y="3871642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7E90C8C-0178-4678-9F26-A3874C6A514A}"/>
              </a:ext>
            </a:extLst>
          </p:cNvPr>
          <p:cNvSpPr/>
          <p:nvPr/>
        </p:nvSpPr>
        <p:spPr>
          <a:xfrm>
            <a:off x="6058139" y="4230977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0E049FC-E09F-4F17-B0DC-6A914EEDAC51}"/>
              </a:ext>
            </a:extLst>
          </p:cNvPr>
          <p:cNvSpPr/>
          <p:nvPr/>
        </p:nvSpPr>
        <p:spPr>
          <a:xfrm>
            <a:off x="6058139" y="4590312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2F7016BC-39FD-41D4-BDBE-00946D9BC349}"/>
              </a:ext>
            </a:extLst>
          </p:cNvPr>
          <p:cNvSpPr/>
          <p:nvPr/>
        </p:nvSpPr>
        <p:spPr>
          <a:xfrm>
            <a:off x="6058139" y="4949647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B9ED4A6C-DB9B-4880-A88D-C62FCE1B404C}"/>
              </a:ext>
            </a:extLst>
          </p:cNvPr>
          <p:cNvSpPr/>
          <p:nvPr/>
        </p:nvSpPr>
        <p:spPr>
          <a:xfrm>
            <a:off x="6058139" y="5308983"/>
            <a:ext cx="3702488" cy="461665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r"/>
            <a:r>
              <a:rPr lang="en-US" sz="2400" dirty="0">
                <a:solidFill>
                  <a:prstClr val="white"/>
                </a:solidFill>
              </a:rPr>
              <a:t>Lorem Ipsum Dolor Sit </a:t>
            </a:r>
            <a:r>
              <a:rPr lang="en-US" sz="2400" dirty="0" err="1">
                <a:solidFill>
                  <a:prstClr val="white"/>
                </a:solidFill>
              </a:rPr>
              <a:t>Amet</a:t>
            </a:r>
            <a:endParaRPr lang="en-US" sz="2400" dirty="0">
              <a:solidFill>
                <a:prstClr val="white"/>
              </a:solidFill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6938A79C-15EB-469E-AF7B-36D464A69860}"/>
              </a:ext>
            </a:extLst>
          </p:cNvPr>
          <p:cNvSpPr/>
          <p:nvPr/>
        </p:nvSpPr>
        <p:spPr>
          <a:xfrm rot="20700000">
            <a:off x="10252318" y="3392734"/>
            <a:ext cx="1241164" cy="37490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5A276B6D-05CC-457C-9ABB-2F23C6EB4560}"/>
              </a:ext>
            </a:extLst>
          </p:cNvPr>
          <p:cNvSpPr/>
          <p:nvPr/>
        </p:nvSpPr>
        <p:spPr>
          <a:xfrm rot="20700000">
            <a:off x="10252318" y="3392733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1EAADD35-A847-49C6-BEC4-9DA49151DB5B}"/>
              </a:ext>
            </a:extLst>
          </p:cNvPr>
          <p:cNvSpPr/>
          <p:nvPr/>
        </p:nvSpPr>
        <p:spPr>
          <a:xfrm rot="20700000">
            <a:off x="10252319" y="3752256"/>
            <a:ext cx="1241164" cy="374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BB4320F8-7D36-4710-A831-6BE7270FF31E}"/>
              </a:ext>
            </a:extLst>
          </p:cNvPr>
          <p:cNvSpPr/>
          <p:nvPr/>
        </p:nvSpPr>
        <p:spPr>
          <a:xfrm rot="20700000">
            <a:off x="10252319" y="3752255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E5806300-CB3C-4021-A299-AAE8894C01F0}"/>
              </a:ext>
            </a:extLst>
          </p:cNvPr>
          <p:cNvSpPr/>
          <p:nvPr/>
        </p:nvSpPr>
        <p:spPr>
          <a:xfrm rot="20700000">
            <a:off x="10252319" y="4111778"/>
            <a:ext cx="1241164" cy="37490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BB8573EE-024A-40B8-B00D-F3549CD941D7}"/>
              </a:ext>
            </a:extLst>
          </p:cNvPr>
          <p:cNvSpPr/>
          <p:nvPr/>
        </p:nvSpPr>
        <p:spPr>
          <a:xfrm rot="20700000">
            <a:off x="10252319" y="4111777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616D0BE8-DF46-4659-B9F5-E858E8499C6B}"/>
              </a:ext>
            </a:extLst>
          </p:cNvPr>
          <p:cNvSpPr/>
          <p:nvPr/>
        </p:nvSpPr>
        <p:spPr>
          <a:xfrm rot="20700000">
            <a:off x="10252319" y="4471300"/>
            <a:ext cx="1241164" cy="37490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6CFA30C3-8EFE-4369-B484-7DA8CC093E38}"/>
              </a:ext>
            </a:extLst>
          </p:cNvPr>
          <p:cNvSpPr/>
          <p:nvPr/>
        </p:nvSpPr>
        <p:spPr>
          <a:xfrm rot="20700000">
            <a:off x="10252319" y="4471299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FCFF756C-3C85-4273-A7B3-B8E543942E40}"/>
              </a:ext>
            </a:extLst>
          </p:cNvPr>
          <p:cNvSpPr/>
          <p:nvPr/>
        </p:nvSpPr>
        <p:spPr>
          <a:xfrm rot="20700000">
            <a:off x="10252319" y="4830822"/>
            <a:ext cx="1241164" cy="3749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DF32C226-CA7D-4CA8-9D40-A88BD03F90CB}"/>
              </a:ext>
            </a:extLst>
          </p:cNvPr>
          <p:cNvSpPr/>
          <p:nvPr/>
        </p:nvSpPr>
        <p:spPr>
          <a:xfrm rot="20700000">
            <a:off x="10252319" y="4830821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10" name="Rectangle 109">
            <a:extLst>
              <a:ext uri="{FF2B5EF4-FFF2-40B4-BE49-F238E27FC236}">
                <a16:creationId xmlns:a16="http://schemas.microsoft.com/office/drawing/2014/main" id="{097D3B3E-DB45-443B-A871-5B69E8A02C80}"/>
              </a:ext>
            </a:extLst>
          </p:cNvPr>
          <p:cNvSpPr/>
          <p:nvPr/>
        </p:nvSpPr>
        <p:spPr>
          <a:xfrm rot="20700000">
            <a:off x="10252320" y="5190346"/>
            <a:ext cx="1241164" cy="3749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b="1" dirty="0"/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C8F978FD-34CA-4D59-B430-41375E690837}"/>
              </a:ext>
            </a:extLst>
          </p:cNvPr>
          <p:cNvSpPr/>
          <p:nvPr/>
        </p:nvSpPr>
        <p:spPr>
          <a:xfrm rot="20700000">
            <a:off x="10252320" y="5190345"/>
            <a:ext cx="1241164" cy="374904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36000"/>
                </a:schemeClr>
              </a:gs>
              <a:gs pos="53000">
                <a:srgbClr val="F1EFF0">
                  <a:alpha val="0"/>
                </a:srgbClr>
              </a:gs>
              <a:gs pos="77000">
                <a:srgbClr val="EFEDEE">
                  <a:alpha val="0"/>
                </a:srgbClr>
              </a:gs>
              <a:gs pos="100000">
                <a:srgbClr val="EFEBEC">
                  <a:alpha val="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pic>
        <p:nvPicPr>
          <p:cNvPr id="99" name="Graphic 98" descr="Lightbulb">
            <a:extLst>
              <a:ext uri="{FF2B5EF4-FFF2-40B4-BE49-F238E27FC236}">
                <a16:creationId xmlns:a16="http://schemas.microsoft.com/office/drawing/2014/main" id="{C744F2F4-92ED-4547-BA31-80AD8E06A28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3680894" y="3310565"/>
            <a:ext cx="512210" cy="512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508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9131</TotalTime>
  <Words>122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Snail Diagram with 6 Levels for PowerPoint</vt:lpstr>
      <vt:lpstr>Snail Diagram with 6 Levels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Snail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2018-10-16T15:32:12Z</dcterms:modified>
  <cp:category>Charts &amp; Diagrams</cp:category>
</cp:coreProperties>
</file>