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8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4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Diagram w/ 3 Stages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864E9C-5FB5-4085-AB98-50E3EA766790}"/>
              </a:ext>
            </a:extLst>
          </p:cNvPr>
          <p:cNvGrpSpPr/>
          <p:nvPr/>
        </p:nvGrpSpPr>
        <p:grpSpPr>
          <a:xfrm>
            <a:off x="1728077" y="1112991"/>
            <a:ext cx="8735846" cy="3498283"/>
            <a:chOff x="1728077" y="1112991"/>
            <a:chExt cx="8735846" cy="3498283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01672CE-831D-4474-BCF1-1EB5728EBBC3}"/>
                </a:ext>
              </a:extLst>
            </p:cNvPr>
            <p:cNvGrpSpPr/>
            <p:nvPr/>
          </p:nvGrpSpPr>
          <p:grpSpPr>
            <a:xfrm>
              <a:off x="1728077" y="1112991"/>
              <a:ext cx="3495379" cy="3497703"/>
              <a:chOff x="3711576" y="1041401"/>
              <a:chExt cx="4776788" cy="4779963"/>
            </a:xfrm>
          </p:grpSpPr>
          <p:sp>
            <p:nvSpPr>
              <p:cNvPr id="86" name="Freeform 47">
                <a:extLst>
                  <a:ext uri="{FF2B5EF4-FFF2-40B4-BE49-F238E27FC236}">
                    <a16:creationId xmlns:a16="http://schemas.microsoft.com/office/drawing/2014/main" id="{A3F682B4-7DBD-4C11-BAF5-703641438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49">
                <a:extLst>
                  <a:ext uri="{FF2B5EF4-FFF2-40B4-BE49-F238E27FC236}">
                    <a16:creationId xmlns:a16="http://schemas.microsoft.com/office/drawing/2014/main" id="{CC7E70FD-F7AC-485C-95DA-5E49FBDB1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51">
                <a:extLst>
                  <a:ext uri="{FF2B5EF4-FFF2-40B4-BE49-F238E27FC236}">
                    <a16:creationId xmlns:a16="http://schemas.microsoft.com/office/drawing/2014/main" id="{59F6AF62-4162-44EA-B4DD-E948B1259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53">
                <a:extLst>
                  <a:ext uri="{FF2B5EF4-FFF2-40B4-BE49-F238E27FC236}">
                    <a16:creationId xmlns:a16="http://schemas.microsoft.com/office/drawing/2014/main" id="{6AF0F5F3-B314-4FCA-A2D0-BDA5CE7D2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id="{C50E453A-EAD3-4AA9-B42F-78A7A478C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57">
                <a:extLst>
                  <a:ext uri="{FF2B5EF4-FFF2-40B4-BE49-F238E27FC236}">
                    <a16:creationId xmlns:a16="http://schemas.microsoft.com/office/drawing/2014/main" id="{674A1ED7-E37C-42E1-BF87-55393741A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9E95E8B-97E2-43E3-B525-9CE1172F6C3B}"/>
                </a:ext>
              </a:extLst>
            </p:cNvPr>
            <p:cNvGrpSpPr/>
            <p:nvPr/>
          </p:nvGrpSpPr>
          <p:grpSpPr>
            <a:xfrm>
              <a:off x="4348311" y="1112991"/>
              <a:ext cx="3495379" cy="1749432"/>
              <a:chOff x="3711576" y="1041401"/>
              <a:chExt cx="4776788" cy="2390775"/>
            </a:xfrm>
          </p:grpSpPr>
          <p:sp>
            <p:nvSpPr>
              <p:cNvPr id="94" name="Freeform 43">
                <a:extLst>
                  <a:ext uri="{FF2B5EF4-FFF2-40B4-BE49-F238E27FC236}">
                    <a16:creationId xmlns:a16="http://schemas.microsoft.com/office/drawing/2014/main" id="{C70C1317-CDF8-4319-8A65-09F8E54B6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45">
                <a:extLst>
                  <a:ext uri="{FF2B5EF4-FFF2-40B4-BE49-F238E27FC236}">
                    <a16:creationId xmlns:a16="http://schemas.microsoft.com/office/drawing/2014/main" id="{AF265402-57EF-49DF-AAAB-C022FDD57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55">
                <a:extLst>
                  <a:ext uri="{FF2B5EF4-FFF2-40B4-BE49-F238E27FC236}">
                    <a16:creationId xmlns:a16="http://schemas.microsoft.com/office/drawing/2014/main" id="{62696C65-DCEA-4ED7-8809-1DE4BD3DC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2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57">
                <a:extLst>
                  <a:ext uri="{FF2B5EF4-FFF2-40B4-BE49-F238E27FC236}">
                    <a16:creationId xmlns:a16="http://schemas.microsoft.com/office/drawing/2014/main" id="{CAB7279D-DD26-4783-AF84-4E391B6FA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2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BB0D11A-F8F5-4004-A268-2A6BE3AB35AD}"/>
                </a:ext>
              </a:extLst>
            </p:cNvPr>
            <p:cNvGrpSpPr/>
            <p:nvPr/>
          </p:nvGrpSpPr>
          <p:grpSpPr>
            <a:xfrm>
              <a:off x="6968544" y="1113571"/>
              <a:ext cx="3495379" cy="3497703"/>
              <a:chOff x="3711576" y="1041401"/>
              <a:chExt cx="4776788" cy="4779963"/>
            </a:xfrm>
          </p:grpSpPr>
          <p:sp>
            <p:nvSpPr>
              <p:cNvPr id="103" name="Freeform 43">
                <a:extLst>
                  <a:ext uri="{FF2B5EF4-FFF2-40B4-BE49-F238E27FC236}">
                    <a16:creationId xmlns:a16="http://schemas.microsoft.com/office/drawing/2014/main" id="{ED5E7219-7A80-41F8-981A-8F15E4506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45">
                <a:extLst>
                  <a:ext uri="{FF2B5EF4-FFF2-40B4-BE49-F238E27FC236}">
                    <a16:creationId xmlns:a16="http://schemas.microsoft.com/office/drawing/2014/main" id="{5AE33F50-134E-48DC-9985-3041B6AC5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47">
                <a:extLst>
                  <a:ext uri="{FF2B5EF4-FFF2-40B4-BE49-F238E27FC236}">
                    <a16:creationId xmlns:a16="http://schemas.microsoft.com/office/drawing/2014/main" id="{FF8CD4D3-4AC4-42C6-BB06-B98C20E49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4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15BB10FD-FD11-41BC-84FB-20F76AA46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51">
                <a:extLst>
                  <a:ext uri="{FF2B5EF4-FFF2-40B4-BE49-F238E27FC236}">
                    <a16:creationId xmlns:a16="http://schemas.microsoft.com/office/drawing/2014/main" id="{ED4155C3-7CCB-45B6-91A1-FE9F534E3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53">
                <a:extLst>
                  <a:ext uri="{FF2B5EF4-FFF2-40B4-BE49-F238E27FC236}">
                    <a16:creationId xmlns:a16="http://schemas.microsoft.com/office/drawing/2014/main" id="{02638BDC-1F56-4B5F-8B49-E48CC46BD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4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54547CA-DD2F-4814-AF84-C3ADD9406E71}"/>
                </a:ext>
              </a:extLst>
            </p:cNvPr>
            <p:cNvSpPr/>
            <p:nvPr/>
          </p:nvSpPr>
          <p:spPr>
            <a:xfrm>
              <a:off x="2709900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5491C9C-52DE-4295-9D32-25ADD99F51B7}"/>
                </a:ext>
              </a:extLst>
            </p:cNvPr>
            <p:cNvSpPr/>
            <p:nvPr/>
          </p:nvSpPr>
          <p:spPr>
            <a:xfrm>
              <a:off x="5329068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53C14EB-DE52-4E4E-84AB-C8A1828510C6}"/>
                </a:ext>
              </a:extLst>
            </p:cNvPr>
            <p:cNvSpPr/>
            <p:nvPr/>
          </p:nvSpPr>
          <p:spPr>
            <a:xfrm>
              <a:off x="7951529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Graphic 4" descr="Trophy">
              <a:extLst>
                <a:ext uri="{FF2B5EF4-FFF2-40B4-BE49-F238E27FC236}">
                  <a16:creationId xmlns:a16="http://schemas.microsoft.com/office/drawing/2014/main" id="{56C43689-5531-4689-906C-DFE533EF8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33861" y="2479470"/>
              <a:ext cx="763582" cy="763582"/>
            </a:xfrm>
            <a:prstGeom prst="rect">
              <a:avLst/>
            </a:prstGeom>
          </p:spPr>
        </p:pic>
        <p:pic>
          <p:nvPicPr>
            <p:cNvPr id="7" name="Graphic 6" descr="Rocket">
              <a:extLst>
                <a:ext uri="{FF2B5EF4-FFF2-40B4-BE49-F238E27FC236}">
                  <a16:creationId xmlns:a16="http://schemas.microsoft.com/office/drawing/2014/main" id="{8B77BF15-8758-4FF2-94E7-2EE16D192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11258" y="2479470"/>
              <a:ext cx="763582" cy="763582"/>
            </a:xfrm>
            <a:prstGeom prst="rect">
              <a:avLst/>
            </a:prstGeom>
          </p:spPr>
        </p:pic>
        <p:pic>
          <p:nvPicPr>
            <p:cNvPr id="9" name="Graphic 8" descr="Gauge">
              <a:extLst>
                <a:ext uri="{FF2B5EF4-FFF2-40B4-BE49-F238E27FC236}">
                  <a16:creationId xmlns:a16="http://schemas.microsoft.com/office/drawing/2014/main" id="{4DCE6311-44B6-48AB-87D4-B365C7F99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13469" y="2479470"/>
              <a:ext cx="763582" cy="763582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C11AA83-08DF-47C4-B426-77FC13895D24}"/>
              </a:ext>
            </a:extLst>
          </p:cNvPr>
          <p:cNvGrpSpPr/>
          <p:nvPr/>
        </p:nvGrpSpPr>
        <p:grpSpPr>
          <a:xfrm>
            <a:off x="4879201" y="3941296"/>
            <a:ext cx="2424653" cy="1474819"/>
            <a:chOff x="5139890" y="4297345"/>
            <a:chExt cx="2424653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BF20A6-EA3F-4B31-944F-180D251E3C3D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61FBA9-3D44-4ACA-B8DB-8F9DA40C9D82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2BB50BB-341A-4EB4-89FA-F8D32058D908}"/>
              </a:ext>
            </a:extLst>
          </p:cNvPr>
          <p:cNvGrpSpPr/>
          <p:nvPr/>
        </p:nvGrpSpPr>
        <p:grpSpPr>
          <a:xfrm>
            <a:off x="2262858" y="4745561"/>
            <a:ext cx="2424653" cy="1474819"/>
            <a:chOff x="5139890" y="4297345"/>
            <a:chExt cx="2424653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2581D2-51F0-437A-8BE4-13C01F2AED1F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358893-2632-4E33-AC8F-BC5F8ABDE3DC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DAEAAE0-D223-43C3-95EC-15633AEA7623}"/>
              </a:ext>
            </a:extLst>
          </p:cNvPr>
          <p:cNvGrpSpPr/>
          <p:nvPr/>
        </p:nvGrpSpPr>
        <p:grpSpPr>
          <a:xfrm>
            <a:off x="7498055" y="4745561"/>
            <a:ext cx="2424653" cy="1474819"/>
            <a:chOff x="5139890" y="4297345"/>
            <a:chExt cx="2424653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E81806-1996-4B1F-8ACA-6D248856FC39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0B2446-45F6-4E24-B6E6-E08345E515D8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26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Diagram w/ 3 Stages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864E9C-5FB5-4085-AB98-50E3EA766790}"/>
              </a:ext>
            </a:extLst>
          </p:cNvPr>
          <p:cNvGrpSpPr/>
          <p:nvPr/>
        </p:nvGrpSpPr>
        <p:grpSpPr>
          <a:xfrm>
            <a:off x="1728077" y="1112991"/>
            <a:ext cx="8735846" cy="3498283"/>
            <a:chOff x="1728077" y="1112991"/>
            <a:chExt cx="8735846" cy="3498283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01672CE-831D-4474-BCF1-1EB5728EBBC3}"/>
                </a:ext>
              </a:extLst>
            </p:cNvPr>
            <p:cNvGrpSpPr/>
            <p:nvPr/>
          </p:nvGrpSpPr>
          <p:grpSpPr>
            <a:xfrm>
              <a:off x="1728077" y="1112991"/>
              <a:ext cx="3495379" cy="3497703"/>
              <a:chOff x="3711576" y="1041401"/>
              <a:chExt cx="4776788" cy="4779963"/>
            </a:xfrm>
          </p:grpSpPr>
          <p:sp>
            <p:nvSpPr>
              <p:cNvPr id="86" name="Freeform 47">
                <a:extLst>
                  <a:ext uri="{FF2B5EF4-FFF2-40B4-BE49-F238E27FC236}">
                    <a16:creationId xmlns:a16="http://schemas.microsoft.com/office/drawing/2014/main" id="{A3F682B4-7DBD-4C11-BAF5-703641438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49">
                <a:extLst>
                  <a:ext uri="{FF2B5EF4-FFF2-40B4-BE49-F238E27FC236}">
                    <a16:creationId xmlns:a16="http://schemas.microsoft.com/office/drawing/2014/main" id="{CC7E70FD-F7AC-485C-95DA-5E49FBDB1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51">
                <a:extLst>
                  <a:ext uri="{FF2B5EF4-FFF2-40B4-BE49-F238E27FC236}">
                    <a16:creationId xmlns:a16="http://schemas.microsoft.com/office/drawing/2014/main" id="{59F6AF62-4162-44EA-B4DD-E948B1259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53">
                <a:extLst>
                  <a:ext uri="{FF2B5EF4-FFF2-40B4-BE49-F238E27FC236}">
                    <a16:creationId xmlns:a16="http://schemas.microsoft.com/office/drawing/2014/main" id="{6AF0F5F3-B314-4FCA-A2D0-BDA5CE7D2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id="{C50E453A-EAD3-4AA9-B42F-78A7A478C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57">
                <a:extLst>
                  <a:ext uri="{FF2B5EF4-FFF2-40B4-BE49-F238E27FC236}">
                    <a16:creationId xmlns:a16="http://schemas.microsoft.com/office/drawing/2014/main" id="{674A1ED7-E37C-42E1-BF87-55393741A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9E95E8B-97E2-43E3-B525-9CE1172F6C3B}"/>
                </a:ext>
              </a:extLst>
            </p:cNvPr>
            <p:cNvGrpSpPr/>
            <p:nvPr/>
          </p:nvGrpSpPr>
          <p:grpSpPr>
            <a:xfrm>
              <a:off x="4348311" y="1112991"/>
              <a:ext cx="3495379" cy="1749432"/>
              <a:chOff x="3711576" y="1041401"/>
              <a:chExt cx="4776788" cy="2390775"/>
            </a:xfrm>
          </p:grpSpPr>
          <p:sp>
            <p:nvSpPr>
              <p:cNvPr id="94" name="Freeform 43">
                <a:extLst>
                  <a:ext uri="{FF2B5EF4-FFF2-40B4-BE49-F238E27FC236}">
                    <a16:creationId xmlns:a16="http://schemas.microsoft.com/office/drawing/2014/main" id="{C70C1317-CDF8-4319-8A65-09F8E54B6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45">
                <a:extLst>
                  <a:ext uri="{FF2B5EF4-FFF2-40B4-BE49-F238E27FC236}">
                    <a16:creationId xmlns:a16="http://schemas.microsoft.com/office/drawing/2014/main" id="{AF265402-57EF-49DF-AAAB-C022FDD57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55">
                <a:extLst>
                  <a:ext uri="{FF2B5EF4-FFF2-40B4-BE49-F238E27FC236}">
                    <a16:creationId xmlns:a16="http://schemas.microsoft.com/office/drawing/2014/main" id="{62696C65-DCEA-4ED7-8809-1DE4BD3DC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2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57">
                <a:extLst>
                  <a:ext uri="{FF2B5EF4-FFF2-40B4-BE49-F238E27FC236}">
                    <a16:creationId xmlns:a16="http://schemas.microsoft.com/office/drawing/2014/main" id="{CAB7279D-DD26-4783-AF84-4E391B6FA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2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BB0D11A-F8F5-4004-A268-2A6BE3AB35AD}"/>
                </a:ext>
              </a:extLst>
            </p:cNvPr>
            <p:cNvGrpSpPr/>
            <p:nvPr/>
          </p:nvGrpSpPr>
          <p:grpSpPr>
            <a:xfrm>
              <a:off x="6968544" y="1113571"/>
              <a:ext cx="3495379" cy="3497703"/>
              <a:chOff x="3711576" y="1041401"/>
              <a:chExt cx="4776788" cy="4779963"/>
            </a:xfrm>
          </p:grpSpPr>
          <p:sp>
            <p:nvSpPr>
              <p:cNvPr id="103" name="Freeform 43">
                <a:extLst>
                  <a:ext uri="{FF2B5EF4-FFF2-40B4-BE49-F238E27FC236}">
                    <a16:creationId xmlns:a16="http://schemas.microsoft.com/office/drawing/2014/main" id="{ED5E7219-7A80-41F8-981A-8F15E4506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45">
                <a:extLst>
                  <a:ext uri="{FF2B5EF4-FFF2-40B4-BE49-F238E27FC236}">
                    <a16:creationId xmlns:a16="http://schemas.microsoft.com/office/drawing/2014/main" id="{5AE33F50-134E-48DC-9985-3041B6AC5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47">
                <a:extLst>
                  <a:ext uri="{FF2B5EF4-FFF2-40B4-BE49-F238E27FC236}">
                    <a16:creationId xmlns:a16="http://schemas.microsoft.com/office/drawing/2014/main" id="{FF8CD4D3-4AC4-42C6-BB06-B98C20E49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4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15BB10FD-FD11-41BC-84FB-20F76AA46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51">
                <a:extLst>
                  <a:ext uri="{FF2B5EF4-FFF2-40B4-BE49-F238E27FC236}">
                    <a16:creationId xmlns:a16="http://schemas.microsoft.com/office/drawing/2014/main" id="{ED4155C3-7CCB-45B6-91A1-FE9F534E3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53">
                <a:extLst>
                  <a:ext uri="{FF2B5EF4-FFF2-40B4-BE49-F238E27FC236}">
                    <a16:creationId xmlns:a16="http://schemas.microsoft.com/office/drawing/2014/main" id="{02638BDC-1F56-4B5F-8B49-E48CC46BD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4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54547CA-DD2F-4814-AF84-C3ADD9406E71}"/>
                </a:ext>
              </a:extLst>
            </p:cNvPr>
            <p:cNvSpPr/>
            <p:nvPr/>
          </p:nvSpPr>
          <p:spPr>
            <a:xfrm>
              <a:off x="2709900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5491C9C-52DE-4295-9D32-25ADD99F51B7}"/>
                </a:ext>
              </a:extLst>
            </p:cNvPr>
            <p:cNvSpPr/>
            <p:nvPr/>
          </p:nvSpPr>
          <p:spPr>
            <a:xfrm>
              <a:off x="5329068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53C14EB-DE52-4E4E-84AB-C8A1828510C6}"/>
                </a:ext>
              </a:extLst>
            </p:cNvPr>
            <p:cNvSpPr/>
            <p:nvPr/>
          </p:nvSpPr>
          <p:spPr>
            <a:xfrm>
              <a:off x="7951529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Graphic 4" descr="Trophy">
              <a:extLst>
                <a:ext uri="{FF2B5EF4-FFF2-40B4-BE49-F238E27FC236}">
                  <a16:creationId xmlns:a16="http://schemas.microsoft.com/office/drawing/2014/main" id="{56C43689-5531-4689-906C-DFE533EF8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33861" y="2479470"/>
              <a:ext cx="763582" cy="763582"/>
            </a:xfrm>
            <a:prstGeom prst="rect">
              <a:avLst/>
            </a:prstGeom>
          </p:spPr>
        </p:pic>
        <p:pic>
          <p:nvPicPr>
            <p:cNvPr id="7" name="Graphic 6" descr="Rocket">
              <a:extLst>
                <a:ext uri="{FF2B5EF4-FFF2-40B4-BE49-F238E27FC236}">
                  <a16:creationId xmlns:a16="http://schemas.microsoft.com/office/drawing/2014/main" id="{8B77BF15-8758-4FF2-94E7-2EE16D192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11258" y="2479470"/>
              <a:ext cx="763582" cy="763582"/>
            </a:xfrm>
            <a:prstGeom prst="rect">
              <a:avLst/>
            </a:prstGeom>
          </p:spPr>
        </p:pic>
        <p:pic>
          <p:nvPicPr>
            <p:cNvPr id="9" name="Graphic 8" descr="Gauge">
              <a:extLst>
                <a:ext uri="{FF2B5EF4-FFF2-40B4-BE49-F238E27FC236}">
                  <a16:creationId xmlns:a16="http://schemas.microsoft.com/office/drawing/2014/main" id="{4DCE6311-44B6-48AB-87D4-B365C7F99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13469" y="2479470"/>
              <a:ext cx="763582" cy="763582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C11AA83-08DF-47C4-B426-77FC13895D24}"/>
              </a:ext>
            </a:extLst>
          </p:cNvPr>
          <p:cNvGrpSpPr/>
          <p:nvPr/>
        </p:nvGrpSpPr>
        <p:grpSpPr>
          <a:xfrm>
            <a:off x="4879201" y="3941296"/>
            <a:ext cx="2424653" cy="1474819"/>
            <a:chOff x="5139890" y="4297345"/>
            <a:chExt cx="2424653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BF20A6-EA3F-4B31-944F-180D251E3C3D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61FBA9-3D44-4ACA-B8DB-8F9DA40C9D82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2BB50BB-341A-4EB4-89FA-F8D32058D908}"/>
              </a:ext>
            </a:extLst>
          </p:cNvPr>
          <p:cNvGrpSpPr/>
          <p:nvPr/>
        </p:nvGrpSpPr>
        <p:grpSpPr>
          <a:xfrm>
            <a:off x="2262858" y="4745561"/>
            <a:ext cx="2424653" cy="1474819"/>
            <a:chOff x="5139890" y="4297345"/>
            <a:chExt cx="2424653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2581D2-51F0-437A-8BE4-13C01F2AED1F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358893-2632-4E33-AC8F-BC5F8ABDE3DC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DAEAAE0-D223-43C3-95EC-15633AEA7623}"/>
              </a:ext>
            </a:extLst>
          </p:cNvPr>
          <p:cNvGrpSpPr/>
          <p:nvPr/>
        </p:nvGrpSpPr>
        <p:grpSpPr>
          <a:xfrm>
            <a:off x="7498055" y="4745561"/>
            <a:ext cx="2424653" cy="1474819"/>
            <a:chOff x="5139890" y="4297345"/>
            <a:chExt cx="2424653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E81806-1996-4B1F-8ACA-6D248856FC39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0B2446-45F6-4E24-B6E6-E08345E515D8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51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7931</TotalTime>
  <Words>286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Diagram w/ 3 Stages for PowerPoint</vt:lpstr>
      <vt:lpstr>Snake Diagram w/ 3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Diagram w/ 3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2017-07-28T18:49:56Z</dcterms:modified>
  <cp:category>Charts &amp; Diagrams</cp:category>
</cp:coreProperties>
</file>