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64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10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Snake Diagram w/ 3 Stages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864E9C-5FB5-4085-AB98-50E3EA766790}"/>
              </a:ext>
            </a:extLst>
          </p:cNvPr>
          <p:cNvGrpSpPr/>
          <p:nvPr/>
        </p:nvGrpSpPr>
        <p:grpSpPr>
          <a:xfrm>
            <a:off x="1296058" y="1691994"/>
            <a:ext cx="6551885" cy="2623712"/>
            <a:chOff x="1728077" y="1112991"/>
            <a:chExt cx="8735846" cy="3498283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201672CE-831D-4474-BCF1-1EB5728EBBC3}"/>
                </a:ext>
              </a:extLst>
            </p:cNvPr>
            <p:cNvGrpSpPr/>
            <p:nvPr/>
          </p:nvGrpSpPr>
          <p:grpSpPr>
            <a:xfrm>
              <a:off x="1728077" y="1112991"/>
              <a:ext cx="3495379" cy="3497703"/>
              <a:chOff x="3711576" y="1041401"/>
              <a:chExt cx="4776788" cy="4779963"/>
            </a:xfrm>
          </p:grpSpPr>
          <p:sp>
            <p:nvSpPr>
              <p:cNvPr id="86" name="Freeform 47">
                <a:extLst>
                  <a:ext uri="{FF2B5EF4-FFF2-40B4-BE49-F238E27FC236}">
                    <a16:creationId xmlns:a16="http://schemas.microsoft.com/office/drawing/2014/main" id="{A3F682B4-7DBD-4C11-BAF5-703641438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3432176"/>
                <a:ext cx="1544638" cy="1689100"/>
              </a:xfrm>
              <a:custGeom>
                <a:avLst/>
                <a:gdLst>
                  <a:gd name="T0" fmla="*/ 2380 w 2380"/>
                  <a:gd name="T1" fmla="*/ 0 h 2602"/>
                  <a:gd name="T2" fmla="*/ 1302 w 2380"/>
                  <a:gd name="T3" fmla="*/ 2602 h 2602"/>
                  <a:gd name="T4" fmla="*/ 0 w 2380"/>
                  <a:gd name="T5" fmla="*/ 1301 h 2602"/>
                  <a:gd name="T6" fmla="*/ 539 w 2380"/>
                  <a:gd name="T7" fmla="*/ 0 h 2602"/>
                  <a:gd name="T8" fmla="*/ 2380 w 2380"/>
                  <a:gd name="T9" fmla="*/ 0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2">
                    <a:moveTo>
                      <a:pt x="2380" y="0"/>
                    </a:moveTo>
                    <a:cubicBezTo>
                      <a:pt x="2380" y="976"/>
                      <a:pt x="1992" y="1912"/>
                      <a:pt x="1302" y="2602"/>
                    </a:cubicBezTo>
                    <a:lnTo>
                      <a:pt x="0" y="1301"/>
                    </a:lnTo>
                    <a:cubicBezTo>
                      <a:pt x="346" y="956"/>
                      <a:pt x="539" y="488"/>
                      <a:pt x="539" y="0"/>
                    </a:cubicBezTo>
                    <a:lnTo>
                      <a:pt x="23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7" name="Freeform 49">
                <a:extLst>
                  <a:ext uri="{FF2B5EF4-FFF2-40B4-BE49-F238E27FC236}">
                    <a16:creationId xmlns:a16="http://schemas.microsoft.com/office/drawing/2014/main" id="{CC7E70FD-F7AC-485C-95DA-5E49FBDB1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4276726"/>
                <a:ext cx="1689100" cy="1544638"/>
              </a:xfrm>
              <a:custGeom>
                <a:avLst/>
                <a:gdLst>
                  <a:gd name="T0" fmla="*/ 2603 w 2603"/>
                  <a:gd name="T1" fmla="*/ 1301 h 2379"/>
                  <a:gd name="T2" fmla="*/ 0 w 2603"/>
                  <a:gd name="T3" fmla="*/ 2379 h 2379"/>
                  <a:gd name="T4" fmla="*/ 0 w 2603"/>
                  <a:gd name="T5" fmla="*/ 539 h 2379"/>
                  <a:gd name="T6" fmla="*/ 1301 w 2603"/>
                  <a:gd name="T7" fmla="*/ 0 h 2379"/>
                  <a:gd name="T8" fmla="*/ 2603 w 2603"/>
                  <a:gd name="T9" fmla="*/ 1301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2603" y="1301"/>
                    </a:moveTo>
                    <a:cubicBezTo>
                      <a:pt x="1912" y="1991"/>
                      <a:pt x="976" y="2379"/>
                      <a:pt x="0" y="2379"/>
                    </a:cubicBezTo>
                    <a:lnTo>
                      <a:pt x="0" y="539"/>
                    </a:lnTo>
                    <a:cubicBezTo>
                      <a:pt x="488" y="539"/>
                      <a:pt x="956" y="345"/>
                      <a:pt x="1301" y="0"/>
                    </a:cubicBezTo>
                    <a:lnTo>
                      <a:pt x="2603" y="1301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8" name="Freeform 51">
                <a:extLst>
                  <a:ext uri="{FF2B5EF4-FFF2-40B4-BE49-F238E27FC236}">
                    <a16:creationId xmlns:a16="http://schemas.microsoft.com/office/drawing/2014/main" id="{59F6AF62-4162-44EA-B4DD-E948B1259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276726"/>
                <a:ext cx="1687513" cy="1544638"/>
              </a:xfrm>
              <a:custGeom>
                <a:avLst/>
                <a:gdLst>
                  <a:gd name="T0" fmla="*/ 2602 w 2602"/>
                  <a:gd name="T1" fmla="*/ 2379 h 2379"/>
                  <a:gd name="T2" fmla="*/ 0 w 2602"/>
                  <a:gd name="T3" fmla="*/ 1301 h 2379"/>
                  <a:gd name="T4" fmla="*/ 1301 w 2602"/>
                  <a:gd name="T5" fmla="*/ 0 h 2379"/>
                  <a:gd name="T6" fmla="*/ 2602 w 2602"/>
                  <a:gd name="T7" fmla="*/ 539 h 2379"/>
                  <a:gd name="T8" fmla="*/ 2602 w 2602"/>
                  <a:gd name="T9" fmla="*/ 2379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2602" y="2379"/>
                    </a:moveTo>
                    <a:cubicBezTo>
                      <a:pt x="1626" y="2379"/>
                      <a:pt x="690" y="1991"/>
                      <a:pt x="0" y="1301"/>
                    </a:cubicBezTo>
                    <a:lnTo>
                      <a:pt x="1301" y="0"/>
                    </a:lnTo>
                    <a:cubicBezTo>
                      <a:pt x="1646" y="345"/>
                      <a:pt x="2114" y="539"/>
                      <a:pt x="2602" y="539"/>
                    </a:cubicBezTo>
                    <a:lnTo>
                      <a:pt x="2602" y="2379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9" name="Freeform 53">
                <a:extLst>
                  <a:ext uri="{FF2B5EF4-FFF2-40B4-BE49-F238E27FC236}">
                    <a16:creationId xmlns:a16="http://schemas.microsoft.com/office/drawing/2014/main" id="{6AF0F5F3-B314-4FCA-A2D0-BDA5CE7D2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3432176"/>
                <a:ext cx="1544638" cy="1689100"/>
              </a:xfrm>
              <a:custGeom>
                <a:avLst/>
                <a:gdLst>
                  <a:gd name="T0" fmla="*/ 1078 w 2379"/>
                  <a:gd name="T1" fmla="*/ 2602 h 2602"/>
                  <a:gd name="T2" fmla="*/ 0 w 2379"/>
                  <a:gd name="T3" fmla="*/ 0 h 2602"/>
                  <a:gd name="T4" fmla="*/ 1840 w 2379"/>
                  <a:gd name="T5" fmla="*/ 0 h 2602"/>
                  <a:gd name="T6" fmla="*/ 2379 w 2379"/>
                  <a:gd name="T7" fmla="*/ 1301 h 2602"/>
                  <a:gd name="T8" fmla="*/ 1078 w 2379"/>
                  <a:gd name="T9" fmla="*/ 2602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2">
                    <a:moveTo>
                      <a:pt x="1078" y="2602"/>
                    </a:moveTo>
                    <a:cubicBezTo>
                      <a:pt x="388" y="1912"/>
                      <a:pt x="0" y="976"/>
                      <a:pt x="0" y="0"/>
                    </a:cubicBezTo>
                    <a:lnTo>
                      <a:pt x="1840" y="0"/>
                    </a:lnTo>
                    <a:cubicBezTo>
                      <a:pt x="1840" y="488"/>
                      <a:pt x="2034" y="956"/>
                      <a:pt x="2379" y="1301"/>
                    </a:cubicBezTo>
                    <a:lnTo>
                      <a:pt x="1078" y="2602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0" name="Freeform 55">
                <a:extLst>
                  <a:ext uri="{FF2B5EF4-FFF2-40B4-BE49-F238E27FC236}">
                    <a16:creationId xmlns:a16="http://schemas.microsoft.com/office/drawing/2014/main" id="{C50E453A-EAD3-4AA9-B42F-78A7A478C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1741488"/>
                <a:ext cx="1544638" cy="1690688"/>
              </a:xfrm>
              <a:custGeom>
                <a:avLst/>
                <a:gdLst>
                  <a:gd name="T0" fmla="*/ 0 w 2379"/>
                  <a:gd name="T1" fmla="*/ 2603 h 2603"/>
                  <a:gd name="T2" fmla="*/ 1078 w 2379"/>
                  <a:gd name="T3" fmla="*/ 0 h 2603"/>
                  <a:gd name="T4" fmla="*/ 2379 w 2379"/>
                  <a:gd name="T5" fmla="*/ 1301 h 2603"/>
                  <a:gd name="T6" fmla="*/ 1840 w 2379"/>
                  <a:gd name="T7" fmla="*/ 2603 h 2603"/>
                  <a:gd name="T8" fmla="*/ 0 w 2379"/>
                  <a:gd name="T9" fmla="*/ 2603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3">
                    <a:moveTo>
                      <a:pt x="0" y="2603"/>
                    </a:moveTo>
                    <a:cubicBezTo>
                      <a:pt x="0" y="1627"/>
                      <a:pt x="388" y="690"/>
                      <a:pt x="1078" y="0"/>
                    </a:cubicBezTo>
                    <a:lnTo>
                      <a:pt x="2379" y="1301"/>
                    </a:lnTo>
                    <a:cubicBezTo>
                      <a:pt x="2034" y="1646"/>
                      <a:pt x="1840" y="2115"/>
                      <a:pt x="1840" y="2603"/>
                    </a:cubicBezTo>
                    <a:lnTo>
                      <a:pt x="0" y="2603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1" name="Freeform 57">
                <a:extLst>
                  <a:ext uri="{FF2B5EF4-FFF2-40B4-BE49-F238E27FC236}">
                    <a16:creationId xmlns:a16="http://schemas.microsoft.com/office/drawing/2014/main" id="{674A1ED7-E37C-42E1-BF87-55393741A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1041401"/>
                <a:ext cx="1687513" cy="1544638"/>
              </a:xfrm>
              <a:custGeom>
                <a:avLst/>
                <a:gdLst>
                  <a:gd name="T0" fmla="*/ 0 w 2602"/>
                  <a:gd name="T1" fmla="*/ 1078 h 2379"/>
                  <a:gd name="T2" fmla="*/ 2602 w 2602"/>
                  <a:gd name="T3" fmla="*/ 0 h 2379"/>
                  <a:gd name="T4" fmla="*/ 2602 w 2602"/>
                  <a:gd name="T5" fmla="*/ 1840 h 2379"/>
                  <a:gd name="T6" fmla="*/ 1301 w 2602"/>
                  <a:gd name="T7" fmla="*/ 2379 h 2379"/>
                  <a:gd name="T8" fmla="*/ 0 w 2602"/>
                  <a:gd name="T9" fmla="*/ 1078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0" y="1078"/>
                    </a:moveTo>
                    <a:cubicBezTo>
                      <a:pt x="690" y="388"/>
                      <a:pt x="1626" y="0"/>
                      <a:pt x="2602" y="0"/>
                    </a:cubicBezTo>
                    <a:lnTo>
                      <a:pt x="2602" y="1840"/>
                    </a:lnTo>
                    <a:cubicBezTo>
                      <a:pt x="2114" y="1840"/>
                      <a:pt x="1646" y="2034"/>
                      <a:pt x="1301" y="2379"/>
                    </a:cubicBezTo>
                    <a:lnTo>
                      <a:pt x="0" y="1078"/>
                    </a:ln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99E95E8B-97E2-43E3-B525-9CE1172F6C3B}"/>
                </a:ext>
              </a:extLst>
            </p:cNvPr>
            <p:cNvGrpSpPr/>
            <p:nvPr/>
          </p:nvGrpSpPr>
          <p:grpSpPr>
            <a:xfrm>
              <a:off x="4348311" y="1112991"/>
              <a:ext cx="3495379" cy="1749432"/>
              <a:chOff x="3711576" y="1041401"/>
              <a:chExt cx="4776788" cy="2390775"/>
            </a:xfrm>
          </p:grpSpPr>
          <p:sp>
            <p:nvSpPr>
              <p:cNvPr id="94" name="Freeform 43">
                <a:extLst>
                  <a:ext uri="{FF2B5EF4-FFF2-40B4-BE49-F238E27FC236}">
                    <a16:creationId xmlns:a16="http://schemas.microsoft.com/office/drawing/2014/main" id="{C70C1317-CDF8-4319-8A65-09F8E54B62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041401"/>
                <a:ext cx="1689100" cy="1544638"/>
              </a:xfrm>
              <a:custGeom>
                <a:avLst/>
                <a:gdLst>
                  <a:gd name="T0" fmla="*/ 0 w 2603"/>
                  <a:gd name="T1" fmla="*/ 0 h 2379"/>
                  <a:gd name="T2" fmla="*/ 2603 w 2603"/>
                  <a:gd name="T3" fmla="*/ 1078 h 2379"/>
                  <a:gd name="T4" fmla="*/ 1301 w 2603"/>
                  <a:gd name="T5" fmla="*/ 2379 h 2379"/>
                  <a:gd name="T6" fmla="*/ 0 w 2603"/>
                  <a:gd name="T7" fmla="*/ 1840 h 2379"/>
                  <a:gd name="T8" fmla="*/ 0 w 2603"/>
                  <a:gd name="T9" fmla="*/ 0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0" y="0"/>
                    </a:moveTo>
                    <a:cubicBezTo>
                      <a:pt x="976" y="0"/>
                      <a:pt x="1912" y="388"/>
                      <a:pt x="2603" y="1078"/>
                    </a:cubicBezTo>
                    <a:lnTo>
                      <a:pt x="1301" y="2379"/>
                    </a:lnTo>
                    <a:cubicBezTo>
                      <a:pt x="956" y="2034"/>
                      <a:pt x="488" y="1840"/>
                      <a:pt x="0" y="1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" name="Freeform 45">
                <a:extLst>
                  <a:ext uri="{FF2B5EF4-FFF2-40B4-BE49-F238E27FC236}">
                    <a16:creationId xmlns:a16="http://schemas.microsoft.com/office/drawing/2014/main" id="{AF265402-57EF-49DF-AAAB-C022FDD57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1741488"/>
                <a:ext cx="1544638" cy="1690688"/>
              </a:xfrm>
              <a:custGeom>
                <a:avLst/>
                <a:gdLst>
                  <a:gd name="T0" fmla="*/ 1302 w 2380"/>
                  <a:gd name="T1" fmla="*/ 0 h 2603"/>
                  <a:gd name="T2" fmla="*/ 2380 w 2380"/>
                  <a:gd name="T3" fmla="*/ 2603 h 2603"/>
                  <a:gd name="T4" fmla="*/ 539 w 2380"/>
                  <a:gd name="T5" fmla="*/ 2603 h 2603"/>
                  <a:gd name="T6" fmla="*/ 0 w 2380"/>
                  <a:gd name="T7" fmla="*/ 1301 h 2603"/>
                  <a:gd name="T8" fmla="*/ 1302 w 2380"/>
                  <a:gd name="T9" fmla="*/ 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3">
                    <a:moveTo>
                      <a:pt x="1302" y="0"/>
                    </a:moveTo>
                    <a:cubicBezTo>
                      <a:pt x="1992" y="690"/>
                      <a:pt x="2380" y="1627"/>
                      <a:pt x="2380" y="2603"/>
                    </a:cubicBezTo>
                    <a:lnTo>
                      <a:pt x="539" y="2603"/>
                    </a:lnTo>
                    <a:cubicBezTo>
                      <a:pt x="539" y="2115"/>
                      <a:pt x="346" y="1646"/>
                      <a:pt x="0" y="1301"/>
                    </a:cubicBezTo>
                    <a:lnTo>
                      <a:pt x="130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" name="Freeform 55">
                <a:extLst>
                  <a:ext uri="{FF2B5EF4-FFF2-40B4-BE49-F238E27FC236}">
                    <a16:creationId xmlns:a16="http://schemas.microsoft.com/office/drawing/2014/main" id="{62696C65-DCEA-4ED7-8809-1DE4BD3DC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1741488"/>
                <a:ext cx="1544638" cy="1690688"/>
              </a:xfrm>
              <a:custGeom>
                <a:avLst/>
                <a:gdLst>
                  <a:gd name="T0" fmla="*/ 0 w 2379"/>
                  <a:gd name="T1" fmla="*/ 2603 h 2603"/>
                  <a:gd name="T2" fmla="*/ 1078 w 2379"/>
                  <a:gd name="T3" fmla="*/ 0 h 2603"/>
                  <a:gd name="T4" fmla="*/ 2379 w 2379"/>
                  <a:gd name="T5" fmla="*/ 1301 h 2603"/>
                  <a:gd name="T6" fmla="*/ 1840 w 2379"/>
                  <a:gd name="T7" fmla="*/ 2603 h 2603"/>
                  <a:gd name="T8" fmla="*/ 0 w 2379"/>
                  <a:gd name="T9" fmla="*/ 2603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3">
                    <a:moveTo>
                      <a:pt x="0" y="2603"/>
                    </a:moveTo>
                    <a:cubicBezTo>
                      <a:pt x="0" y="1627"/>
                      <a:pt x="388" y="690"/>
                      <a:pt x="1078" y="0"/>
                    </a:cubicBezTo>
                    <a:lnTo>
                      <a:pt x="2379" y="1301"/>
                    </a:lnTo>
                    <a:cubicBezTo>
                      <a:pt x="2034" y="1646"/>
                      <a:pt x="1840" y="2115"/>
                      <a:pt x="1840" y="2603"/>
                    </a:cubicBezTo>
                    <a:lnTo>
                      <a:pt x="0" y="2603"/>
                    </a:lnTo>
                    <a:close/>
                  </a:path>
                </a:pathLst>
              </a:custGeom>
              <a:solidFill>
                <a:schemeClr val="accent2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" name="Freeform 57">
                <a:extLst>
                  <a:ext uri="{FF2B5EF4-FFF2-40B4-BE49-F238E27FC236}">
                    <a16:creationId xmlns:a16="http://schemas.microsoft.com/office/drawing/2014/main" id="{CAB7279D-DD26-4783-AF84-4E391B6FA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1041401"/>
                <a:ext cx="1687513" cy="1544638"/>
              </a:xfrm>
              <a:custGeom>
                <a:avLst/>
                <a:gdLst>
                  <a:gd name="T0" fmla="*/ 0 w 2602"/>
                  <a:gd name="T1" fmla="*/ 1078 h 2379"/>
                  <a:gd name="T2" fmla="*/ 2602 w 2602"/>
                  <a:gd name="T3" fmla="*/ 0 h 2379"/>
                  <a:gd name="T4" fmla="*/ 2602 w 2602"/>
                  <a:gd name="T5" fmla="*/ 1840 h 2379"/>
                  <a:gd name="T6" fmla="*/ 1301 w 2602"/>
                  <a:gd name="T7" fmla="*/ 2379 h 2379"/>
                  <a:gd name="T8" fmla="*/ 0 w 2602"/>
                  <a:gd name="T9" fmla="*/ 1078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0" y="1078"/>
                    </a:moveTo>
                    <a:cubicBezTo>
                      <a:pt x="690" y="388"/>
                      <a:pt x="1626" y="0"/>
                      <a:pt x="2602" y="0"/>
                    </a:cubicBezTo>
                    <a:lnTo>
                      <a:pt x="2602" y="1840"/>
                    </a:lnTo>
                    <a:cubicBezTo>
                      <a:pt x="2114" y="1840"/>
                      <a:pt x="1646" y="2034"/>
                      <a:pt x="1301" y="2379"/>
                    </a:cubicBezTo>
                    <a:lnTo>
                      <a:pt x="0" y="1078"/>
                    </a:lnTo>
                    <a:close/>
                  </a:path>
                </a:pathLst>
              </a:custGeom>
              <a:solidFill>
                <a:schemeClr val="accent2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BB0D11A-F8F5-4004-A268-2A6BE3AB35AD}"/>
                </a:ext>
              </a:extLst>
            </p:cNvPr>
            <p:cNvGrpSpPr/>
            <p:nvPr/>
          </p:nvGrpSpPr>
          <p:grpSpPr>
            <a:xfrm>
              <a:off x="6968544" y="1113571"/>
              <a:ext cx="3495379" cy="3497703"/>
              <a:chOff x="3711576" y="1041401"/>
              <a:chExt cx="4776788" cy="4779963"/>
            </a:xfrm>
          </p:grpSpPr>
          <p:sp>
            <p:nvSpPr>
              <p:cNvPr id="103" name="Freeform 43">
                <a:extLst>
                  <a:ext uri="{FF2B5EF4-FFF2-40B4-BE49-F238E27FC236}">
                    <a16:creationId xmlns:a16="http://schemas.microsoft.com/office/drawing/2014/main" id="{ED5E7219-7A80-41F8-981A-8F15E4506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041401"/>
                <a:ext cx="1689100" cy="1544638"/>
              </a:xfrm>
              <a:custGeom>
                <a:avLst/>
                <a:gdLst>
                  <a:gd name="T0" fmla="*/ 0 w 2603"/>
                  <a:gd name="T1" fmla="*/ 0 h 2379"/>
                  <a:gd name="T2" fmla="*/ 2603 w 2603"/>
                  <a:gd name="T3" fmla="*/ 1078 h 2379"/>
                  <a:gd name="T4" fmla="*/ 1301 w 2603"/>
                  <a:gd name="T5" fmla="*/ 2379 h 2379"/>
                  <a:gd name="T6" fmla="*/ 0 w 2603"/>
                  <a:gd name="T7" fmla="*/ 1840 h 2379"/>
                  <a:gd name="T8" fmla="*/ 0 w 2603"/>
                  <a:gd name="T9" fmla="*/ 0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0" y="0"/>
                    </a:moveTo>
                    <a:cubicBezTo>
                      <a:pt x="976" y="0"/>
                      <a:pt x="1912" y="388"/>
                      <a:pt x="2603" y="1078"/>
                    </a:cubicBezTo>
                    <a:lnTo>
                      <a:pt x="1301" y="2379"/>
                    </a:lnTo>
                    <a:cubicBezTo>
                      <a:pt x="956" y="2034"/>
                      <a:pt x="488" y="1840"/>
                      <a:pt x="0" y="1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" name="Freeform 45">
                <a:extLst>
                  <a:ext uri="{FF2B5EF4-FFF2-40B4-BE49-F238E27FC236}">
                    <a16:creationId xmlns:a16="http://schemas.microsoft.com/office/drawing/2014/main" id="{5AE33F50-134E-48DC-9985-3041B6AC5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1741488"/>
                <a:ext cx="1544638" cy="1690688"/>
              </a:xfrm>
              <a:custGeom>
                <a:avLst/>
                <a:gdLst>
                  <a:gd name="T0" fmla="*/ 1302 w 2380"/>
                  <a:gd name="T1" fmla="*/ 0 h 2603"/>
                  <a:gd name="T2" fmla="*/ 2380 w 2380"/>
                  <a:gd name="T3" fmla="*/ 2603 h 2603"/>
                  <a:gd name="T4" fmla="*/ 539 w 2380"/>
                  <a:gd name="T5" fmla="*/ 2603 h 2603"/>
                  <a:gd name="T6" fmla="*/ 0 w 2380"/>
                  <a:gd name="T7" fmla="*/ 1301 h 2603"/>
                  <a:gd name="T8" fmla="*/ 1302 w 2380"/>
                  <a:gd name="T9" fmla="*/ 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3">
                    <a:moveTo>
                      <a:pt x="1302" y="0"/>
                    </a:moveTo>
                    <a:cubicBezTo>
                      <a:pt x="1992" y="690"/>
                      <a:pt x="2380" y="1627"/>
                      <a:pt x="2380" y="2603"/>
                    </a:cubicBezTo>
                    <a:lnTo>
                      <a:pt x="539" y="2603"/>
                    </a:lnTo>
                    <a:cubicBezTo>
                      <a:pt x="539" y="2115"/>
                      <a:pt x="346" y="1646"/>
                      <a:pt x="0" y="1301"/>
                    </a:cubicBezTo>
                    <a:lnTo>
                      <a:pt x="1302" y="0"/>
                    </a:lnTo>
                    <a:close/>
                  </a:path>
                </a:pathLst>
              </a:custGeom>
              <a:solidFill>
                <a:schemeClr val="accent4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" name="Freeform 47">
                <a:extLst>
                  <a:ext uri="{FF2B5EF4-FFF2-40B4-BE49-F238E27FC236}">
                    <a16:creationId xmlns:a16="http://schemas.microsoft.com/office/drawing/2014/main" id="{FF8CD4D3-4AC4-42C6-BB06-B98C20E49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3432176"/>
                <a:ext cx="1544638" cy="1689100"/>
              </a:xfrm>
              <a:custGeom>
                <a:avLst/>
                <a:gdLst>
                  <a:gd name="T0" fmla="*/ 2380 w 2380"/>
                  <a:gd name="T1" fmla="*/ 0 h 2602"/>
                  <a:gd name="T2" fmla="*/ 1302 w 2380"/>
                  <a:gd name="T3" fmla="*/ 2602 h 2602"/>
                  <a:gd name="T4" fmla="*/ 0 w 2380"/>
                  <a:gd name="T5" fmla="*/ 1301 h 2602"/>
                  <a:gd name="T6" fmla="*/ 539 w 2380"/>
                  <a:gd name="T7" fmla="*/ 0 h 2602"/>
                  <a:gd name="T8" fmla="*/ 2380 w 2380"/>
                  <a:gd name="T9" fmla="*/ 0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2">
                    <a:moveTo>
                      <a:pt x="2380" y="0"/>
                    </a:moveTo>
                    <a:cubicBezTo>
                      <a:pt x="2380" y="976"/>
                      <a:pt x="1992" y="1912"/>
                      <a:pt x="1302" y="2602"/>
                    </a:cubicBezTo>
                    <a:lnTo>
                      <a:pt x="0" y="1301"/>
                    </a:lnTo>
                    <a:cubicBezTo>
                      <a:pt x="346" y="956"/>
                      <a:pt x="539" y="488"/>
                      <a:pt x="539" y="0"/>
                    </a:cubicBezTo>
                    <a:lnTo>
                      <a:pt x="2380" y="0"/>
                    </a:lnTo>
                    <a:close/>
                  </a:path>
                </a:pathLst>
              </a:custGeom>
              <a:solidFill>
                <a:schemeClr val="accent4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" name="Freeform 49">
                <a:extLst>
                  <a:ext uri="{FF2B5EF4-FFF2-40B4-BE49-F238E27FC236}">
                    <a16:creationId xmlns:a16="http://schemas.microsoft.com/office/drawing/2014/main" id="{15BB10FD-FD11-41BC-84FB-20F76AA46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4276726"/>
                <a:ext cx="1689100" cy="1544638"/>
              </a:xfrm>
              <a:custGeom>
                <a:avLst/>
                <a:gdLst>
                  <a:gd name="T0" fmla="*/ 2603 w 2603"/>
                  <a:gd name="T1" fmla="*/ 1301 h 2379"/>
                  <a:gd name="T2" fmla="*/ 0 w 2603"/>
                  <a:gd name="T3" fmla="*/ 2379 h 2379"/>
                  <a:gd name="T4" fmla="*/ 0 w 2603"/>
                  <a:gd name="T5" fmla="*/ 539 h 2379"/>
                  <a:gd name="T6" fmla="*/ 1301 w 2603"/>
                  <a:gd name="T7" fmla="*/ 0 h 2379"/>
                  <a:gd name="T8" fmla="*/ 2603 w 2603"/>
                  <a:gd name="T9" fmla="*/ 1301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2603" y="1301"/>
                    </a:moveTo>
                    <a:cubicBezTo>
                      <a:pt x="1912" y="1991"/>
                      <a:pt x="976" y="2379"/>
                      <a:pt x="0" y="2379"/>
                    </a:cubicBezTo>
                    <a:lnTo>
                      <a:pt x="0" y="539"/>
                    </a:lnTo>
                    <a:cubicBezTo>
                      <a:pt x="488" y="539"/>
                      <a:pt x="956" y="345"/>
                      <a:pt x="1301" y="0"/>
                    </a:cubicBezTo>
                    <a:lnTo>
                      <a:pt x="2603" y="1301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" name="Freeform 51">
                <a:extLst>
                  <a:ext uri="{FF2B5EF4-FFF2-40B4-BE49-F238E27FC236}">
                    <a16:creationId xmlns:a16="http://schemas.microsoft.com/office/drawing/2014/main" id="{ED4155C3-7CCB-45B6-91A1-FE9F534E3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276726"/>
                <a:ext cx="1687513" cy="1544638"/>
              </a:xfrm>
              <a:custGeom>
                <a:avLst/>
                <a:gdLst>
                  <a:gd name="T0" fmla="*/ 2602 w 2602"/>
                  <a:gd name="T1" fmla="*/ 2379 h 2379"/>
                  <a:gd name="T2" fmla="*/ 0 w 2602"/>
                  <a:gd name="T3" fmla="*/ 1301 h 2379"/>
                  <a:gd name="T4" fmla="*/ 1301 w 2602"/>
                  <a:gd name="T5" fmla="*/ 0 h 2379"/>
                  <a:gd name="T6" fmla="*/ 2602 w 2602"/>
                  <a:gd name="T7" fmla="*/ 539 h 2379"/>
                  <a:gd name="T8" fmla="*/ 2602 w 2602"/>
                  <a:gd name="T9" fmla="*/ 2379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2602" y="2379"/>
                    </a:moveTo>
                    <a:cubicBezTo>
                      <a:pt x="1626" y="2379"/>
                      <a:pt x="690" y="1991"/>
                      <a:pt x="0" y="1301"/>
                    </a:cubicBezTo>
                    <a:lnTo>
                      <a:pt x="1301" y="0"/>
                    </a:lnTo>
                    <a:cubicBezTo>
                      <a:pt x="1646" y="345"/>
                      <a:pt x="2114" y="539"/>
                      <a:pt x="2602" y="539"/>
                    </a:cubicBezTo>
                    <a:lnTo>
                      <a:pt x="2602" y="2379"/>
                    </a:ln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" name="Freeform 53">
                <a:extLst>
                  <a:ext uri="{FF2B5EF4-FFF2-40B4-BE49-F238E27FC236}">
                    <a16:creationId xmlns:a16="http://schemas.microsoft.com/office/drawing/2014/main" id="{02638BDC-1F56-4B5F-8B49-E48CC46BD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3432176"/>
                <a:ext cx="1544638" cy="1689100"/>
              </a:xfrm>
              <a:custGeom>
                <a:avLst/>
                <a:gdLst>
                  <a:gd name="T0" fmla="*/ 1078 w 2379"/>
                  <a:gd name="T1" fmla="*/ 2602 h 2602"/>
                  <a:gd name="T2" fmla="*/ 0 w 2379"/>
                  <a:gd name="T3" fmla="*/ 0 h 2602"/>
                  <a:gd name="T4" fmla="*/ 1840 w 2379"/>
                  <a:gd name="T5" fmla="*/ 0 h 2602"/>
                  <a:gd name="T6" fmla="*/ 2379 w 2379"/>
                  <a:gd name="T7" fmla="*/ 1301 h 2602"/>
                  <a:gd name="T8" fmla="*/ 1078 w 2379"/>
                  <a:gd name="T9" fmla="*/ 2602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2">
                    <a:moveTo>
                      <a:pt x="1078" y="2602"/>
                    </a:moveTo>
                    <a:cubicBezTo>
                      <a:pt x="388" y="1912"/>
                      <a:pt x="0" y="976"/>
                      <a:pt x="0" y="0"/>
                    </a:cubicBezTo>
                    <a:lnTo>
                      <a:pt x="1840" y="0"/>
                    </a:lnTo>
                    <a:cubicBezTo>
                      <a:pt x="1840" y="488"/>
                      <a:pt x="2034" y="956"/>
                      <a:pt x="2379" y="1301"/>
                    </a:cubicBezTo>
                    <a:lnTo>
                      <a:pt x="1078" y="2602"/>
                    </a:lnTo>
                    <a:close/>
                  </a:path>
                </a:pathLst>
              </a:custGeom>
              <a:solidFill>
                <a:schemeClr val="accent4">
                  <a:alpha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54547CA-DD2F-4814-AF84-C3ADD9406E71}"/>
                </a:ext>
              </a:extLst>
            </p:cNvPr>
            <p:cNvSpPr/>
            <p:nvPr/>
          </p:nvSpPr>
          <p:spPr>
            <a:xfrm>
              <a:off x="2709900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5491C9C-52DE-4295-9D32-25ADD99F51B7}"/>
                </a:ext>
              </a:extLst>
            </p:cNvPr>
            <p:cNvSpPr/>
            <p:nvPr/>
          </p:nvSpPr>
          <p:spPr>
            <a:xfrm>
              <a:off x="5329068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53C14EB-DE52-4E4E-84AB-C8A1828510C6}"/>
                </a:ext>
              </a:extLst>
            </p:cNvPr>
            <p:cNvSpPr/>
            <p:nvPr/>
          </p:nvSpPr>
          <p:spPr>
            <a:xfrm>
              <a:off x="7951529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5" name="Graphic 4" descr="Trophy">
              <a:extLst>
                <a:ext uri="{FF2B5EF4-FFF2-40B4-BE49-F238E27FC236}">
                  <a16:creationId xmlns:a16="http://schemas.microsoft.com/office/drawing/2014/main" id="{56C43689-5531-4689-906C-DFE533EF8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333861" y="2479470"/>
              <a:ext cx="763582" cy="763582"/>
            </a:xfrm>
            <a:prstGeom prst="rect">
              <a:avLst/>
            </a:prstGeom>
          </p:spPr>
        </p:pic>
        <p:pic>
          <p:nvPicPr>
            <p:cNvPr id="7" name="Graphic 6" descr="Rocket">
              <a:extLst>
                <a:ext uri="{FF2B5EF4-FFF2-40B4-BE49-F238E27FC236}">
                  <a16:creationId xmlns:a16="http://schemas.microsoft.com/office/drawing/2014/main" id="{8B77BF15-8758-4FF2-94E7-2EE16D192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11258" y="2479470"/>
              <a:ext cx="763582" cy="763582"/>
            </a:xfrm>
            <a:prstGeom prst="rect">
              <a:avLst/>
            </a:prstGeom>
          </p:spPr>
        </p:pic>
        <p:pic>
          <p:nvPicPr>
            <p:cNvPr id="9" name="Graphic 8" descr="Gauge">
              <a:extLst>
                <a:ext uri="{FF2B5EF4-FFF2-40B4-BE49-F238E27FC236}">
                  <a16:creationId xmlns:a16="http://schemas.microsoft.com/office/drawing/2014/main" id="{4DCE6311-44B6-48AB-87D4-B365C7F99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13469" y="2479470"/>
              <a:ext cx="763582" cy="763582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C11AA83-08DF-47C4-B426-77FC13895D24}"/>
              </a:ext>
            </a:extLst>
          </p:cNvPr>
          <p:cNvGrpSpPr/>
          <p:nvPr/>
        </p:nvGrpSpPr>
        <p:grpSpPr>
          <a:xfrm>
            <a:off x="3659401" y="3926607"/>
            <a:ext cx="1818490" cy="1521613"/>
            <a:chOff x="5139890" y="4143457"/>
            <a:chExt cx="2424653" cy="202881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2BF20A6-EA3F-4B31-944F-180D251E3C3D}"/>
                </a:ext>
              </a:extLst>
            </p:cNvPr>
            <p:cNvSpPr txBox="1"/>
            <p:nvPr/>
          </p:nvSpPr>
          <p:spPr>
            <a:xfrm>
              <a:off x="5139890" y="4143457"/>
              <a:ext cx="2424653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D61FBA9-3D44-4ACA-B8DB-8F9DA40C9D82}"/>
                </a:ext>
              </a:extLst>
            </p:cNvPr>
            <p:cNvSpPr txBox="1"/>
            <p:nvPr/>
          </p:nvSpPr>
          <p:spPr>
            <a:xfrm>
              <a:off x="5146325" y="4756502"/>
              <a:ext cx="2418218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2BB50BB-341A-4EB4-89FA-F8D32058D908}"/>
              </a:ext>
            </a:extLst>
          </p:cNvPr>
          <p:cNvGrpSpPr/>
          <p:nvPr/>
        </p:nvGrpSpPr>
        <p:grpSpPr>
          <a:xfrm>
            <a:off x="1697144" y="4644653"/>
            <a:ext cx="1818490" cy="1521613"/>
            <a:chOff x="5139890" y="4143457"/>
            <a:chExt cx="2424653" cy="202881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82581D2-51F0-437A-8BE4-13C01F2AED1F}"/>
                </a:ext>
              </a:extLst>
            </p:cNvPr>
            <p:cNvSpPr txBox="1"/>
            <p:nvPr/>
          </p:nvSpPr>
          <p:spPr>
            <a:xfrm>
              <a:off x="5139890" y="4143457"/>
              <a:ext cx="2424653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358893-2632-4E33-AC8F-BC5F8ABDE3DC}"/>
                </a:ext>
              </a:extLst>
            </p:cNvPr>
            <p:cNvSpPr txBox="1"/>
            <p:nvPr/>
          </p:nvSpPr>
          <p:spPr>
            <a:xfrm>
              <a:off x="5146325" y="4756502"/>
              <a:ext cx="2418218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DAEAAE0-D223-43C3-95EC-15633AEA7623}"/>
              </a:ext>
            </a:extLst>
          </p:cNvPr>
          <p:cNvGrpSpPr/>
          <p:nvPr/>
        </p:nvGrpSpPr>
        <p:grpSpPr>
          <a:xfrm>
            <a:off x="5623542" y="4644653"/>
            <a:ext cx="1818490" cy="1521613"/>
            <a:chOff x="5139890" y="4143457"/>
            <a:chExt cx="2424653" cy="202881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2E81806-1996-4B1F-8ACA-6D248856FC39}"/>
                </a:ext>
              </a:extLst>
            </p:cNvPr>
            <p:cNvSpPr txBox="1"/>
            <p:nvPr/>
          </p:nvSpPr>
          <p:spPr>
            <a:xfrm>
              <a:off x="5139890" y="4143457"/>
              <a:ext cx="2424653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60B2446-45F6-4E24-B6E6-E08345E515D8}"/>
                </a:ext>
              </a:extLst>
            </p:cNvPr>
            <p:cNvSpPr txBox="1"/>
            <p:nvPr/>
          </p:nvSpPr>
          <p:spPr>
            <a:xfrm>
              <a:off x="5146325" y="4756502"/>
              <a:ext cx="2418218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926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Snake Diagram w/ 3 Stages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864E9C-5FB5-4085-AB98-50E3EA766790}"/>
              </a:ext>
            </a:extLst>
          </p:cNvPr>
          <p:cNvGrpSpPr/>
          <p:nvPr/>
        </p:nvGrpSpPr>
        <p:grpSpPr>
          <a:xfrm>
            <a:off x="1296058" y="1691994"/>
            <a:ext cx="6551885" cy="2623712"/>
            <a:chOff x="1728077" y="1112991"/>
            <a:chExt cx="8735846" cy="3498283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201672CE-831D-4474-BCF1-1EB5728EBBC3}"/>
                </a:ext>
              </a:extLst>
            </p:cNvPr>
            <p:cNvGrpSpPr/>
            <p:nvPr/>
          </p:nvGrpSpPr>
          <p:grpSpPr>
            <a:xfrm>
              <a:off x="1728077" y="1112991"/>
              <a:ext cx="3495379" cy="3497703"/>
              <a:chOff x="3711576" y="1041401"/>
              <a:chExt cx="4776788" cy="4779963"/>
            </a:xfrm>
          </p:grpSpPr>
          <p:sp>
            <p:nvSpPr>
              <p:cNvPr id="86" name="Freeform 47">
                <a:extLst>
                  <a:ext uri="{FF2B5EF4-FFF2-40B4-BE49-F238E27FC236}">
                    <a16:creationId xmlns:a16="http://schemas.microsoft.com/office/drawing/2014/main" id="{A3F682B4-7DBD-4C11-BAF5-703641438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3432176"/>
                <a:ext cx="1544638" cy="1689100"/>
              </a:xfrm>
              <a:custGeom>
                <a:avLst/>
                <a:gdLst>
                  <a:gd name="T0" fmla="*/ 2380 w 2380"/>
                  <a:gd name="T1" fmla="*/ 0 h 2602"/>
                  <a:gd name="T2" fmla="*/ 1302 w 2380"/>
                  <a:gd name="T3" fmla="*/ 2602 h 2602"/>
                  <a:gd name="T4" fmla="*/ 0 w 2380"/>
                  <a:gd name="T5" fmla="*/ 1301 h 2602"/>
                  <a:gd name="T6" fmla="*/ 539 w 2380"/>
                  <a:gd name="T7" fmla="*/ 0 h 2602"/>
                  <a:gd name="T8" fmla="*/ 2380 w 2380"/>
                  <a:gd name="T9" fmla="*/ 0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2">
                    <a:moveTo>
                      <a:pt x="2380" y="0"/>
                    </a:moveTo>
                    <a:cubicBezTo>
                      <a:pt x="2380" y="976"/>
                      <a:pt x="1992" y="1912"/>
                      <a:pt x="1302" y="2602"/>
                    </a:cubicBezTo>
                    <a:lnTo>
                      <a:pt x="0" y="1301"/>
                    </a:lnTo>
                    <a:cubicBezTo>
                      <a:pt x="346" y="956"/>
                      <a:pt x="539" y="488"/>
                      <a:pt x="539" y="0"/>
                    </a:cubicBezTo>
                    <a:lnTo>
                      <a:pt x="238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7" name="Freeform 49">
                <a:extLst>
                  <a:ext uri="{FF2B5EF4-FFF2-40B4-BE49-F238E27FC236}">
                    <a16:creationId xmlns:a16="http://schemas.microsoft.com/office/drawing/2014/main" id="{CC7E70FD-F7AC-485C-95DA-5E49FBDB1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4276726"/>
                <a:ext cx="1689100" cy="1544638"/>
              </a:xfrm>
              <a:custGeom>
                <a:avLst/>
                <a:gdLst>
                  <a:gd name="T0" fmla="*/ 2603 w 2603"/>
                  <a:gd name="T1" fmla="*/ 1301 h 2379"/>
                  <a:gd name="T2" fmla="*/ 0 w 2603"/>
                  <a:gd name="T3" fmla="*/ 2379 h 2379"/>
                  <a:gd name="T4" fmla="*/ 0 w 2603"/>
                  <a:gd name="T5" fmla="*/ 539 h 2379"/>
                  <a:gd name="T6" fmla="*/ 1301 w 2603"/>
                  <a:gd name="T7" fmla="*/ 0 h 2379"/>
                  <a:gd name="T8" fmla="*/ 2603 w 2603"/>
                  <a:gd name="T9" fmla="*/ 1301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2603" y="1301"/>
                    </a:moveTo>
                    <a:cubicBezTo>
                      <a:pt x="1912" y="1991"/>
                      <a:pt x="976" y="2379"/>
                      <a:pt x="0" y="2379"/>
                    </a:cubicBezTo>
                    <a:lnTo>
                      <a:pt x="0" y="539"/>
                    </a:lnTo>
                    <a:cubicBezTo>
                      <a:pt x="488" y="539"/>
                      <a:pt x="956" y="345"/>
                      <a:pt x="1301" y="0"/>
                    </a:cubicBezTo>
                    <a:lnTo>
                      <a:pt x="2603" y="1301"/>
                    </a:lnTo>
                    <a:close/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8" name="Freeform 51">
                <a:extLst>
                  <a:ext uri="{FF2B5EF4-FFF2-40B4-BE49-F238E27FC236}">
                    <a16:creationId xmlns:a16="http://schemas.microsoft.com/office/drawing/2014/main" id="{59F6AF62-4162-44EA-B4DD-E948B12596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276726"/>
                <a:ext cx="1687513" cy="1544638"/>
              </a:xfrm>
              <a:custGeom>
                <a:avLst/>
                <a:gdLst>
                  <a:gd name="T0" fmla="*/ 2602 w 2602"/>
                  <a:gd name="T1" fmla="*/ 2379 h 2379"/>
                  <a:gd name="T2" fmla="*/ 0 w 2602"/>
                  <a:gd name="T3" fmla="*/ 1301 h 2379"/>
                  <a:gd name="T4" fmla="*/ 1301 w 2602"/>
                  <a:gd name="T5" fmla="*/ 0 h 2379"/>
                  <a:gd name="T6" fmla="*/ 2602 w 2602"/>
                  <a:gd name="T7" fmla="*/ 539 h 2379"/>
                  <a:gd name="T8" fmla="*/ 2602 w 2602"/>
                  <a:gd name="T9" fmla="*/ 2379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2602" y="2379"/>
                    </a:moveTo>
                    <a:cubicBezTo>
                      <a:pt x="1626" y="2379"/>
                      <a:pt x="690" y="1991"/>
                      <a:pt x="0" y="1301"/>
                    </a:cubicBezTo>
                    <a:lnTo>
                      <a:pt x="1301" y="0"/>
                    </a:lnTo>
                    <a:cubicBezTo>
                      <a:pt x="1646" y="345"/>
                      <a:pt x="2114" y="539"/>
                      <a:pt x="2602" y="539"/>
                    </a:cubicBezTo>
                    <a:lnTo>
                      <a:pt x="2602" y="2379"/>
                    </a:lnTo>
                    <a:close/>
                  </a:path>
                </a:pathLst>
              </a:custGeom>
              <a:solidFill>
                <a:schemeClr val="accent1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9" name="Freeform 53">
                <a:extLst>
                  <a:ext uri="{FF2B5EF4-FFF2-40B4-BE49-F238E27FC236}">
                    <a16:creationId xmlns:a16="http://schemas.microsoft.com/office/drawing/2014/main" id="{6AF0F5F3-B314-4FCA-A2D0-BDA5CE7D2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3432176"/>
                <a:ext cx="1544638" cy="1689100"/>
              </a:xfrm>
              <a:custGeom>
                <a:avLst/>
                <a:gdLst>
                  <a:gd name="T0" fmla="*/ 1078 w 2379"/>
                  <a:gd name="T1" fmla="*/ 2602 h 2602"/>
                  <a:gd name="T2" fmla="*/ 0 w 2379"/>
                  <a:gd name="T3" fmla="*/ 0 h 2602"/>
                  <a:gd name="T4" fmla="*/ 1840 w 2379"/>
                  <a:gd name="T5" fmla="*/ 0 h 2602"/>
                  <a:gd name="T6" fmla="*/ 2379 w 2379"/>
                  <a:gd name="T7" fmla="*/ 1301 h 2602"/>
                  <a:gd name="T8" fmla="*/ 1078 w 2379"/>
                  <a:gd name="T9" fmla="*/ 2602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2">
                    <a:moveTo>
                      <a:pt x="1078" y="2602"/>
                    </a:moveTo>
                    <a:cubicBezTo>
                      <a:pt x="388" y="1912"/>
                      <a:pt x="0" y="976"/>
                      <a:pt x="0" y="0"/>
                    </a:cubicBezTo>
                    <a:lnTo>
                      <a:pt x="1840" y="0"/>
                    </a:lnTo>
                    <a:cubicBezTo>
                      <a:pt x="1840" y="488"/>
                      <a:pt x="2034" y="956"/>
                      <a:pt x="2379" y="1301"/>
                    </a:cubicBezTo>
                    <a:lnTo>
                      <a:pt x="1078" y="2602"/>
                    </a:lnTo>
                    <a:close/>
                  </a:path>
                </a:pathLst>
              </a:custGeom>
              <a:solidFill>
                <a:schemeClr val="accent1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0" name="Freeform 55">
                <a:extLst>
                  <a:ext uri="{FF2B5EF4-FFF2-40B4-BE49-F238E27FC236}">
                    <a16:creationId xmlns:a16="http://schemas.microsoft.com/office/drawing/2014/main" id="{C50E453A-EAD3-4AA9-B42F-78A7A478C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1741488"/>
                <a:ext cx="1544638" cy="1690688"/>
              </a:xfrm>
              <a:custGeom>
                <a:avLst/>
                <a:gdLst>
                  <a:gd name="T0" fmla="*/ 0 w 2379"/>
                  <a:gd name="T1" fmla="*/ 2603 h 2603"/>
                  <a:gd name="T2" fmla="*/ 1078 w 2379"/>
                  <a:gd name="T3" fmla="*/ 0 h 2603"/>
                  <a:gd name="T4" fmla="*/ 2379 w 2379"/>
                  <a:gd name="T5" fmla="*/ 1301 h 2603"/>
                  <a:gd name="T6" fmla="*/ 1840 w 2379"/>
                  <a:gd name="T7" fmla="*/ 2603 h 2603"/>
                  <a:gd name="T8" fmla="*/ 0 w 2379"/>
                  <a:gd name="T9" fmla="*/ 2603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3">
                    <a:moveTo>
                      <a:pt x="0" y="2603"/>
                    </a:moveTo>
                    <a:cubicBezTo>
                      <a:pt x="0" y="1627"/>
                      <a:pt x="388" y="690"/>
                      <a:pt x="1078" y="0"/>
                    </a:cubicBezTo>
                    <a:lnTo>
                      <a:pt x="2379" y="1301"/>
                    </a:lnTo>
                    <a:cubicBezTo>
                      <a:pt x="2034" y="1646"/>
                      <a:pt x="1840" y="2115"/>
                      <a:pt x="1840" y="2603"/>
                    </a:cubicBezTo>
                    <a:lnTo>
                      <a:pt x="0" y="2603"/>
                    </a:lnTo>
                    <a:close/>
                  </a:path>
                </a:pathLst>
              </a:custGeom>
              <a:solidFill>
                <a:schemeClr val="accent1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1" name="Freeform 57">
                <a:extLst>
                  <a:ext uri="{FF2B5EF4-FFF2-40B4-BE49-F238E27FC236}">
                    <a16:creationId xmlns:a16="http://schemas.microsoft.com/office/drawing/2014/main" id="{674A1ED7-E37C-42E1-BF87-55393741A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1041401"/>
                <a:ext cx="1687513" cy="1544638"/>
              </a:xfrm>
              <a:custGeom>
                <a:avLst/>
                <a:gdLst>
                  <a:gd name="T0" fmla="*/ 0 w 2602"/>
                  <a:gd name="T1" fmla="*/ 1078 h 2379"/>
                  <a:gd name="T2" fmla="*/ 2602 w 2602"/>
                  <a:gd name="T3" fmla="*/ 0 h 2379"/>
                  <a:gd name="T4" fmla="*/ 2602 w 2602"/>
                  <a:gd name="T5" fmla="*/ 1840 h 2379"/>
                  <a:gd name="T6" fmla="*/ 1301 w 2602"/>
                  <a:gd name="T7" fmla="*/ 2379 h 2379"/>
                  <a:gd name="T8" fmla="*/ 0 w 2602"/>
                  <a:gd name="T9" fmla="*/ 1078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0" y="1078"/>
                    </a:moveTo>
                    <a:cubicBezTo>
                      <a:pt x="690" y="388"/>
                      <a:pt x="1626" y="0"/>
                      <a:pt x="2602" y="0"/>
                    </a:cubicBezTo>
                    <a:lnTo>
                      <a:pt x="2602" y="1840"/>
                    </a:lnTo>
                    <a:cubicBezTo>
                      <a:pt x="2114" y="1840"/>
                      <a:pt x="1646" y="2034"/>
                      <a:pt x="1301" y="2379"/>
                    </a:cubicBezTo>
                    <a:lnTo>
                      <a:pt x="0" y="1078"/>
                    </a:lnTo>
                    <a:close/>
                  </a:path>
                </a:pathLst>
              </a:custGeom>
              <a:solidFill>
                <a:schemeClr val="accent1">
                  <a:alpha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99E95E8B-97E2-43E3-B525-9CE1172F6C3B}"/>
                </a:ext>
              </a:extLst>
            </p:cNvPr>
            <p:cNvGrpSpPr/>
            <p:nvPr/>
          </p:nvGrpSpPr>
          <p:grpSpPr>
            <a:xfrm>
              <a:off x="4348311" y="1112991"/>
              <a:ext cx="3495379" cy="1749432"/>
              <a:chOff x="3711576" y="1041401"/>
              <a:chExt cx="4776788" cy="2390775"/>
            </a:xfrm>
          </p:grpSpPr>
          <p:sp>
            <p:nvSpPr>
              <p:cNvPr id="94" name="Freeform 43">
                <a:extLst>
                  <a:ext uri="{FF2B5EF4-FFF2-40B4-BE49-F238E27FC236}">
                    <a16:creationId xmlns:a16="http://schemas.microsoft.com/office/drawing/2014/main" id="{C70C1317-CDF8-4319-8A65-09F8E54B62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041401"/>
                <a:ext cx="1689100" cy="1544638"/>
              </a:xfrm>
              <a:custGeom>
                <a:avLst/>
                <a:gdLst>
                  <a:gd name="T0" fmla="*/ 0 w 2603"/>
                  <a:gd name="T1" fmla="*/ 0 h 2379"/>
                  <a:gd name="T2" fmla="*/ 2603 w 2603"/>
                  <a:gd name="T3" fmla="*/ 1078 h 2379"/>
                  <a:gd name="T4" fmla="*/ 1301 w 2603"/>
                  <a:gd name="T5" fmla="*/ 2379 h 2379"/>
                  <a:gd name="T6" fmla="*/ 0 w 2603"/>
                  <a:gd name="T7" fmla="*/ 1840 h 2379"/>
                  <a:gd name="T8" fmla="*/ 0 w 2603"/>
                  <a:gd name="T9" fmla="*/ 0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0" y="0"/>
                    </a:moveTo>
                    <a:cubicBezTo>
                      <a:pt x="976" y="0"/>
                      <a:pt x="1912" y="388"/>
                      <a:pt x="2603" y="1078"/>
                    </a:cubicBezTo>
                    <a:lnTo>
                      <a:pt x="1301" y="2379"/>
                    </a:lnTo>
                    <a:cubicBezTo>
                      <a:pt x="956" y="2034"/>
                      <a:pt x="488" y="1840"/>
                      <a:pt x="0" y="1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5" name="Freeform 45">
                <a:extLst>
                  <a:ext uri="{FF2B5EF4-FFF2-40B4-BE49-F238E27FC236}">
                    <a16:creationId xmlns:a16="http://schemas.microsoft.com/office/drawing/2014/main" id="{AF265402-57EF-49DF-AAAB-C022FDD57D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1741488"/>
                <a:ext cx="1544638" cy="1690688"/>
              </a:xfrm>
              <a:custGeom>
                <a:avLst/>
                <a:gdLst>
                  <a:gd name="T0" fmla="*/ 1302 w 2380"/>
                  <a:gd name="T1" fmla="*/ 0 h 2603"/>
                  <a:gd name="T2" fmla="*/ 2380 w 2380"/>
                  <a:gd name="T3" fmla="*/ 2603 h 2603"/>
                  <a:gd name="T4" fmla="*/ 539 w 2380"/>
                  <a:gd name="T5" fmla="*/ 2603 h 2603"/>
                  <a:gd name="T6" fmla="*/ 0 w 2380"/>
                  <a:gd name="T7" fmla="*/ 1301 h 2603"/>
                  <a:gd name="T8" fmla="*/ 1302 w 2380"/>
                  <a:gd name="T9" fmla="*/ 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3">
                    <a:moveTo>
                      <a:pt x="1302" y="0"/>
                    </a:moveTo>
                    <a:cubicBezTo>
                      <a:pt x="1992" y="690"/>
                      <a:pt x="2380" y="1627"/>
                      <a:pt x="2380" y="2603"/>
                    </a:cubicBezTo>
                    <a:lnTo>
                      <a:pt x="539" y="2603"/>
                    </a:lnTo>
                    <a:cubicBezTo>
                      <a:pt x="539" y="2115"/>
                      <a:pt x="346" y="1646"/>
                      <a:pt x="0" y="1301"/>
                    </a:cubicBezTo>
                    <a:lnTo>
                      <a:pt x="130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0" name="Freeform 55">
                <a:extLst>
                  <a:ext uri="{FF2B5EF4-FFF2-40B4-BE49-F238E27FC236}">
                    <a16:creationId xmlns:a16="http://schemas.microsoft.com/office/drawing/2014/main" id="{62696C65-DCEA-4ED7-8809-1DE4BD3DC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1741488"/>
                <a:ext cx="1544638" cy="1690688"/>
              </a:xfrm>
              <a:custGeom>
                <a:avLst/>
                <a:gdLst>
                  <a:gd name="T0" fmla="*/ 0 w 2379"/>
                  <a:gd name="T1" fmla="*/ 2603 h 2603"/>
                  <a:gd name="T2" fmla="*/ 1078 w 2379"/>
                  <a:gd name="T3" fmla="*/ 0 h 2603"/>
                  <a:gd name="T4" fmla="*/ 2379 w 2379"/>
                  <a:gd name="T5" fmla="*/ 1301 h 2603"/>
                  <a:gd name="T6" fmla="*/ 1840 w 2379"/>
                  <a:gd name="T7" fmla="*/ 2603 h 2603"/>
                  <a:gd name="T8" fmla="*/ 0 w 2379"/>
                  <a:gd name="T9" fmla="*/ 2603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3">
                    <a:moveTo>
                      <a:pt x="0" y="2603"/>
                    </a:moveTo>
                    <a:cubicBezTo>
                      <a:pt x="0" y="1627"/>
                      <a:pt x="388" y="690"/>
                      <a:pt x="1078" y="0"/>
                    </a:cubicBezTo>
                    <a:lnTo>
                      <a:pt x="2379" y="1301"/>
                    </a:lnTo>
                    <a:cubicBezTo>
                      <a:pt x="2034" y="1646"/>
                      <a:pt x="1840" y="2115"/>
                      <a:pt x="1840" y="2603"/>
                    </a:cubicBezTo>
                    <a:lnTo>
                      <a:pt x="0" y="2603"/>
                    </a:lnTo>
                    <a:close/>
                  </a:path>
                </a:pathLst>
              </a:custGeom>
              <a:solidFill>
                <a:schemeClr val="accent2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1" name="Freeform 57">
                <a:extLst>
                  <a:ext uri="{FF2B5EF4-FFF2-40B4-BE49-F238E27FC236}">
                    <a16:creationId xmlns:a16="http://schemas.microsoft.com/office/drawing/2014/main" id="{CAB7279D-DD26-4783-AF84-4E391B6FA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1041401"/>
                <a:ext cx="1687513" cy="1544638"/>
              </a:xfrm>
              <a:custGeom>
                <a:avLst/>
                <a:gdLst>
                  <a:gd name="T0" fmla="*/ 0 w 2602"/>
                  <a:gd name="T1" fmla="*/ 1078 h 2379"/>
                  <a:gd name="T2" fmla="*/ 2602 w 2602"/>
                  <a:gd name="T3" fmla="*/ 0 h 2379"/>
                  <a:gd name="T4" fmla="*/ 2602 w 2602"/>
                  <a:gd name="T5" fmla="*/ 1840 h 2379"/>
                  <a:gd name="T6" fmla="*/ 1301 w 2602"/>
                  <a:gd name="T7" fmla="*/ 2379 h 2379"/>
                  <a:gd name="T8" fmla="*/ 0 w 2602"/>
                  <a:gd name="T9" fmla="*/ 1078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0" y="1078"/>
                    </a:moveTo>
                    <a:cubicBezTo>
                      <a:pt x="690" y="388"/>
                      <a:pt x="1626" y="0"/>
                      <a:pt x="2602" y="0"/>
                    </a:cubicBezTo>
                    <a:lnTo>
                      <a:pt x="2602" y="1840"/>
                    </a:lnTo>
                    <a:cubicBezTo>
                      <a:pt x="2114" y="1840"/>
                      <a:pt x="1646" y="2034"/>
                      <a:pt x="1301" y="2379"/>
                    </a:cubicBezTo>
                    <a:lnTo>
                      <a:pt x="0" y="1078"/>
                    </a:lnTo>
                    <a:close/>
                  </a:path>
                </a:pathLst>
              </a:custGeom>
              <a:solidFill>
                <a:schemeClr val="accent2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3BB0D11A-F8F5-4004-A268-2A6BE3AB35AD}"/>
                </a:ext>
              </a:extLst>
            </p:cNvPr>
            <p:cNvGrpSpPr/>
            <p:nvPr/>
          </p:nvGrpSpPr>
          <p:grpSpPr>
            <a:xfrm>
              <a:off x="6968544" y="1113571"/>
              <a:ext cx="3495379" cy="3497703"/>
              <a:chOff x="3711576" y="1041401"/>
              <a:chExt cx="4776788" cy="4779963"/>
            </a:xfrm>
          </p:grpSpPr>
          <p:sp>
            <p:nvSpPr>
              <p:cNvPr id="103" name="Freeform 43">
                <a:extLst>
                  <a:ext uri="{FF2B5EF4-FFF2-40B4-BE49-F238E27FC236}">
                    <a16:creationId xmlns:a16="http://schemas.microsoft.com/office/drawing/2014/main" id="{ED5E7219-7A80-41F8-981A-8F15E4506A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1041401"/>
                <a:ext cx="1689100" cy="1544638"/>
              </a:xfrm>
              <a:custGeom>
                <a:avLst/>
                <a:gdLst>
                  <a:gd name="T0" fmla="*/ 0 w 2603"/>
                  <a:gd name="T1" fmla="*/ 0 h 2379"/>
                  <a:gd name="T2" fmla="*/ 2603 w 2603"/>
                  <a:gd name="T3" fmla="*/ 1078 h 2379"/>
                  <a:gd name="T4" fmla="*/ 1301 w 2603"/>
                  <a:gd name="T5" fmla="*/ 2379 h 2379"/>
                  <a:gd name="T6" fmla="*/ 0 w 2603"/>
                  <a:gd name="T7" fmla="*/ 1840 h 2379"/>
                  <a:gd name="T8" fmla="*/ 0 w 2603"/>
                  <a:gd name="T9" fmla="*/ 0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0" y="0"/>
                    </a:moveTo>
                    <a:cubicBezTo>
                      <a:pt x="976" y="0"/>
                      <a:pt x="1912" y="388"/>
                      <a:pt x="2603" y="1078"/>
                    </a:cubicBezTo>
                    <a:lnTo>
                      <a:pt x="1301" y="2379"/>
                    </a:lnTo>
                    <a:cubicBezTo>
                      <a:pt x="956" y="2034"/>
                      <a:pt x="488" y="1840"/>
                      <a:pt x="0" y="184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4" name="Freeform 45">
                <a:extLst>
                  <a:ext uri="{FF2B5EF4-FFF2-40B4-BE49-F238E27FC236}">
                    <a16:creationId xmlns:a16="http://schemas.microsoft.com/office/drawing/2014/main" id="{5AE33F50-134E-48DC-9985-3041B6AC5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1741488"/>
                <a:ext cx="1544638" cy="1690688"/>
              </a:xfrm>
              <a:custGeom>
                <a:avLst/>
                <a:gdLst>
                  <a:gd name="T0" fmla="*/ 1302 w 2380"/>
                  <a:gd name="T1" fmla="*/ 0 h 2603"/>
                  <a:gd name="T2" fmla="*/ 2380 w 2380"/>
                  <a:gd name="T3" fmla="*/ 2603 h 2603"/>
                  <a:gd name="T4" fmla="*/ 539 w 2380"/>
                  <a:gd name="T5" fmla="*/ 2603 h 2603"/>
                  <a:gd name="T6" fmla="*/ 0 w 2380"/>
                  <a:gd name="T7" fmla="*/ 1301 h 2603"/>
                  <a:gd name="T8" fmla="*/ 1302 w 2380"/>
                  <a:gd name="T9" fmla="*/ 0 h 2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3">
                    <a:moveTo>
                      <a:pt x="1302" y="0"/>
                    </a:moveTo>
                    <a:cubicBezTo>
                      <a:pt x="1992" y="690"/>
                      <a:pt x="2380" y="1627"/>
                      <a:pt x="2380" y="2603"/>
                    </a:cubicBezTo>
                    <a:lnTo>
                      <a:pt x="539" y="2603"/>
                    </a:lnTo>
                    <a:cubicBezTo>
                      <a:pt x="539" y="2115"/>
                      <a:pt x="346" y="1646"/>
                      <a:pt x="0" y="1301"/>
                    </a:cubicBezTo>
                    <a:lnTo>
                      <a:pt x="1302" y="0"/>
                    </a:lnTo>
                    <a:close/>
                  </a:path>
                </a:pathLst>
              </a:custGeom>
              <a:solidFill>
                <a:schemeClr val="accent4">
                  <a:alpha val="8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5" name="Freeform 47">
                <a:extLst>
                  <a:ext uri="{FF2B5EF4-FFF2-40B4-BE49-F238E27FC236}">
                    <a16:creationId xmlns:a16="http://schemas.microsoft.com/office/drawing/2014/main" id="{FF8CD4D3-4AC4-42C6-BB06-B98C20E49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3726" y="3432176"/>
                <a:ext cx="1544638" cy="1689100"/>
              </a:xfrm>
              <a:custGeom>
                <a:avLst/>
                <a:gdLst>
                  <a:gd name="T0" fmla="*/ 2380 w 2380"/>
                  <a:gd name="T1" fmla="*/ 0 h 2602"/>
                  <a:gd name="T2" fmla="*/ 1302 w 2380"/>
                  <a:gd name="T3" fmla="*/ 2602 h 2602"/>
                  <a:gd name="T4" fmla="*/ 0 w 2380"/>
                  <a:gd name="T5" fmla="*/ 1301 h 2602"/>
                  <a:gd name="T6" fmla="*/ 539 w 2380"/>
                  <a:gd name="T7" fmla="*/ 0 h 2602"/>
                  <a:gd name="T8" fmla="*/ 2380 w 2380"/>
                  <a:gd name="T9" fmla="*/ 0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0" h="2602">
                    <a:moveTo>
                      <a:pt x="2380" y="0"/>
                    </a:moveTo>
                    <a:cubicBezTo>
                      <a:pt x="2380" y="976"/>
                      <a:pt x="1992" y="1912"/>
                      <a:pt x="1302" y="2602"/>
                    </a:cubicBezTo>
                    <a:lnTo>
                      <a:pt x="0" y="1301"/>
                    </a:lnTo>
                    <a:cubicBezTo>
                      <a:pt x="346" y="956"/>
                      <a:pt x="539" y="488"/>
                      <a:pt x="539" y="0"/>
                    </a:cubicBezTo>
                    <a:lnTo>
                      <a:pt x="2380" y="0"/>
                    </a:lnTo>
                    <a:close/>
                  </a:path>
                </a:pathLst>
              </a:custGeom>
              <a:solidFill>
                <a:schemeClr val="accent4">
                  <a:alpha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6" name="Freeform 49">
                <a:extLst>
                  <a:ext uri="{FF2B5EF4-FFF2-40B4-BE49-F238E27FC236}">
                    <a16:creationId xmlns:a16="http://schemas.microsoft.com/office/drawing/2014/main" id="{15BB10FD-FD11-41BC-84FB-20F76AA46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6" y="4276726"/>
                <a:ext cx="1689100" cy="1544638"/>
              </a:xfrm>
              <a:custGeom>
                <a:avLst/>
                <a:gdLst>
                  <a:gd name="T0" fmla="*/ 2603 w 2603"/>
                  <a:gd name="T1" fmla="*/ 1301 h 2379"/>
                  <a:gd name="T2" fmla="*/ 0 w 2603"/>
                  <a:gd name="T3" fmla="*/ 2379 h 2379"/>
                  <a:gd name="T4" fmla="*/ 0 w 2603"/>
                  <a:gd name="T5" fmla="*/ 539 h 2379"/>
                  <a:gd name="T6" fmla="*/ 1301 w 2603"/>
                  <a:gd name="T7" fmla="*/ 0 h 2379"/>
                  <a:gd name="T8" fmla="*/ 2603 w 2603"/>
                  <a:gd name="T9" fmla="*/ 1301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3" h="2379">
                    <a:moveTo>
                      <a:pt x="2603" y="1301"/>
                    </a:moveTo>
                    <a:cubicBezTo>
                      <a:pt x="1912" y="1991"/>
                      <a:pt x="976" y="2379"/>
                      <a:pt x="0" y="2379"/>
                    </a:cubicBezTo>
                    <a:lnTo>
                      <a:pt x="0" y="539"/>
                    </a:lnTo>
                    <a:cubicBezTo>
                      <a:pt x="488" y="539"/>
                      <a:pt x="956" y="345"/>
                      <a:pt x="1301" y="0"/>
                    </a:cubicBezTo>
                    <a:lnTo>
                      <a:pt x="2603" y="1301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7" name="Freeform 51">
                <a:extLst>
                  <a:ext uri="{FF2B5EF4-FFF2-40B4-BE49-F238E27FC236}">
                    <a16:creationId xmlns:a16="http://schemas.microsoft.com/office/drawing/2014/main" id="{ED4155C3-7CCB-45B6-91A1-FE9F534E35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1663" y="4276726"/>
                <a:ext cx="1687513" cy="1544638"/>
              </a:xfrm>
              <a:custGeom>
                <a:avLst/>
                <a:gdLst>
                  <a:gd name="T0" fmla="*/ 2602 w 2602"/>
                  <a:gd name="T1" fmla="*/ 2379 h 2379"/>
                  <a:gd name="T2" fmla="*/ 0 w 2602"/>
                  <a:gd name="T3" fmla="*/ 1301 h 2379"/>
                  <a:gd name="T4" fmla="*/ 1301 w 2602"/>
                  <a:gd name="T5" fmla="*/ 0 h 2379"/>
                  <a:gd name="T6" fmla="*/ 2602 w 2602"/>
                  <a:gd name="T7" fmla="*/ 539 h 2379"/>
                  <a:gd name="T8" fmla="*/ 2602 w 2602"/>
                  <a:gd name="T9" fmla="*/ 2379 h 2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02" h="2379">
                    <a:moveTo>
                      <a:pt x="2602" y="2379"/>
                    </a:moveTo>
                    <a:cubicBezTo>
                      <a:pt x="1626" y="2379"/>
                      <a:pt x="690" y="1991"/>
                      <a:pt x="0" y="1301"/>
                    </a:cubicBezTo>
                    <a:lnTo>
                      <a:pt x="1301" y="0"/>
                    </a:lnTo>
                    <a:cubicBezTo>
                      <a:pt x="1646" y="345"/>
                      <a:pt x="2114" y="539"/>
                      <a:pt x="2602" y="539"/>
                    </a:cubicBezTo>
                    <a:lnTo>
                      <a:pt x="2602" y="2379"/>
                    </a:lnTo>
                    <a:close/>
                  </a:path>
                </a:pathLst>
              </a:custGeom>
              <a:solidFill>
                <a:schemeClr val="accent4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108" name="Freeform 53">
                <a:extLst>
                  <a:ext uri="{FF2B5EF4-FFF2-40B4-BE49-F238E27FC236}">
                    <a16:creationId xmlns:a16="http://schemas.microsoft.com/office/drawing/2014/main" id="{02638BDC-1F56-4B5F-8B49-E48CC46BD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1576" y="3432176"/>
                <a:ext cx="1544638" cy="1689100"/>
              </a:xfrm>
              <a:custGeom>
                <a:avLst/>
                <a:gdLst>
                  <a:gd name="T0" fmla="*/ 1078 w 2379"/>
                  <a:gd name="T1" fmla="*/ 2602 h 2602"/>
                  <a:gd name="T2" fmla="*/ 0 w 2379"/>
                  <a:gd name="T3" fmla="*/ 0 h 2602"/>
                  <a:gd name="T4" fmla="*/ 1840 w 2379"/>
                  <a:gd name="T5" fmla="*/ 0 h 2602"/>
                  <a:gd name="T6" fmla="*/ 2379 w 2379"/>
                  <a:gd name="T7" fmla="*/ 1301 h 2602"/>
                  <a:gd name="T8" fmla="*/ 1078 w 2379"/>
                  <a:gd name="T9" fmla="*/ 2602 h 2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79" h="2602">
                    <a:moveTo>
                      <a:pt x="1078" y="2602"/>
                    </a:moveTo>
                    <a:cubicBezTo>
                      <a:pt x="388" y="1912"/>
                      <a:pt x="0" y="976"/>
                      <a:pt x="0" y="0"/>
                    </a:cubicBezTo>
                    <a:lnTo>
                      <a:pt x="1840" y="0"/>
                    </a:lnTo>
                    <a:cubicBezTo>
                      <a:pt x="1840" y="488"/>
                      <a:pt x="2034" y="956"/>
                      <a:pt x="2379" y="1301"/>
                    </a:cubicBezTo>
                    <a:lnTo>
                      <a:pt x="1078" y="2602"/>
                    </a:lnTo>
                    <a:close/>
                  </a:path>
                </a:pathLst>
              </a:custGeom>
              <a:solidFill>
                <a:schemeClr val="accent4">
                  <a:alpha val="1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54547CA-DD2F-4814-AF84-C3ADD9406E71}"/>
                </a:ext>
              </a:extLst>
            </p:cNvPr>
            <p:cNvSpPr/>
            <p:nvPr/>
          </p:nvSpPr>
          <p:spPr>
            <a:xfrm>
              <a:off x="2709900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5491C9C-52DE-4295-9D32-25ADD99F51B7}"/>
                </a:ext>
              </a:extLst>
            </p:cNvPr>
            <p:cNvSpPr/>
            <p:nvPr/>
          </p:nvSpPr>
          <p:spPr>
            <a:xfrm>
              <a:off x="5329068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53C14EB-DE52-4E4E-84AB-C8A1828510C6}"/>
                </a:ext>
              </a:extLst>
            </p:cNvPr>
            <p:cNvSpPr/>
            <p:nvPr/>
          </p:nvSpPr>
          <p:spPr>
            <a:xfrm>
              <a:off x="7951529" y="2094911"/>
              <a:ext cx="1532701" cy="1532701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5" name="Graphic 4" descr="Trophy">
              <a:extLst>
                <a:ext uri="{FF2B5EF4-FFF2-40B4-BE49-F238E27FC236}">
                  <a16:creationId xmlns:a16="http://schemas.microsoft.com/office/drawing/2014/main" id="{56C43689-5531-4689-906C-DFE533EF8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333861" y="2479470"/>
              <a:ext cx="763582" cy="763582"/>
            </a:xfrm>
            <a:prstGeom prst="rect">
              <a:avLst/>
            </a:prstGeom>
          </p:spPr>
        </p:pic>
        <p:pic>
          <p:nvPicPr>
            <p:cNvPr id="7" name="Graphic 6" descr="Rocket">
              <a:extLst>
                <a:ext uri="{FF2B5EF4-FFF2-40B4-BE49-F238E27FC236}">
                  <a16:creationId xmlns:a16="http://schemas.microsoft.com/office/drawing/2014/main" id="{8B77BF15-8758-4FF2-94E7-2EE16D192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11258" y="2479470"/>
              <a:ext cx="763582" cy="763582"/>
            </a:xfrm>
            <a:prstGeom prst="rect">
              <a:avLst/>
            </a:prstGeom>
          </p:spPr>
        </p:pic>
        <p:pic>
          <p:nvPicPr>
            <p:cNvPr id="9" name="Graphic 8" descr="Gauge">
              <a:extLst>
                <a:ext uri="{FF2B5EF4-FFF2-40B4-BE49-F238E27FC236}">
                  <a16:creationId xmlns:a16="http://schemas.microsoft.com/office/drawing/2014/main" id="{4DCE6311-44B6-48AB-87D4-B365C7F99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13469" y="2479470"/>
              <a:ext cx="763582" cy="763582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33A5589-986B-443A-931B-A86C69EBEB1D}"/>
              </a:ext>
            </a:extLst>
          </p:cNvPr>
          <p:cNvGrpSpPr/>
          <p:nvPr/>
        </p:nvGrpSpPr>
        <p:grpSpPr>
          <a:xfrm>
            <a:off x="3659401" y="3926607"/>
            <a:ext cx="1818490" cy="1521613"/>
            <a:chOff x="5139890" y="4143457"/>
            <a:chExt cx="2424653" cy="202881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2A7EAD9-3346-487D-9F31-773E976E0244}"/>
                </a:ext>
              </a:extLst>
            </p:cNvPr>
            <p:cNvSpPr txBox="1"/>
            <p:nvPr/>
          </p:nvSpPr>
          <p:spPr>
            <a:xfrm>
              <a:off x="5139890" y="4143457"/>
              <a:ext cx="2424653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9F2917A-E1B0-41B0-8C1E-C8A92C70391E}"/>
                </a:ext>
              </a:extLst>
            </p:cNvPr>
            <p:cNvSpPr txBox="1"/>
            <p:nvPr/>
          </p:nvSpPr>
          <p:spPr>
            <a:xfrm>
              <a:off x="5146325" y="4756502"/>
              <a:ext cx="2418218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B5A36F-B9E1-489E-8E6B-7F260899A930}"/>
              </a:ext>
            </a:extLst>
          </p:cNvPr>
          <p:cNvGrpSpPr/>
          <p:nvPr/>
        </p:nvGrpSpPr>
        <p:grpSpPr>
          <a:xfrm>
            <a:off x="1697144" y="4644653"/>
            <a:ext cx="1818490" cy="1521613"/>
            <a:chOff x="5139890" y="4143457"/>
            <a:chExt cx="2424653" cy="202881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F2659D9-00C7-43D7-B065-0E863F67A2F4}"/>
                </a:ext>
              </a:extLst>
            </p:cNvPr>
            <p:cNvSpPr txBox="1"/>
            <p:nvPr/>
          </p:nvSpPr>
          <p:spPr>
            <a:xfrm>
              <a:off x="5139890" y="4143457"/>
              <a:ext cx="2424653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F0A2C5-7FD3-45E9-82A7-7AFAA348CF5B}"/>
                </a:ext>
              </a:extLst>
            </p:cNvPr>
            <p:cNvSpPr txBox="1"/>
            <p:nvPr/>
          </p:nvSpPr>
          <p:spPr>
            <a:xfrm>
              <a:off x="5146325" y="4756502"/>
              <a:ext cx="2418218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DDBD643-6B44-4599-9327-5919C0405AA7}"/>
              </a:ext>
            </a:extLst>
          </p:cNvPr>
          <p:cNvGrpSpPr/>
          <p:nvPr/>
        </p:nvGrpSpPr>
        <p:grpSpPr>
          <a:xfrm>
            <a:off x="5623542" y="4644653"/>
            <a:ext cx="1818490" cy="1521613"/>
            <a:chOff x="5139890" y="4143457"/>
            <a:chExt cx="2424653" cy="202881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D1C28AB-2A97-4CBE-9E1A-7CB003A5FC0A}"/>
                </a:ext>
              </a:extLst>
            </p:cNvPr>
            <p:cNvSpPr txBox="1"/>
            <p:nvPr/>
          </p:nvSpPr>
          <p:spPr>
            <a:xfrm>
              <a:off x="5139890" y="4143457"/>
              <a:ext cx="2424653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E8805FA-C324-4F08-98BB-B0EB99AD0F3E}"/>
                </a:ext>
              </a:extLst>
            </p:cNvPr>
            <p:cNvSpPr txBox="1"/>
            <p:nvPr/>
          </p:nvSpPr>
          <p:spPr>
            <a:xfrm>
              <a:off x="5146325" y="4756502"/>
              <a:ext cx="2418218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51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9928</TotalTime>
  <Words>286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Snake Diagram w/ 3 Stages for PowerPoint</vt:lpstr>
      <vt:lpstr>Snake Diagram w/ 3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Diagram w/ 3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2017-07-28T19:50:21Z</dcterms:modified>
  <cp:category>Charts &amp; Diagrams</cp:category>
</cp:coreProperties>
</file>