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04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7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13.svg"/><Relationship Id="rId4" Type="http://schemas.openxmlformats.org/officeDocument/2006/relationships/image" Target="../media/image3.sv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Snake Diagram w/ 6*2 Stages for PowerPoint</a:t>
            </a:r>
          </a:p>
        </p:txBody>
      </p:sp>
      <p:sp>
        <p:nvSpPr>
          <p:cNvPr id="75" name="Freeform 8">
            <a:extLst>
              <a:ext uri="{FF2B5EF4-FFF2-40B4-BE49-F238E27FC236}">
                <a16:creationId xmlns:a16="http://schemas.microsoft.com/office/drawing/2014/main" id="{9B451DB7-88A6-46DF-BB24-ED09CC58273A}"/>
              </a:ext>
            </a:extLst>
          </p:cNvPr>
          <p:cNvSpPr>
            <a:spLocks/>
          </p:cNvSpPr>
          <p:nvPr/>
        </p:nvSpPr>
        <p:spPr bwMode="auto">
          <a:xfrm>
            <a:off x="6971812" y="3577046"/>
            <a:ext cx="863286" cy="899979"/>
          </a:xfrm>
          <a:custGeom>
            <a:avLst/>
            <a:gdLst>
              <a:gd name="T0" fmla="*/ 2074 w 2074"/>
              <a:gd name="T1" fmla="*/ 0 h 2159"/>
              <a:gd name="T2" fmla="*/ 1496 w 2074"/>
              <a:gd name="T3" fmla="*/ 2159 h 2159"/>
              <a:gd name="T4" fmla="*/ 0 w 2074"/>
              <a:gd name="T5" fmla="*/ 1295 h 2159"/>
              <a:gd name="T6" fmla="*/ 347 w 2074"/>
              <a:gd name="T7" fmla="*/ 0 h 2159"/>
              <a:gd name="T8" fmla="*/ 2074 w 2074"/>
              <a:gd name="T9" fmla="*/ 0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9">
                <a:moveTo>
                  <a:pt x="2074" y="0"/>
                </a:moveTo>
                <a:cubicBezTo>
                  <a:pt x="2074" y="758"/>
                  <a:pt x="1874" y="1503"/>
                  <a:pt x="1496" y="2159"/>
                </a:cubicBezTo>
                <a:lnTo>
                  <a:pt x="0" y="1295"/>
                </a:lnTo>
                <a:cubicBezTo>
                  <a:pt x="228" y="902"/>
                  <a:pt x="347" y="455"/>
                  <a:pt x="347" y="0"/>
                </a:cubicBezTo>
                <a:lnTo>
                  <a:pt x="207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76" name="Freeform 9">
            <a:extLst>
              <a:ext uri="{FF2B5EF4-FFF2-40B4-BE49-F238E27FC236}">
                <a16:creationId xmlns:a16="http://schemas.microsoft.com/office/drawing/2014/main" id="{385D5BEE-889C-484E-A3C5-AB37F4F11358}"/>
              </a:ext>
            </a:extLst>
          </p:cNvPr>
          <p:cNvSpPr>
            <a:spLocks/>
          </p:cNvSpPr>
          <p:nvPr/>
        </p:nvSpPr>
        <p:spPr bwMode="auto">
          <a:xfrm>
            <a:off x="6576351" y="4117237"/>
            <a:ext cx="1018210" cy="1018210"/>
          </a:xfrm>
          <a:custGeom>
            <a:avLst/>
            <a:gdLst>
              <a:gd name="T0" fmla="*/ 2444 w 2444"/>
              <a:gd name="T1" fmla="*/ 864 h 2444"/>
              <a:gd name="T2" fmla="*/ 864 w 2444"/>
              <a:gd name="T3" fmla="*/ 2444 h 2444"/>
              <a:gd name="T4" fmla="*/ 0 w 2444"/>
              <a:gd name="T5" fmla="*/ 948 h 2444"/>
              <a:gd name="T6" fmla="*/ 948 w 2444"/>
              <a:gd name="T7" fmla="*/ 0 h 2444"/>
              <a:gd name="T8" fmla="*/ 2444 w 2444"/>
              <a:gd name="T9" fmla="*/ 864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2444" y="864"/>
                </a:moveTo>
                <a:cubicBezTo>
                  <a:pt x="2065" y="1520"/>
                  <a:pt x="1520" y="2065"/>
                  <a:pt x="864" y="2444"/>
                </a:cubicBezTo>
                <a:lnTo>
                  <a:pt x="0" y="948"/>
                </a:lnTo>
                <a:cubicBezTo>
                  <a:pt x="394" y="721"/>
                  <a:pt x="721" y="394"/>
                  <a:pt x="948" y="0"/>
                </a:cubicBezTo>
                <a:lnTo>
                  <a:pt x="2444" y="864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77" name="Freeform 10">
            <a:extLst>
              <a:ext uri="{FF2B5EF4-FFF2-40B4-BE49-F238E27FC236}">
                <a16:creationId xmlns:a16="http://schemas.microsoft.com/office/drawing/2014/main" id="{E2E57CA6-776E-40C9-8A41-544F704328E3}"/>
              </a:ext>
            </a:extLst>
          </p:cNvPr>
          <p:cNvSpPr>
            <a:spLocks/>
          </p:cNvSpPr>
          <p:nvPr/>
        </p:nvSpPr>
        <p:spPr bwMode="auto">
          <a:xfrm>
            <a:off x="6037179" y="4511678"/>
            <a:ext cx="898960" cy="864306"/>
          </a:xfrm>
          <a:custGeom>
            <a:avLst/>
            <a:gdLst>
              <a:gd name="T0" fmla="*/ 2159 w 2159"/>
              <a:gd name="T1" fmla="*/ 1496 h 2074"/>
              <a:gd name="T2" fmla="*/ 0 w 2159"/>
              <a:gd name="T3" fmla="*/ 2074 h 2074"/>
              <a:gd name="T4" fmla="*/ 0 w 2159"/>
              <a:gd name="T5" fmla="*/ 347 h 2074"/>
              <a:gd name="T6" fmla="*/ 1295 w 2159"/>
              <a:gd name="T7" fmla="*/ 0 h 2074"/>
              <a:gd name="T8" fmla="*/ 2159 w 2159"/>
              <a:gd name="T9" fmla="*/ 1496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9" h="2074">
                <a:moveTo>
                  <a:pt x="2159" y="1496"/>
                </a:moveTo>
                <a:cubicBezTo>
                  <a:pt x="1503" y="1874"/>
                  <a:pt x="758" y="2074"/>
                  <a:pt x="0" y="2074"/>
                </a:cubicBezTo>
                <a:lnTo>
                  <a:pt x="0" y="347"/>
                </a:lnTo>
                <a:cubicBezTo>
                  <a:pt x="455" y="347"/>
                  <a:pt x="902" y="228"/>
                  <a:pt x="1295" y="0"/>
                </a:cubicBezTo>
                <a:lnTo>
                  <a:pt x="2159" y="1496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78" name="Freeform 11">
            <a:extLst>
              <a:ext uri="{FF2B5EF4-FFF2-40B4-BE49-F238E27FC236}">
                <a16:creationId xmlns:a16="http://schemas.microsoft.com/office/drawing/2014/main" id="{62EE4819-0983-407D-A914-8EC13EDABBC1}"/>
              </a:ext>
            </a:extLst>
          </p:cNvPr>
          <p:cNvSpPr>
            <a:spLocks/>
          </p:cNvSpPr>
          <p:nvPr/>
        </p:nvSpPr>
        <p:spPr bwMode="auto">
          <a:xfrm>
            <a:off x="5138220" y="4511678"/>
            <a:ext cx="898960" cy="864306"/>
          </a:xfrm>
          <a:custGeom>
            <a:avLst/>
            <a:gdLst>
              <a:gd name="T0" fmla="*/ 2158 w 2158"/>
              <a:gd name="T1" fmla="*/ 2074 h 2074"/>
              <a:gd name="T2" fmla="*/ 0 w 2158"/>
              <a:gd name="T3" fmla="*/ 1496 h 2074"/>
              <a:gd name="T4" fmla="*/ 864 w 2158"/>
              <a:gd name="T5" fmla="*/ 0 h 2074"/>
              <a:gd name="T6" fmla="*/ 2158 w 2158"/>
              <a:gd name="T7" fmla="*/ 347 h 2074"/>
              <a:gd name="T8" fmla="*/ 2158 w 2158"/>
              <a:gd name="T9" fmla="*/ 2074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8" h="2074">
                <a:moveTo>
                  <a:pt x="2158" y="2074"/>
                </a:moveTo>
                <a:cubicBezTo>
                  <a:pt x="1401" y="2074"/>
                  <a:pt x="656" y="1874"/>
                  <a:pt x="0" y="1496"/>
                </a:cubicBezTo>
                <a:lnTo>
                  <a:pt x="864" y="0"/>
                </a:lnTo>
                <a:cubicBezTo>
                  <a:pt x="1257" y="228"/>
                  <a:pt x="1704" y="347"/>
                  <a:pt x="2158" y="347"/>
                </a:cubicBezTo>
                <a:lnTo>
                  <a:pt x="2158" y="2074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</a:t>
            </a:r>
          </a:p>
        </p:txBody>
      </p:sp>
      <p:sp>
        <p:nvSpPr>
          <p:cNvPr id="79" name="Freeform 12">
            <a:extLst>
              <a:ext uri="{FF2B5EF4-FFF2-40B4-BE49-F238E27FC236}">
                <a16:creationId xmlns:a16="http://schemas.microsoft.com/office/drawing/2014/main" id="{D64E8B38-7882-4442-BC96-D29952889A95}"/>
              </a:ext>
            </a:extLst>
          </p:cNvPr>
          <p:cNvSpPr>
            <a:spLocks/>
          </p:cNvSpPr>
          <p:nvPr/>
        </p:nvSpPr>
        <p:spPr bwMode="auto">
          <a:xfrm>
            <a:off x="4479799" y="4117237"/>
            <a:ext cx="1018210" cy="1018210"/>
          </a:xfrm>
          <a:custGeom>
            <a:avLst/>
            <a:gdLst>
              <a:gd name="T0" fmla="*/ 1580 w 2444"/>
              <a:gd name="T1" fmla="*/ 2444 h 2444"/>
              <a:gd name="T2" fmla="*/ 0 w 2444"/>
              <a:gd name="T3" fmla="*/ 864 h 2444"/>
              <a:gd name="T4" fmla="*/ 1496 w 2444"/>
              <a:gd name="T5" fmla="*/ 0 h 2444"/>
              <a:gd name="T6" fmla="*/ 2444 w 2444"/>
              <a:gd name="T7" fmla="*/ 948 h 2444"/>
              <a:gd name="T8" fmla="*/ 1580 w 2444"/>
              <a:gd name="T9" fmla="*/ 2444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1580" y="2444"/>
                </a:moveTo>
                <a:cubicBezTo>
                  <a:pt x="924" y="2065"/>
                  <a:pt x="379" y="1520"/>
                  <a:pt x="0" y="864"/>
                </a:cubicBezTo>
                <a:lnTo>
                  <a:pt x="1496" y="0"/>
                </a:lnTo>
                <a:cubicBezTo>
                  <a:pt x="1723" y="394"/>
                  <a:pt x="2050" y="721"/>
                  <a:pt x="2444" y="948"/>
                </a:cubicBezTo>
                <a:lnTo>
                  <a:pt x="1580" y="2444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  <p:sp>
        <p:nvSpPr>
          <p:cNvPr id="80" name="Freeform 13">
            <a:extLst>
              <a:ext uri="{FF2B5EF4-FFF2-40B4-BE49-F238E27FC236}">
                <a16:creationId xmlns:a16="http://schemas.microsoft.com/office/drawing/2014/main" id="{0BD86FA5-3CC5-4E10-B5F2-511ECDFE4ECD}"/>
              </a:ext>
            </a:extLst>
          </p:cNvPr>
          <p:cNvSpPr>
            <a:spLocks/>
          </p:cNvSpPr>
          <p:nvPr/>
        </p:nvSpPr>
        <p:spPr bwMode="auto">
          <a:xfrm>
            <a:off x="4239261" y="3577046"/>
            <a:ext cx="864306" cy="899979"/>
          </a:xfrm>
          <a:custGeom>
            <a:avLst/>
            <a:gdLst>
              <a:gd name="T0" fmla="*/ 578 w 2074"/>
              <a:gd name="T1" fmla="*/ 2159 h 2159"/>
              <a:gd name="T2" fmla="*/ 0 w 2074"/>
              <a:gd name="T3" fmla="*/ 0 h 2159"/>
              <a:gd name="T4" fmla="*/ 1727 w 2074"/>
              <a:gd name="T5" fmla="*/ 0 h 2159"/>
              <a:gd name="T6" fmla="*/ 2074 w 2074"/>
              <a:gd name="T7" fmla="*/ 1295 h 2159"/>
              <a:gd name="T8" fmla="*/ 578 w 2074"/>
              <a:gd name="T9" fmla="*/ 2159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9">
                <a:moveTo>
                  <a:pt x="578" y="2159"/>
                </a:moveTo>
                <a:cubicBezTo>
                  <a:pt x="199" y="1503"/>
                  <a:pt x="0" y="758"/>
                  <a:pt x="0" y="0"/>
                </a:cubicBezTo>
                <a:lnTo>
                  <a:pt x="1727" y="0"/>
                </a:lnTo>
                <a:cubicBezTo>
                  <a:pt x="1727" y="455"/>
                  <a:pt x="1846" y="902"/>
                  <a:pt x="2074" y="1295"/>
                </a:cubicBezTo>
                <a:lnTo>
                  <a:pt x="578" y="21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412E5EE9-4852-4385-9554-427BB313031E}"/>
              </a:ext>
            </a:extLst>
          </p:cNvPr>
          <p:cNvSpPr>
            <a:spLocks/>
          </p:cNvSpPr>
          <p:nvPr/>
        </p:nvSpPr>
        <p:spPr bwMode="auto">
          <a:xfrm>
            <a:off x="3161350" y="1778107"/>
            <a:ext cx="898960" cy="864306"/>
          </a:xfrm>
          <a:custGeom>
            <a:avLst/>
            <a:gdLst>
              <a:gd name="T0" fmla="*/ 0 w 2159"/>
              <a:gd name="T1" fmla="*/ 0 h 2074"/>
              <a:gd name="T2" fmla="*/ 2159 w 2159"/>
              <a:gd name="T3" fmla="*/ 578 h 2074"/>
              <a:gd name="T4" fmla="*/ 1295 w 2159"/>
              <a:gd name="T5" fmla="*/ 2074 h 2074"/>
              <a:gd name="T6" fmla="*/ 0 w 2159"/>
              <a:gd name="T7" fmla="*/ 1727 h 2074"/>
              <a:gd name="T8" fmla="*/ 0 w 2159"/>
              <a:gd name="T9" fmla="*/ 0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9" h="2074">
                <a:moveTo>
                  <a:pt x="0" y="0"/>
                </a:moveTo>
                <a:cubicBezTo>
                  <a:pt x="758" y="0"/>
                  <a:pt x="1503" y="199"/>
                  <a:pt x="2159" y="578"/>
                </a:cubicBezTo>
                <a:lnTo>
                  <a:pt x="1295" y="2074"/>
                </a:lnTo>
                <a:cubicBezTo>
                  <a:pt x="902" y="1846"/>
                  <a:pt x="455" y="1727"/>
                  <a:pt x="0" y="172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498C8FB5-5C29-4B1B-A9C4-757E426BBD43}"/>
              </a:ext>
            </a:extLst>
          </p:cNvPr>
          <p:cNvSpPr>
            <a:spLocks/>
          </p:cNvSpPr>
          <p:nvPr/>
        </p:nvSpPr>
        <p:spPr bwMode="auto">
          <a:xfrm>
            <a:off x="3700522" y="2018645"/>
            <a:ext cx="1018210" cy="1019228"/>
          </a:xfrm>
          <a:custGeom>
            <a:avLst/>
            <a:gdLst>
              <a:gd name="T0" fmla="*/ 864 w 2444"/>
              <a:gd name="T1" fmla="*/ 0 h 2444"/>
              <a:gd name="T2" fmla="*/ 2444 w 2444"/>
              <a:gd name="T3" fmla="*/ 1580 h 2444"/>
              <a:gd name="T4" fmla="*/ 948 w 2444"/>
              <a:gd name="T5" fmla="*/ 2444 h 2444"/>
              <a:gd name="T6" fmla="*/ 0 w 2444"/>
              <a:gd name="T7" fmla="*/ 1496 h 2444"/>
              <a:gd name="T8" fmla="*/ 864 w 2444"/>
              <a:gd name="T9" fmla="*/ 0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864" y="0"/>
                </a:moveTo>
                <a:cubicBezTo>
                  <a:pt x="1520" y="379"/>
                  <a:pt x="2065" y="924"/>
                  <a:pt x="2444" y="1580"/>
                </a:cubicBezTo>
                <a:lnTo>
                  <a:pt x="948" y="2444"/>
                </a:lnTo>
                <a:cubicBezTo>
                  <a:pt x="721" y="2050"/>
                  <a:pt x="394" y="1723"/>
                  <a:pt x="0" y="1496"/>
                </a:cubicBezTo>
                <a:lnTo>
                  <a:pt x="86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id="{C46C82F0-1F3D-40A4-AA18-F0518C6FD544}"/>
              </a:ext>
            </a:extLst>
          </p:cNvPr>
          <p:cNvSpPr>
            <a:spLocks/>
          </p:cNvSpPr>
          <p:nvPr/>
        </p:nvSpPr>
        <p:spPr bwMode="auto">
          <a:xfrm>
            <a:off x="4095984" y="2677066"/>
            <a:ext cx="863286" cy="899979"/>
          </a:xfrm>
          <a:custGeom>
            <a:avLst/>
            <a:gdLst>
              <a:gd name="T0" fmla="*/ 1496 w 2074"/>
              <a:gd name="T1" fmla="*/ 0 h 2158"/>
              <a:gd name="T2" fmla="*/ 2074 w 2074"/>
              <a:gd name="T3" fmla="*/ 2158 h 2158"/>
              <a:gd name="T4" fmla="*/ 347 w 2074"/>
              <a:gd name="T5" fmla="*/ 2158 h 2158"/>
              <a:gd name="T6" fmla="*/ 0 w 2074"/>
              <a:gd name="T7" fmla="*/ 864 h 2158"/>
              <a:gd name="T8" fmla="*/ 1496 w 2074"/>
              <a:gd name="T9" fmla="*/ 0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8">
                <a:moveTo>
                  <a:pt x="1496" y="0"/>
                </a:moveTo>
                <a:cubicBezTo>
                  <a:pt x="1874" y="656"/>
                  <a:pt x="2074" y="1401"/>
                  <a:pt x="2074" y="2158"/>
                </a:cubicBezTo>
                <a:lnTo>
                  <a:pt x="347" y="2158"/>
                </a:lnTo>
                <a:cubicBezTo>
                  <a:pt x="347" y="1704"/>
                  <a:pt x="228" y="1257"/>
                  <a:pt x="0" y="864"/>
                </a:cubicBezTo>
                <a:lnTo>
                  <a:pt x="1496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42" name="Freeform 14">
            <a:extLst>
              <a:ext uri="{FF2B5EF4-FFF2-40B4-BE49-F238E27FC236}">
                <a16:creationId xmlns:a16="http://schemas.microsoft.com/office/drawing/2014/main" id="{902D76E7-8C5F-4450-B828-E5C3CE774D1D}"/>
              </a:ext>
            </a:extLst>
          </p:cNvPr>
          <p:cNvSpPr>
            <a:spLocks/>
          </p:cNvSpPr>
          <p:nvPr/>
        </p:nvSpPr>
        <p:spPr bwMode="auto">
          <a:xfrm>
            <a:off x="1363432" y="2677066"/>
            <a:ext cx="864306" cy="899979"/>
          </a:xfrm>
          <a:custGeom>
            <a:avLst/>
            <a:gdLst>
              <a:gd name="T0" fmla="*/ 0 w 2074"/>
              <a:gd name="T1" fmla="*/ 2158 h 2158"/>
              <a:gd name="T2" fmla="*/ 578 w 2074"/>
              <a:gd name="T3" fmla="*/ 0 h 2158"/>
              <a:gd name="T4" fmla="*/ 2074 w 2074"/>
              <a:gd name="T5" fmla="*/ 864 h 2158"/>
              <a:gd name="T6" fmla="*/ 1727 w 2074"/>
              <a:gd name="T7" fmla="*/ 2158 h 2158"/>
              <a:gd name="T8" fmla="*/ 0 w 2074"/>
              <a:gd name="T9" fmla="*/ 2158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8">
                <a:moveTo>
                  <a:pt x="0" y="2158"/>
                </a:moveTo>
                <a:cubicBezTo>
                  <a:pt x="0" y="1401"/>
                  <a:pt x="199" y="656"/>
                  <a:pt x="578" y="0"/>
                </a:cubicBezTo>
                <a:lnTo>
                  <a:pt x="2074" y="864"/>
                </a:lnTo>
                <a:cubicBezTo>
                  <a:pt x="1846" y="1257"/>
                  <a:pt x="1727" y="1704"/>
                  <a:pt x="1727" y="2158"/>
                </a:cubicBezTo>
                <a:lnTo>
                  <a:pt x="0" y="2158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73" name="Freeform 15">
            <a:extLst>
              <a:ext uri="{FF2B5EF4-FFF2-40B4-BE49-F238E27FC236}">
                <a16:creationId xmlns:a16="http://schemas.microsoft.com/office/drawing/2014/main" id="{B79627F7-58D0-4526-AF75-DC112B493B10}"/>
              </a:ext>
            </a:extLst>
          </p:cNvPr>
          <p:cNvSpPr>
            <a:spLocks/>
          </p:cNvSpPr>
          <p:nvPr/>
        </p:nvSpPr>
        <p:spPr bwMode="auto">
          <a:xfrm>
            <a:off x="1603970" y="2018645"/>
            <a:ext cx="1018210" cy="1019228"/>
          </a:xfrm>
          <a:custGeom>
            <a:avLst/>
            <a:gdLst>
              <a:gd name="T0" fmla="*/ 0 w 2444"/>
              <a:gd name="T1" fmla="*/ 1580 h 2444"/>
              <a:gd name="T2" fmla="*/ 1580 w 2444"/>
              <a:gd name="T3" fmla="*/ 0 h 2444"/>
              <a:gd name="T4" fmla="*/ 2444 w 2444"/>
              <a:gd name="T5" fmla="*/ 1496 h 2444"/>
              <a:gd name="T6" fmla="*/ 1496 w 2444"/>
              <a:gd name="T7" fmla="*/ 2444 h 2444"/>
              <a:gd name="T8" fmla="*/ 0 w 2444"/>
              <a:gd name="T9" fmla="*/ 1580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0" y="1580"/>
                </a:moveTo>
                <a:cubicBezTo>
                  <a:pt x="379" y="924"/>
                  <a:pt x="924" y="379"/>
                  <a:pt x="1580" y="0"/>
                </a:cubicBezTo>
                <a:lnTo>
                  <a:pt x="2444" y="1496"/>
                </a:lnTo>
                <a:cubicBezTo>
                  <a:pt x="2050" y="1723"/>
                  <a:pt x="1723" y="2050"/>
                  <a:pt x="1496" y="2444"/>
                </a:cubicBezTo>
                <a:lnTo>
                  <a:pt x="0" y="158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4" name="Freeform 16">
            <a:extLst>
              <a:ext uri="{FF2B5EF4-FFF2-40B4-BE49-F238E27FC236}">
                <a16:creationId xmlns:a16="http://schemas.microsoft.com/office/drawing/2014/main" id="{12D8C72A-C25A-48D1-9EE6-58E44D9A09FC}"/>
              </a:ext>
            </a:extLst>
          </p:cNvPr>
          <p:cNvSpPr>
            <a:spLocks/>
          </p:cNvSpPr>
          <p:nvPr/>
        </p:nvSpPr>
        <p:spPr bwMode="auto">
          <a:xfrm>
            <a:off x="2262392" y="1778107"/>
            <a:ext cx="898960" cy="864306"/>
          </a:xfrm>
          <a:custGeom>
            <a:avLst/>
            <a:gdLst>
              <a:gd name="T0" fmla="*/ 0 w 2158"/>
              <a:gd name="T1" fmla="*/ 578 h 2074"/>
              <a:gd name="T2" fmla="*/ 2158 w 2158"/>
              <a:gd name="T3" fmla="*/ 0 h 2074"/>
              <a:gd name="T4" fmla="*/ 2158 w 2158"/>
              <a:gd name="T5" fmla="*/ 1727 h 2074"/>
              <a:gd name="T6" fmla="*/ 864 w 2158"/>
              <a:gd name="T7" fmla="*/ 2074 h 2074"/>
              <a:gd name="T8" fmla="*/ 0 w 2158"/>
              <a:gd name="T9" fmla="*/ 578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8" h="2074">
                <a:moveTo>
                  <a:pt x="0" y="578"/>
                </a:moveTo>
                <a:cubicBezTo>
                  <a:pt x="656" y="199"/>
                  <a:pt x="1401" y="0"/>
                  <a:pt x="2158" y="0"/>
                </a:cubicBezTo>
                <a:lnTo>
                  <a:pt x="2158" y="1727"/>
                </a:lnTo>
                <a:cubicBezTo>
                  <a:pt x="1704" y="1727"/>
                  <a:pt x="1257" y="1846"/>
                  <a:pt x="864" y="2074"/>
                </a:cubicBezTo>
                <a:lnTo>
                  <a:pt x="0" y="578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8576983-C88B-44B1-8652-152964F0D823}"/>
              </a:ext>
            </a:extLst>
          </p:cNvPr>
          <p:cNvSpPr/>
          <p:nvPr/>
        </p:nvSpPr>
        <p:spPr>
          <a:xfrm>
            <a:off x="2444972" y="2864105"/>
            <a:ext cx="1425882" cy="14258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9FBD178-2142-4599-9C98-F6C85C206AFF}"/>
              </a:ext>
            </a:extLst>
          </p:cNvPr>
          <p:cNvSpPr/>
          <p:nvPr/>
        </p:nvSpPr>
        <p:spPr>
          <a:xfrm>
            <a:off x="5324236" y="2864104"/>
            <a:ext cx="1425882" cy="14258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8" name="Graphic 7" descr="Bullseye">
            <a:extLst>
              <a:ext uri="{FF2B5EF4-FFF2-40B4-BE49-F238E27FC236}">
                <a16:creationId xmlns:a16="http://schemas.microsoft.com/office/drawing/2014/main" id="{D17F43D3-CBD1-475D-A3D3-D7CEE6705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2291" y="3181424"/>
            <a:ext cx="791241" cy="791241"/>
          </a:xfrm>
          <a:prstGeom prst="rect">
            <a:avLst/>
          </a:prstGeom>
        </p:spPr>
      </p:pic>
      <p:pic>
        <p:nvPicPr>
          <p:cNvPr id="10" name="Graphic 9" descr="Gears">
            <a:extLst>
              <a:ext uri="{FF2B5EF4-FFF2-40B4-BE49-F238E27FC236}">
                <a16:creationId xmlns:a16="http://schemas.microsoft.com/office/drawing/2014/main" id="{D6FA3890-C2B7-4040-8F71-D874585D6E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1556" y="3181424"/>
            <a:ext cx="791241" cy="791241"/>
          </a:xfrm>
          <a:prstGeom prst="rect">
            <a:avLst/>
          </a:prstGeom>
        </p:spPr>
      </p:pic>
      <p:pic>
        <p:nvPicPr>
          <p:cNvPr id="12" name="Graphic 11" descr="Rocket">
            <a:extLst>
              <a:ext uri="{FF2B5EF4-FFF2-40B4-BE49-F238E27FC236}">
                <a16:creationId xmlns:a16="http://schemas.microsoft.com/office/drawing/2014/main" id="{4D9158CA-50B6-4246-8E11-6E07F75F12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85322" y="3724112"/>
            <a:ext cx="791241" cy="791241"/>
          </a:xfrm>
          <a:prstGeom prst="rect">
            <a:avLst/>
          </a:prstGeom>
        </p:spPr>
      </p:pic>
      <p:pic>
        <p:nvPicPr>
          <p:cNvPr id="14" name="Graphic 13" descr="Podium">
            <a:extLst>
              <a:ext uri="{FF2B5EF4-FFF2-40B4-BE49-F238E27FC236}">
                <a16:creationId xmlns:a16="http://schemas.microsoft.com/office/drawing/2014/main" id="{4724C193-18D1-4859-BDD3-F80BA199FA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67438" y="2643989"/>
            <a:ext cx="791241" cy="791241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7EE62554-5AD4-4F24-9102-86CA3E873431}"/>
              </a:ext>
            </a:extLst>
          </p:cNvPr>
          <p:cNvGrpSpPr/>
          <p:nvPr/>
        </p:nvGrpSpPr>
        <p:grpSpPr>
          <a:xfrm>
            <a:off x="6697329" y="1226229"/>
            <a:ext cx="2202817" cy="1237868"/>
            <a:chOff x="6697329" y="1266169"/>
            <a:chExt cx="2202817" cy="123786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D578BAA-8BC1-4ABD-8109-0805586F1706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CB4A507-DD82-490D-94A0-2C7FBE23DAA9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50AFBAD-E61E-43F2-9840-057634B590D2}"/>
              </a:ext>
            </a:extLst>
          </p:cNvPr>
          <p:cNvGrpSpPr/>
          <p:nvPr/>
        </p:nvGrpSpPr>
        <p:grpSpPr>
          <a:xfrm>
            <a:off x="255548" y="4689996"/>
            <a:ext cx="2202816" cy="1237867"/>
            <a:chOff x="255548" y="1266168"/>
            <a:chExt cx="2202816" cy="123786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C082280-97B7-48F4-A4E9-E87D6518E5C5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6E279A2-C8CC-4BE6-8682-42B5B5EA4928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76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Snake Diagram w/ 6*2 Stages for PowerPoint</a:t>
            </a:r>
          </a:p>
        </p:txBody>
      </p:sp>
      <p:sp>
        <p:nvSpPr>
          <p:cNvPr id="75" name="Freeform 8">
            <a:extLst>
              <a:ext uri="{FF2B5EF4-FFF2-40B4-BE49-F238E27FC236}">
                <a16:creationId xmlns:a16="http://schemas.microsoft.com/office/drawing/2014/main" id="{9B451DB7-88A6-46DF-BB24-ED09CC58273A}"/>
              </a:ext>
            </a:extLst>
          </p:cNvPr>
          <p:cNvSpPr>
            <a:spLocks/>
          </p:cNvSpPr>
          <p:nvPr/>
        </p:nvSpPr>
        <p:spPr bwMode="auto">
          <a:xfrm>
            <a:off x="6971812" y="3577046"/>
            <a:ext cx="863286" cy="899979"/>
          </a:xfrm>
          <a:custGeom>
            <a:avLst/>
            <a:gdLst>
              <a:gd name="T0" fmla="*/ 2074 w 2074"/>
              <a:gd name="T1" fmla="*/ 0 h 2159"/>
              <a:gd name="T2" fmla="*/ 1496 w 2074"/>
              <a:gd name="T3" fmla="*/ 2159 h 2159"/>
              <a:gd name="T4" fmla="*/ 0 w 2074"/>
              <a:gd name="T5" fmla="*/ 1295 h 2159"/>
              <a:gd name="T6" fmla="*/ 347 w 2074"/>
              <a:gd name="T7" fmla="*/ 0 h 2159"/>
              <a:gd name="T8" fmla="*/ 2074 w 2074"/>
              <a:gd name="T9" fmla="*/ 0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9">
                <a:moveTo>
                  <a:pt x="2074" y="0"/>
                </a:moveTo>
                <a:cubicBezTo>
                  <a:pt x="2074" y="758"/>
                  <a:pt x="1874" y="1503"/>
                  <a:pt x="1496" y="2159"/>
                </a:cubicBezTo>
                <a:lnTo>
                  <a:pt x="0" y="1295"/>
                </a:lnTo>
                <a:cubicBezTo>
                  <a:pt x="228" y="902"/>
                  <a:pt x="347" y="455"/>
                  <a:pt x="347" y="0"/>
                </a:cubicBezTo>
                <a:lnTo>
                  <a:pt x="207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76" name="Freeform 9">
            <a:extLst>
              <a:ext uri="{FF2B5EF4-FFF2-40B4-BE49-F238E27FC236}">
                <a16:creationId xmlns:a16="http://schemas.microsoft.com/office/drawing/2014/main" id="{385D5BEE-889C-484E-A3C5-AB37F4F11358}"/>
              </a:ext>
            </a:extLst>
          </p:cNvPr>
          <p:cNvSpPr>
            <a:spLocks/>
          </p:cNvSpPr>
          <p:nvPr/>
        </p:nvSpPr>
        <p:spPr bwMode="auto">
          <a:xfrm>
            <a:off x="6576351" y="4117237"/>
            <a:ext cx="1018210" cy="1018210"/>
          </a:xfrm>
          <a:custGeom>
            <a:avLst/>
            <a:gdLst>
              <a:gd name="T0" fmla="*/ 2444 w 2444"/>
              <a:gd name="T1" fmla="*/ 864 h 2444"/>
              <a:gd name="T2" fmla="*/ 864 w 2444"/>
              <a:gd name="T3" fmla="*/ 2444 h 2444"/>
              <a:gd name="T4" fmla="*/ 0 w 2444"/>
              <a:gd name="T5" fmla="*/ 948 h 2444"/>
              <a:gd name="T6" fmla="*/ 948 w 2444"/>
              <a:gd name="T7" fmla="*/ 0 h 2444"/>
              <a:gd name="T8" fmla="*/ 2444 w 2444"/>
              <a:gd name="T9" fmla="*/ 864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2444" y="864"/>
                </a:moveTo>
                <a:cubicBezTo>
                  <a:pt x="2065" y="1520"/>
                  <a:pt x="1520" y="2065"/>
                  <a:pt x="864" y="2444"/>
                </a:cubicBezTo>
                <a:lnTo>
                  <a:pt x="0" y="948"/>
                </a:lnTo>
                <a:cubicBezTo>
                  <a:pt x="394" y="721"/>
                  <a:pt x="721" y="394"/>
                  <a:pt x="948" y="0"/>
                </a:cubicBezTo>
                <a:lnTo>
                  <a:pt x="2444" y="864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77" name="Freeform 10">
            <a:extLst>
              <a:ext uri="{FF2B5EF4-FFF2-40B4-BE49-F238E27FC236}">
                <a16:creationId xmlns:a16="http://schemas.microsoft.com/office/drawing/2014/main" id="{E2E57CA6-776E-40C9-8A41-544F704328E3}"/>
              </a:ext>
            </a:extLst>
          </p:cNvPr>
          <p:cNvSpPr>
            <a:spLocks/>
          </p:cNvSpPr>
          <p:nvPr/>
        </p:nvSpPr>
        <p:spPr bwMode="auto">
          <a:xfrm>
            <a:off x="6037179" y="4511678"/>
            <a:ext cx="898960" cy="864306"/>
          </a:xfrm>
          <a:custGeom>
            <a:avLst/>
            <a:gdLst>
              <a:gd name="T0" fmla="*/ 2159 w 2159"/>
              <a:gd name="T1" fmla="*/ 1496 h 2074"/>
              <a:gd name="T2" fmla="*/ 0 w 2159"/>
              <a:gd name="T3" fmla="*/ 2074 h 2074"/>
              <a:gd name="T4" fmla="*/ 0 w 2159"/>
              <a:gd name="T5" fmla="*/ 347 h 2074"/>
              <a:gd name="T6" fmla="*/ 1295 w 2159"/>
              <a:gd name="T7" fmla="*/ 0 h 2074"/>
              <a:gd name="T8" fmla="*/ 2159 w 2159"/>
              <a:gd name="T9" fmla="*/ 1496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9" h="2074">
                <a:moveTo>
                  <a:pt x="2159" y="1496"/>
                </a:moveTo>
                <a:cubicBezTo>
                  <a:pt x="1503" y="1874"/>
                  <a:pt x="758" y="2074"/>
                  <a:pt x="0" y="2074"/>
                </a:cubicBezTo>
                <a:lnTo>
                  <a:pt x="0" y="347"/>
                </a:lnTo>
                <a:cubicBezTo>
                  <a:pt x="455" y="347"/>
                  <a:pt x="902" y="228"/>
                  <a:pt x="1295" y="0"/>
                </a:cubicBezTo>
                <a:lnTo>
                  <a:pt x="2159" y="1496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78" name="Freeform 11">
            <a:extLst>
              <a:ext uri="{FF2B5EF4-FFF2-40B4-BE49-F238E27FC236}">
                <a16:creationId xmlns:a16="http://schemas.microsoft.com/office/drawing/2014/main" id="{62EE4819-0983-407D-A914-8EC13EDABBC1}"/>
              </a:ext>
            </a:extLst>
          </p:cNvPr>
          <p:cNvSpPr>
            <a:spLocks/>
          </p:cNvSpPr>
          <p:nvPr/>
        </p:nvSpPr>
        <p:spPr bwMode="auto">
          <a:xfrm>
            <a:off x="5138220" y="4511678"/>
            <a:ext cx="898960" cy="864306"/>
          </a:xfrm>
          <a:custGeom>
            <a:avLst/>
            <a:gdLst>
              <a:gd name="T0" fmla="*/ 2158 w 2158"/>
              <a:gd name="T1" fmla="*/ 2074 h 2074"/>
              <a:gd name="T2" fmla="*/ 0 w 2158"/>
              <a:gd name="T3" fmla="*/ 1496 h 2074"/>
              <a:gd name="T4" fmla="*/ 864 w 2158"/>
              <a:gd name="T5" fmla="*/ 0 h 2074"/>
              <a:gd name="T6" fmla="*/ 2158 w 2158"/>
              <a:gd name="T7" fmla="*/ 347 h 2074"/>
              <a:gd name="T8" fmla="*/ 2158 w 2158"/>
              <a:gd name="T9" fmla="*/ 2074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8" h="2074">
                <a:moveTo>
                  <a:pt x="2158" y="2074"/>
                </a:moveTo>
                <a:cubicBezTo>
                  <a:pt x="1401" y="2074"/>
                  <a:pt x="656" y="1874"/>
                  <a:pt x="0" y="1496"/>
                </a:cubicBezTo>
                <a:lnTo>
                  <a:pt x="864" y="0"/>
                </a:lnTo>
                <a:cubicBezTo>
                  <a:pt x="1257" y="228"/>
                  <a:pt x="1704" y="347"/>
                  <a:pt x="2158" y="347"/>
                </a:cubicBezTo>
                <a:lnTo>
                  <a:pt x="2158" y="2074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</a:t>
            </a:r>
          </a:p>
        </p:txBody>
      </p:sp>
      <p:sp>
        <p:nvSpPr>
          <p:cNvPr id="79" name="Freeform 12">
            <a:extLst>
              <a:ext uri="{FF2B5EF4-FFF2-40B4-BE49-F238E27FC236}">
                <a16:creationId xmlns:a16="http://schemas.microsoft.com/office/drawing/2014/main" id="{D64E8B38-7882-4442-BC96-D29952889A95}"/>
              </a:ext>
            </a:extLst>
          </p:cNvPr>
          <p:cNvSpPr>
            <a:spLocks/>
          </p:cNvSpPr>
          <p:nvPr/>
        </p:nvSpPr>
        <p:spPr bwMode="auto">
          <a:xfrm>
            <a:off x="4479799" y="4117237"/>
            <a:ext cx="1018210" cy="1018210"/>
          </a:xfrm>
          <a:custGeom>
            <a:avLst/>
            <a:gdLst>
              <a:gd name="T0" fmla="*/ 1580 w 2444"/>
              <a:gd name="T1" fmla="*/ 2444 h 2444"/>
              <a:gd name="T2" fmla="*/ 0 w 2444"/>
              <a:gd name="T3" fmla="*/ 864 h 2444"/>
              <a:gd name="T4" fmla="*/ 1496 w 2444"/>
              <a:gd name="T5" fmla="*/ 0 h 2444"/>
              <a:gd name="T6" fmla="*/ 2444 w 2444"/>
              <a:gd name="T7" fmla="*/ 948 h 2444"/>
              <a:gd name="T8" fmla="*/ 1580 w 2444"/>
              <a:gd name="T9" fmla="*/ 2444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1580" y="2444"/>
                </a:moveTo>
                <a:cubicBezTo>
                  <a:pt x="924" y="2065"/>
                  <a:pt x="379" y="1520"/>
                  <a:pt x="0" y="864"/>
                </a:cubicBezTo>
                <a:lnTo>
                  <a:pt x="1496" y="0"/>
                </a:lnTo>
                <a:cubicBezTo>
                  <a:pt x="1723" y="394"/>
                  <a:pt x="2050" y="721"/>
                  <a:pt x="2444" y="948"/>
                </a:cubicBezTo>
                <a:lnTo>
                  <a:pt x="1580" y="2444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  <p:sp>
        <p:nvSpPr>
          <p:cNvPr id="80" name="Freeform 13">
            <a:extLst>
              <a:ext uri="{FF2B5EF4-FFF2-40B4-BE49-F238E27FC236}">
                <a16:creationId xmlns:a16="http://schemas.microsoft.com/office/drawing/2014/main" id="{0BD86FA5-3CC5-4E10-B5F2-511ECDFE4ECD}"/>
              </a:ext>
            </a:extLst>
          </p:cNvPr>
          <p:cNvSpPr>
            <a:spLocks/>
          </p:cNvSpPr>
          <p:nvPr/>
        </p:nvSpPr>
        <p:spPr bwMode="auto">
          <a:xfrm>
            <a:off x="4239261" y="3577046"/>
            <a:ext cx="864306" cy="899979"/>
          </a:xfrm>
          <a:custGeom>
            <a:avLst/>
            <a:gdLst>
              <a:gd name="T0" fmla="*/ 578 w 2074"/>
              <a:gd name="T1" fmla="*/ 2159 h 2159"/>
              <a:gd name="T2" fmla="*/ 0 w 2074"/>
              <a:gd name="T3" fmla="*/ 0 h 2159"/>
              <a:gd name="T4" fmla="*/ 1727 w 2074"/>
              <a:gd name="T5" fmla="*/ 0 h 2159"/>
              <a:gd name="T6" fmla="*/ 2074 w 2074"/>
              <a:gd name="T7" fmla="*/ 1295 h 2159"/>
              <a:gd name="T8" fmla="*/ 578 w 2074"/>
              <a:gd name="T9" fmla="*/ 2159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9">
                <a:moveTo>
                  <a:pt x="578" y="2159"/>
                </a:moveTo>
                <a:cubicBezTo>
                  <a:pt x="199" y="1503"/>
                  <a:pt x="0" y="758"/>
                  <a:pt x="0" y="0"/>
                </a:cubicBezTo>
                <a:lnTo>
                  <a:pt x="1727" y="0"/>
                </a:lnTo>
                <a:cubicBezTo>
                  <a:pt x="1727" y="455"/>
                  <a:pt x="1846" y="902"/>
                  <a:pt x="2074" y="1295"/>
                </a:cubicBezTo>
                <a:lnTo>
                  <a:pt x="578" y="21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412E5EE9-4852-4385-9554-427BB313031E}"/>
              </a:ext>
            </a:extLst>
          </p:cNvPr>
          <p:cNvSpPr>
            <a:spLocks/>
          </p:cNvSpPr>
          <p:nvPr/>
        </p:nvSpPr>
        <p:spPr bwMode="auto">
          <a:xfrm>
            <a:off x="3161350" y="1778107"/>
            <a:ext cx="898960" cy="864306"/>
          </a:xfrm>
          <a:custGeom>
            <a:avLst/>
            <a:gdLst>
              <a:gd name="T0" fmla="*/ 0 w 2159"/>
              <a:gd name="T1" fmla="*/ 0 h 2074"/>
              <a:gd name="T2" fmla="*/ 2159 w 2159"/>
              <a:gd name="T3" fmla="*/ 578 h 2074"/>
              <a:gd name="T4" fmla="*/ 1295 w 2159"/>
              <a:gd name="T5" fmla="*/ 2074 h 2074"/>
              <a:gd name="T6" fmla="*/ 0 w 2159"/>
              <a:gd name="T7" fmla="*/ 1727 h 2074"/>
              <a:gd name="T8" fmla="*/ 0 w 2159"/>
              <a:gd name="T9" fmla="*/ 0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9" h="2074">
                <a:moveTo>
                  <a:pt x="0" y="0"/>
                </a:moveTo>
                <a:cubicBezTo>
                  <a:pt x="758" y="0"/>
                  <a:pt x="1503" y="199"/>
                  <a:pt x="2159" y="578"/>
                </a:cubicBezTo>
                <a:lnTo>
                  <a:pt x="1295" y="2074"/>
                </a:lnTo>
                <a:cubicBezTo>
                  <a:pt x="902" y="1846"/>
                  <a:pt x="455" y="1727"/>
                  <a:pt x="0" y="172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498C8FB5-5C29-4B1B-A9C4-757E426BBD43}"/>
              </a:ext>
            </a:extLst>
          </p:cNvPr>
          <p:cNvSpPr>
            <a:spLocks/>
          </p:cNvSpPr>
          <p:nvPr/>
        </p:nvSpPr>
        <p:spPr bwMode="auto">
          <a:xfrm>
            <a:off x="3700522" y="2018645"/>
            <a:ext cx="1018210" cy="1019228"/>
          </a:xfrm>
          <a:custGeom>
            <a:avLst/>
            <a:gdLst>
              <a:gd name="T0" fmla="*/ 864 w 2444"/>
              <a:gd name="T1" fmla="*/ 0 h 2444"/>
              <a:gd name="T2" fmla="*/ 2444 w 2444"/>
              <a:gd name="T3" fmla="*/ 1580 h 2444"/>
              <a:gd name="T4" fmla="*/ 948 w 2444"/>
              <a:gd name="T5" fmla="*/ 2444 h 2444"/>
              <a:gd name="T6" fmla="*/ 0 w 2444"/>
              <a:gd name="T7" fmla="*/ 1496 h 2444"/>
              <a:gd name="T8" fmla="*/ 864 w 2444"/>
              <a:gd name="T9" fmla="*/ 0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864" y="0"/>
                </a:moveTo>
                <a:cubicBezTo>
                  <a:pt x="1520" y="379"/>
                  <a:pt x="2065" y="924"/>
                  <a:pt x="2444" y="1580"/>
                </a:cubicBezTo>
                <a:lnTo>
                  <a:pt x="948" y="2444"/>
                </a:lnTo>
                <a:cubicBezTo>
                  <a:pt x="721" y="2050"/>
                  <a:pt x="394" y="1723"/>
                  <a:pt x="0" y="1496"/>
                </a:cubicBezTo>
                <a:lnTo>
                  <a:pt x="86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id="{C46C82F0-1F3D-40A4-AA18-F0518C6FD544}"/>
              </a:ext>
            </a:extLst>
          </p:cNvPr>
          <p:cNvSpPr>
            <a:spLocks/>
          </p:cNvSpPr>
          <p:nvPr/>
        </p:nvSpPr>
        <p:spPr bwMode="auto">
          <a:xfrm>
            <a:off x="4095984" y="2677066"/>
            <a:ext cx="863286" cy="899979"/>
          </a:xfrm>
          <a:custGeom>
            <a:avLst/>
            <a:gdLst>
              <a:gd name="T0" fmla="*/ 1496 w 2074"/>
              <a:gd name="T1" fmla="*/ 0 h 2158"/>
              <a:gd name="T2" fmla="*/ 2074 w 2074"/>
              <a:gd name="T3" fmla="*/ 2158 h 2158"/>
              <a:gd name="T4" fmla="*/ 347 w 2074"/>
              <a:gd name="T5" fmla="*/ 2158 h 2158"/>
              <a:gd name="T6" fmla="*/ 0 w 2074"/>
              <a:gd name="T7" fmla="*/ 864 h 2158"/>
              <a:gd name="T8" fmla="*/ 1496 w 2074"/>
              <a:gd name="T9" fmla="*/ 0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8">
                <a:moveTo>
                  <a:pt x="1496" y="0"/>
                </a:moveTo>
                <a:cubicBezTo>
                  <a:pt x="1874" y="656"/>
                  <a:pt x="2074" y="1401"/>
                  <a:pt x="2074" y="2158"/>
                </a:cubicBezTo>
                <a:lnTo>
                  <a:pt x="347" y="2158"/>
                </a:lnTo>
                <a:cubicBezTo>
                  <a:pt x="347" y="1704"/>
                  <a:pt x="228" y="1257"/>
                  <a:pt x="0" y="864"/>
                </a:cubicBezTo>
                <a:lnTo>
                  <a:pt x="1496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42" name="Freeform 14">
            <a:extLst>
              <a:ext uri="{FF2B5EF4-FFF2-40B4-BE49-F238E27FC236}">
                <a16:creationId xmlns:a16="http://schemas.microsoft.com/office/drawing/2014/main" id="{902D76E7-8C5F-4450-B828-E5C3CE774D1D}"/>
              </a:ext>
            </a:extLst>
          </p:cNvPr>
          <p:cNvSpPr>
            <a:spLocks/>
          </p:cNvSpPr>
          <p:nvPr/>
        </p:nvSpPr>
        <p:spPr bwMode="auto">
          <a:xfrm>
            <a:off x="1363432" y="2677066"/>
            <a:ext cx="864306" cy="899979"/>
          </a:xfrm>
          <a:custGeom>
            <a:avLst/>
            <a:gdLst>
              <a:gd name="T0" fmla="*/ 0 w 2074"/>
              <a:gd name="T1" fmla="*/ 2158 h 2158"/>
              <a:gd name="T2" fmla="*/ 578 w 2074"/>
              <a:gd name="T3" fmla="*/ 0 h 2158"/>
              <a:gd name="T4" fmla="*/ 2074 w 2074"/>
              <a:gd name="T5" fmla="*/ 864 h 2158"/>
              <a:gd name="T6" fmla="*/ 1727 w 2074"/>
              <a:gd name="T7" fmla="*/ 2158 h 2158"/>
              <a:gd name="T8" fmla="*/ 0 w 2074"/>
              <a:gd name="T9" fmla="*/ 2158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8">
                <a:moveTo>
                  <a:pt x="0" y="2158"/>
                </a:moveTo>
                <a:cubicBezTo>
                  <a:pt x="0" y="1401"/>
                  <a:pt x="199" y="656"/>
                  <a:pt x="578" y="0"/>
                </a:cubicBezTo>
                <a:lnTo>
                  <a:pt x="2074" y="864"/>
                </a:lnTo>
                <a:cubicBezTo>
                  <a:pt x="1846" y="1257"/>
                  <a:pt x="1727" y="1704"/>
                  <a:pt x="1727" y="2158"/>
                </a:cubicBezTo>
                <a:lnTo>
                  <a:pt x="0" y="2158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73" name="Freeform 15">
            <a:extLst>
              <a:ext uri="{FF2B5EF4-FFF2-40B4-BE49-F238E27FC236}">
                <a16:creationId xmlns:a16="http://schemas.microsoft.com/office/drawing/2014/main" id="{B79627F7-58D0-4526-AF75-DC112B493B10}"/>
              </a:ext>
            </a:extLst>
          </p:cNvPr>
          <p:cNvSpPr>
            <a:spLocks/>
          </p:cNvSpPr>
          <p:nvPr/>
        </p:nvSpPr>
        <p:spPr bwMode="auto">
          <a:xfrm>
            <a:off x="1603970" y="2018645"/>
            <a:ext cx="1018210" cy="1019228"/>
          </a:xfrm>
          <a:custGeom>
            <a:avLst/>
            <a:gdLst>
              <a:gd name="T0" fmla="*/ 0 w 2444"/>
              <a:gd name="T1" fmla="*/ 1580 h 2444"/>
              <a:gd name="T2" fmla="*/ 1580 w 2444"/>
              <a:gd name="T3" fmla="*/ 0 h 2444"/>
              <a:gd name="T4" fmla="*/ 2444 w 2444"/>
              <a:gd name="T5" fmla="*/ 1496 h 2444"/>
              <a:gd name="T6" fmla="*/ 1496 w 2444"/>
              <a:gd name="T7" fmla="*/ 2444 h 2444"/>
              <a:gd name="T8" fmla="*/ 0 w 2444"/>
              <a:gd name="T9" fmla="*/ 1580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0" y="1580"/>
                </a:moveTo>
                <a:cubicBezTo>
                  <a:pt x="379" y="924"/>
                  <a:pt x="924" y="379"/>
                  <a:pt x="1580" y="0"/>
                </a:cubicBezTo>
                <a:lnTo>
                  <a:pt x="2444" y="1496"/>
                </a:lnTo>
                <a:cubicBezTo>
                  <a:pt x="2050" y="1723"/>
                  <a:pt x="1723" y="2050"/>
                  <a:pt x="1496" y="2444"/>
                </a:cubicBezTo>
                <a:lnTo>
                  <a:pt x="0" y="158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4" name="Freeform 16">
            <a:extLst>
              <a:ext uri="{FF2B5EF4-FFF2-40B4-BE49-F238E27FC236}">
                <a16:creationId xmlns:a16="http://schemas.microsoft.com/office/drawing/2014/main" id="{12D8C72A-C25A-48D1-9EE6-58E44D9A09FC}"/>
              </a:ext>
            </a:extLst>
          </p:cNvPr>
          <p:cNvSpPr>
            <a:spLocks/>
          </p:cNvSpPr>
          <p:nvPr/>
        </p:nvSpPr>
        <p:spPr bwMode="auto">
          <a:xfrm>
            <a:off x="2262392" y="1778107"/>
            <a:ext cx="898960" cy="864306"/>
          </a:xfrm>
          <a:custGeom>
            <a:avLst/>
            <a:gdLst>
              <a:gd name="T0" fmla="*/ 0 w 2158"/>
              <a:gd name="T1" fmla="*/ 578 h 2074"/>
              <a:gd name="T2" fmla="*/ 2158 w 2158"/>
              <a:gd name="T3" fmla="*/ 0 h 2074"/>
              <a:gd name="T4" fmla="*/ 2158 w 2158"/>
              <a:gd name="T5" fmla="*/ 1727 h 2074"/>
              <a:gd name="T6" fmla="*/ 864 w 2158"/>
              <a:gd name="T7" fmla="*/ 2074 h 2074"/>
              <a:gd name="T8" fmla="*/ 0 w 2158"/>
              <a:gd name="T9" fmla="*/ 578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8" h="2074">
                <a:moveTo>
                  <a:pt x="0" y="578"/>
                </a:moveTo>
                <a:cubicBezTo>
                  <a:pt x="656" y="199"/>
                  <a:pt x="1401" y="0"/>
                  <a:pt x="2158" y="0"/>
                </a:cubicBezTo>
                <a:lnTo>
                  <a:pt x="2158" y="1727"/>
                </a:lnTo>
                <a:cubicBezTo>
                  <a:pt x="1704" y="1727"/>
                  <a:pt x="1257" y="1846"/>
                  <a:pt x="864" y="2074"/>
                </a:cubicBezTo>
                <a:lnTo>
                  <a:pt x="0" y="578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8576983-C88B-44B1-8652-152964F0D823}"/>
              </a:ext>
            </a:extLst>
          </p:cNvPr>
          <p:cNvSpPr/>
          <p:nvPr/>
        </p:nvSpPr>
        <p:spPr>
          <a:xfrm>
            <a:off x="2444972" y="2864105"/>
            <a:ext cx="1425882" cy="142588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9FBD178-2142-4599-9C98-F6C85C206AFF}"/>
              </a:ext>
            </a:extLst>
          </p:cNvPr>
          <p:cNvSpPr/>
          <p:nvPr/>
        </p:nvSpPr>
        <p:spPr>
          <a:xfrm>
            <a:off x="5324236" y="2864104"/>
            <a:ext cx="1425882" cy="142588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Bullseye">
            <a:extLst>
              <a:ext uri="{FF2B5EF4-FFF2-40B4-BE49-F238E27FC236}">
                <a16:creationId xmlns:a16="http://schemas.microsoft.com/office/drawing/2014/main" id="{D17F43D3-CBD1-475D-A3D3-D7CEE6705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2291" y="3181424"/>
            <a:ext cx="791241" cy="791241"/>
          </a:xfrm>
          <a:prstGeom prst="rect">
            <a:avLst/>
          </a:prstGeom>
        </p:spPr>
      </p:pic>
      <p:pic>
        <p:nvPicPr>
          <p:cNvPr id="10" name="Graphic 9" descr="Gears">
            <a:extLst>
              <a:ext uri="{FF2B5EF4-FFF2-40B4-BE49-F238E27FC236}">
                <a16:creationId xmlns:a16="http://schemas.microsoft.com/office/drawing/2014/main" id="{D6FA3890-C2B7-4040-8F71-D874585D6E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1556" y="3181424"/>
            <a:ext cx="791241" cy="791241"/>
          </a:xfrm>
          <a:prstGeom prst="rect">
            <a:avLst/>
          </a:prstGeom>
        </p:spPr>
      </p:pic>
      <p:pic>
        <p:nvPicPr>
          <p:cNvPr id="12" name="Graphic 11" descr="Rocket">
            <a:extLst>
              <a:ext uri="{FF2B5EF4-FFF2-40B4-BE49-F238E27FC236}">
                <a16:creationId xmlns:a16="http://schemas.microsoft.com/office/drawing/2014/main" id="{4D9158CA-50B6-4246-8E11-6E07F75F12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85322" y="3724112"/>
            <a:ext cx="791241" cy="791241"/>
          </a:xfrm>
          <a:prstGeom prst="rect">
            <a:avLst/>
          </a:prstGeom>
        </p:spPr>
      </p:pic>
      <p:pic>
        <p:nvPicPr>
          <p:cNvPr id="14" name="Graphic 13" descr="Podium">
            <a:extLst>
              <a:ext uri="{FF2B5EF4-FFF2-40B4-BE49-F238E27FC236}">
                <a16:creationId xmlns:a16="http://schemas.microsoft.com/office/drawing/2014/main" id="{4724C193-18D1-4859-BDD3-F80BA199FA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67438" y="2643989"/>
            <a:ext cx="791241" cy="791241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7EE62554-5AD4-4F24-9102-86CA3E873431}"/>
              </a:ext>
            </a:extLst>
          </p:cNvPr>
          <p:cNvGrpSpPr/>
          <p:nvPr/>
        </p:nvGrpSpPr>
        <p:grpSpPr>
          <a:xfrm>
            <a:off x="6697329" y="1226229"/>
            <a:ext cx="2202817" cy="1237868"/>
            <a:chOff x="6697329" y="1266169"/>
            <a:chExt cx="2202817" cy="123786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D578BAA-8BC1-4ABD-8109-0805586F1706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CB4A507-DD82-490D-94A0-2C7FBE23DAA9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50AFBAD-E61E-43F2-9840-057634B590D2}"/>
              </a:ext>
            </a:extLst>
          </p:cNvPr>
          <p:cNvGrpSpPr/>
          <p:nvPr/>
        </p:nvGrpSpPr>
        <p:grpSpPr>
          <a:xfrm>
            <a:off x="255548" y="4689996"/>
            <a:ext cx="2202816" cy="1237867"/>
            <a:chOff x="255548" y="1266168"/>
            <a:chExt cx="2202816" cy="123786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C082280-97B7-48F4-A4E9-E87D6518E5C5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6E279A2-C8CC-4BE6-8682-42B5B5EA4928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03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232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Snake Diagram w/ 6*2 Stages for PowerPoint</vt:lpstr>
      <vt:lpstr>Snake Diagram w/ 6*2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 Diagram w/ 6*2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2017-12-21T17:44:34Z</dcterms:modified>
  <cp:category>Charts &amp; Diagrams</cp:category>
</cp:coreProperties>
</file>