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86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84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Snake Timeline for PowerPoint</a:t>
            </a:r>
          </a:p>
        </p:txBody>
      </p:sp>
      <p:sp>
        <p:nvSpPr>
          <p:cNvPr id="33" name="Freeform 9">
            <a:extLst>
              <a:ext uri="{FF2B5EF4-FFF2-40B4-BE49-F238E27FC236}">
                <a16:creationId xmlns:a16="http://schemas.microsoft.com/office/drawing/2014/main" id="{05F05017-1A72-4EC8-8330-7D37BF4FB3EB}"/>
              </a:ext>
            </a:extLst>
          </p:cNvPr>
          <p:cNvSpPr>
            <a:spLocks/>
          </p:cNvSpPr>
          <p:nvPr/>
        </p:nvSpPr>
        <p:spPr bwMode="auto">
          <a:xfrm>
            <a:off x="3788825" y="3552464"/>
            <a:ext cx="1230974" cy="1424414"/>
          </a:xfrm>
          <a:custGeom>
            <a:avLst/>
            <a:gdLst>
              <a:gd name="T0" fmla="*/ 2398 w 2398"/>
              <a:gd name="T1" fmla="*/ 0 h 2774"/>
              <a:gd name="T2" fmla="*/ 1249 w 2398"/>
              <a:gd name="T3" fmla="*/ 2774 h 2774"/>
              <a:gd name="T4" fmla="*/ 0 w 2398"/>
              <a:gd name="T5" fmla="*/ 1526 h 2774"/>
              <a:gd name="T6" fmla="*/ 632 w 2398"/>
              <a:gd name="T7" fmla="*/ 0 h 2774"/>
              <a:gd name="T8" fmla="*/ 2398 w 2398"/>
              <a:gd name="T9" fmla="*/ 0 h 2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8" h="2774">
                <a:moveTo>
                  <a:pt x="2398" y="0"/>
                </a:moveTo>
                <a:cubicBezTo>
                  <a:pt x="2398" y="1040"/>
                  <a:pt x="1985" y="2038"/>
                  <a:pt x="1249" y="2774"/>
                </a:cubicBezTo>
                <a:lnTo>
                  <a:pt x="0" y="1526"/>
                </a:lnTo>
                <a:cubicBezTo>
                  <a:pt x="405" y="1121"/>
                  <a:pt x="632" y="572"/>
                  <a:pt x="632" y="0"/>
                </a:cubicBezTo>
                <a:lnTo>
                  <a:pt x="239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20574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34" name="Freeform 11">
            <a:extLst>
              <a:ext uri="{FF2B5EF4-FFF2-40B4-BE49-F238E27FC236}">
                <a16:creationId xmlns:a16="http://schemas.microsoft.com/office/drawing/2014/main" id="{884089BF-6B6E-4016-A3F4-377C00F58667}"/>
              </a:ext>
            </a:extLst>
          </p:cNvPr>
          <p:cNvSpPr>
            <a:spLocks/>
          </p:cNvSpPr>
          <p:nvPr/>
        </p:nvSpPr>
        <p:spPr bwMode="auto">
          <a:xfrm>
            <a:off x="2896995" y="4444293"/>
            <a:ext cx="1424414" cy="1232230"/>
          </a:xfrm>
          <a:custGeom>
            <a:avLst/>
            <a:gdLst>
              <a:gd name="T0" fmla="*/ 2774 w 2774"/>
              <a:gd name="T1" fmla="*/ 1249 h 2398"/>
              <a:gd name="T2" fmla="*/ 0 w 2774"/>
              <a:gd name="T3" fmla="*/ 2398 h 2398"/>
              <a:gd name="T4" fmla="*/ 0 w 2774"/>
              <a:gd name="T5" fmla="*/ 632 h 2398"/>
              <a:gd name="T6" fmla="*/ 1526 w 2774"/>
              <a:gd name="T7" fmla="*/ 0 h 2398"/>
              <a:gd name="T8" fmla="*/ 2774 w 2774"/>
              <a:gd name="T9" fmla="*/ 1249 h 2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4" h="2398">
                <a:moveTo>
                  <a:pt x="2774" y="1249"/>
                </a:moveTo>
                <a:cubicBezTo>
                  <a:pt x="2038" y="1985"/>
                  <a:pt x="1040" y="2398"/>
                  <a:pt x="0" y="2398"/>
                </a:cubicBezTo>
                <a:lnTo>
                  <a:pt x="0" y="632"/>
                </a:lnTo>
                <a:cubicBezTo>
                  <a:pt x="572" y="632"/>
                  <a:pt x="1121" y="405"/>
                  <a:pt x="1526" y="0"/>
                </a:cubicBezTo>
                <a:lnTo>
                  <a:pt x="2774" y="1249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27432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35" name="Freeform 13">
            <a:extLst>
              <a:ext uri="{FF2B5EF4-FFF2-40B4-BE49-F238E27FC236}">
                <a16:creationId xmlns:a16="http://schemas.microsoft.com/office/drawing/2014/main" id="{1F5066E7-8B16-4365-8AD2-6EFF0334CCB0}"/>
              </a:ext>
            </a:extLst>
          </p:cNvPr>
          <p:cNvSpPr>
            <a:spLocks/>
          </p:cNvSpPr>
          <p:nvPr/>
        </p:nvSpPr>
        <p:spPr bwMode="auto">
          <a:xfrm>
            <a:off x="1318083" y="4444293"/>
            <a:ext cx="1424414" cy="1232230"/>
          </a:xfrm>
          <a:custGeom>
            <a:avLst/>
            <a:gdLst>
              <a:gd name="T0" fmla="*/ 2774 w 2774"/>
              <a:gd name="T1" fmla="*/ 2398 h 2398"/>
              <a:gd name="T2" fmla="*/ 0 w 2774"/>
              <a:gd name="T3" fmla="*/ 1249 h 2398"/>
              <a:gd name="T4" fmla="*/ 1248 w 2774"/>
              <a:gd name="T5" fmla="*/ 0 h 2398"/>
              <a:gd name="T6" fmla="*/ 2774 w 2774"/>
              <a:gd name="T7" fmla="*/ 632 h 2398"/>
              <a:gd name="T8" fmla="*/ 2774 w 2774"/>
              <a:gd name="T9" fmla="*/ 2398 h 2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4" h="2398">
                <a:moveTo>
                  <a:pt x="2774" y="2398"/>
                </a:moveTo>
                <a:cubicBezTo>
                  <a:pt x="1734" y="2398"/>
                  <a:pt x="735" y="1985"/>
                  <a:pt x="0" y="1249"/>
                </a:cubicBezTo>
                <a:lnTo>
                  <a:pt x="1248" y="0"/>
                </a:lnTo>
                <a:cubicBezTo>
                  <a:pt x="1653" y="405"/>
                  <a:pt x="2202" y="632"/>
                  <a:pt x="2774" y="632"/>
                </a:cubicBezTo>
                <a:lnTo>
                  <a:pt x="2774" y="2398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20574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id="{9DB01D48-7F58-4061-817B-2720086A9391}"/>
              </a:ext>
            </a:extLst>
          </p:cNvPr>
          <p:cNvSpPr>
            <a:spLocks/>
          </p:cNvSpPr>
          <p:nvPr/>
        </p:nvSpPr>
        <p:spPr bwMode="auto">
          <a:xfrm>
            <a:off x="6401503" y="1272650"/>
            <a:ext cx="1424414" cy="1232230"/>
          </a:xfrm>
          <a:custGeom>
            <a:avLst/>
            <a:gdLst>
              <a:gd name="T0" fmla="*/ 0 w 2774"/>
              <a:gd name="T1" fmla="*/ 0 h 2398"/>
              <a:gd name="T2" fmla="*/ 2774 w 2774"/>
              <a:gd name="T3" fmla="*/ 1149 h 2398"/>
              <a:gd name="T4" fmla="*/ 1526 w 2774"/>
              <a:gd name="T5" fmla="*/ 2398 h 2398"/>
              <a:gd name="T6" fmla="*/ 0 w 2774"/>
              <a:gd name="T7" fmla="*/ 1766 h 2398"/>
              <a:gd name="T8" fmla="*/ 0 w 2774"/>
              <a:gd name="T9" fmla="*/ 0 h 2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4" h="2398">
                <a:moveTo>
                  <a:pt x="0" y="0"/>
                </a:moveTo>
                <a:cubicBezTo>
                  <a:pt x="1040" y="0"/>
                  <a:pt x="2038" y="413"/>
                  <a:pt x="2774" y="1149"/>
                </a:cubicBezTo>
                <a:lnTo>
                  <a:pt x="1526" y="2398"/>
                </a:lnTo>
                <a:cubicBezTo>
                  <a:pt x="1121" y="1993"/>
                  <a:pt x="572" y="1766"/>
                  <a:pt x="0" y="176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27432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37" name="Freeform 17">
            <a:extLst>
              <a:ext uri="{FF2B5EF4-FFF2-40B4-BE49-F238E27FC236}">
                <a16:creationId xmlns:a16="http://schemas.microsoft.com/office/drawing/2014/main" id="{4DE37E95-4E07-452C-90B0-9F39E8DD9D01}"/>
              </a:ext>
            </a:extLst>
          </p:cNvPr>
          <p:cNvSpPr>
            <a:spLocks/>
          </p:cNvSpPr>
          <p:nvPr/>
        </p:nvSpPr>
        <p:spPr bwMode="auto">
          <a:xfrm>
            <a:off x="4122947" y="1972295"/>
            <a:ext cx="1230974" cy="1425670"/>
          </a:xfrm>
          <a:custGeom>
            <a:avLst/>
            <a:gdLst>
              <a:gd name="T0" fmla="*/ 0 w 2398"/>
              <a:gd name="T1" fmla="*/ 2774 h 2774"/>
              <a:gd name="T2" fmla="*/ 1149 w 2398"/>
              <a:gd name="T3" fmla="*/ 0 h 2774"/>
              <a:gd name="T4" fmla="*/ 2398 w 2398"/>
              <a:gd name="T5" fmla="*/ 1248 h 2774"/>
              <a:gd name="T6" fmla="*/ 1766 w 2398"/>
              <a:gd name="T7" fmla="*/ 2774 h 2774"/>
              <a:gd name="T8" fmla="*/ 0 w 2398"/>
              <a:gd name="T9" fmla="*/ 2774 h 2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8" h="2774">
                <a:moveTo>
                  <a:pt x="0" y="2774"/>
                </a:moveTo>
                <a:cubicBezTo>
                  <a:pt x="0" y="1734"/>
                  <a:pt x="413" y="735"/>
                  <a:pt x="1149" y="0"/>
                </a:cubicBezTo>
                <a:lnTo>
                  <a:pt x="2398" y="1248"/>
                </a:lnTo>
                <a:cubicBezTo>
                  <a:pt x="1993" y="1653"/>
                  <a:pt x="1766" y="2202"/>
                  <a:pt x="1766" y="2774"/>
                </a:cubicBezTo>
                <a:lnTo>
                  <a:pt x="0" y="2774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20574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38" name="Freeform 19">
            <a:extLst>
              <a:ext uri="{FF2B5EF4-FFF2-40B4-BE49-F238E27FC236}">
                <a16:creationId xmlns:a16="http://schemas.microsoft.com/office/drawing/2014/main" id="{CC602BC0-26C0-4616-B275-DAFD25EABABE}"/>
              </a:ext>
            </a:extLst>
          </p:cNvPr>
          <p:cNvSpPr>
            <a:spLocks/>
          </p:cNvSpPr>
          <p:nvPr/>
        </p:nvSpPr>
        <p:spPr bwMode="auto">
          <a:xfrm>
            <a:off x="4822591" y="1272650"/>
            <a:ext cx="1424414" cy="1232230"/>
          </a:xfrm>
          <a:custGeom>
            <a:avLst/>
            <a:gdLst>
              <a:gd name="T0" fmla="*/ 0 w 2774"/>
              <a:gd name="T1" fmla="*/ 1149 h 2398"/>
              <a:gd name="T2" fmla="*/ 2774 w 2774"/>
              <a:gd name="T3" fmla="*/ 0 h 2398"/>
              <a:gd name="T4" fmla="*/ 2774 w 2774"/>
              <a:gd name="T5" fmla="*/ 1766 h 2398"/>
              <a:gd name="T6" fmla="*/ 1248 w 2774"/>
              <a:gd name="T7" fmla="*/ 2398 h 2398"/>
              <a:gd name="T8" fmla="*/ 0 w 2774"/>
              <a:gd name="T9" fmla="*/ 1149 h 2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4" h="2398">
                <a:moveTo>
                  <a:pt x="0" y="1149"/>
                </a:moveTo>
                <a:cubicBezTo>
                  <a:pt x="735" y="413"/>
                  <a:pt x="1734" y="0"/>
                  <a:pt x="2774" y="0"/>
                </a:cubicBezTo>
                <a:lnTo>
                  <a:pt x="2774" y="1766"/>
                </a:lnTo>
                <a:cubicBezTo>
                  <a:pt x="2202" y="1766"/>
                  <a:pt x="1653" y="1993"/>
                  <a:pt x="1248" y="2398"/>
                </a:cubicBezTo>
                <a:lnTo>
                  <a:pt x="0" y="1149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20574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47A0AD4-95C7-4C40-B551-88472223CC59}"/>
              </a:ext>
            </a:extLst>
          </p:cNvPr>
          <p:cNvSpPr/>
          <p:nvPr/>
        </p:nvSpPr>
        <p:spPr>
          <a:xfrm>
            <a:off x="5276042" y="2426999"/>
            <a:ext cx="2095169" cy="209516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EAB4C31-E85F-488D-B305-1B97CC378E38}"/>
              </a:ext>
            </a:extLst>
          </p:cNvPr>
          <p:cNvSpPr/>
          <p:nvPr/>
        </p:nvSpPr>
        <p:spPr>
          <a:xfrm>
            <a:off x="1771534" y="2426999"/>
            <a:ext cx="2095169" cy="209516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5" name="Graphic 4" descr="Bullseye">
            <a:extLst>
              <a:ext uri="{FF2B5EF4-FFF2-40B4-BE49-F238E27FC236}">
                <a16:creationId xmlns:a16="http://schemas.microsoft.com/office/drawing/2014/main" id="{81110031-E4D1-47F6-8C8A-5C27E7C1B1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81476" y="2737557"/>
            <a:ext cx="1474052" cy="1474052"/>
          </a:xfrm>
          <a:prstGeom prst="rect">
            <a:avLst/>
          </a:prstGeom>
        </p:spPr>
      </p:pic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91E803CD-E4BC-4570-A8FE-92F28B9625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86599" y="2737557"/>
            <a:ext cx="1474052" cy="1474052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97A4EC20-ABCE-4519-BF87-88E5D8473DDF}"/>
              </a:ext>
            </a:extLst>
          </p:cNvPr>
          <p:cNvGrpSpPr/>
          <p:nvPr/>
        </p:nvGrpSpPr>
        <p:grpSpPr>
          <a:xfrm rot="16200000">
            <a:off x="1923701" y="5584220"/>
            <a:ext cx="264964" cy="449570"/>
            <a:chOff x="1674896" y="4871617"/>
            <a:chExt cx="353285" cy="599426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DD1EE98-B3C0-46A0-AB8A-4CF48CCFD9BD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77" name="Connector: Elbow 76">
              <a:extLst>
                <a:ext uri="{FF2B5EF4-FFF2-40B4-BE49-F238E27FC236}">
                  <a16:creationId xmlns:a16="http://schemas.microsoft.com/office/drawing/2014/main" id="{EE690255-F976-4F80-9538-2A7871E90107}"/>
                </a:ext>
              </a:extLst>
            </p:cNvPr>
            <p:cNvCxnSpPr>
              <a:cxnSpLocks/>
              <a:endCxn id="76" idx="2"/>
            </p:cNvCxnSpPr>
            <p:nvPr/>
          </p:nvCxnSpPr>
          <p:spPr>
            <a:xfrm rot="5400000" flipV="1">
              <a:off x="1522949" y="5023564"/>
              <a:ext cx="541675" cy="237782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A856C9E-28CF-4026-B5FA-DF3947B07E95}"/>
              </a:ext>
            </a:extLst>
          </p:cNvPr>
          <p:cNvGrpSpPr/>
          <p:nvPr/>
        </p:nvGrpSpPr>
        <p:grpSpPr>
          <a:xfrm rot="16200000" flipV="1">
            <a:off x="3689997" y="5532028"/>
            <a:ext cx="264964" cy="576549"/>
            <a:chOff x="1674896" y="4702311"/>
            <a:chExt cx="353285" cy="768732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7E45191F-F166-40D9-AABF-846166317823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85" name="Connector: Elbow 84">
              <a:extLst>
                <a:ext uri="{FF2B5EF4-FFF2-40B4-BE49-F238E27FC236}">
                  <a16:creationId xmlns:a16="http://schemas.microsoft.com/office/drawing/2014/main" id="{6818B3B3-BC50-42B6-B701-9B84393F1A59}"/>
                </a:ext>
              </a:extLst>
            </p:cNvPr>
            <p:cNvCxnSpPr>
              <a:cxnSpLocks/>
              <a:endCxn id="84" idx="2"/>
            </p:cNvCxnSpPr>
            <p:nvPr/>
          </p:nvCxnSpPr>
          <p:spPr>
            <a:xfrm rot="5400000" flipV="1">
              <a:off x="1438297" y="4938910"/>
              <a:ext cx="710980" cy="237782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1B9007A-F32F-413C-A741-4C3BFC74C90A}"/>
              </a:ext>
            </a:extLst>
          </p:cNvPr>
          <p:cNvGrpSpPr/>
          <p:nvPr/>
        </p:nvGrpSpPr>
        <p:grpSpPr>
          <a:xfrm rot="16200000" flipV="1">
            <a:off x="4888942" y="4518531"/>
            <a:ext cx="381450" cy="561976"/>
            <a:chOff x="1519581" y="4721742"/>
            <a:chExt cx="508600" cy="749301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8F0552C2-17B0-46D6-9286-0E9817F72F5E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89" name="Connector: Elbow 88">
              <a:extLst>
                <a:ext uri="{FF2B5EF4-FFF2-40B4-BE49-F238E27FC236}">
                  <a16:creationId xmlns:a16="http://schemas.microsoft.com/office/drawing/2014/main" id="{3023BD4B-0BC1-4DCB-B80E-EEC84B05FF05}"/>
                </a:ext>
              </a:extLst>
            </p:cNvPr>
            <p:cNvCxnSpPr>
              <a:cxnSpLocks/>
              <a:endCxn id="88" idx="2"/>
            </p:cNvCxnSpPr>
            <p:nvPr/>
          </p:nvCxnSpPr>
          <p:spPr>
            <a:xfrm rot="16200000" flipH="1">
              <a:off x="1370355" y="4870968"/>
              <a:ext cx="691549" cy="393098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F7DD017-6B56-4573-AD63-2278059466E2}"/>
              </a:ext>
            </a:extLst>
          </p:cNvPr>
          <p:cNvGrpSpPr/>
          <p:nvPr/>
        </p:nvGrpSpPr>
        <p:grpSpPr>
          <a:xfrm rot="5400000" flipV="1">
            <a:off x="4851096" y="1003346"/>
            <a:ext cx="381450" cy="561976"/>
            <a:chOff x="1519581" y="4721742"/>
            <a:chExt cx="508600" cy="749301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EE54BD81-DB6F-491A-A7B7-BCEE545128D3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93" name="Connector: Elbow 92">
              <a:extLst>
                <a:ext uri="{FF2B5EF4-FFF2-40B4-BE49-F238E27FC236}">
                  <a16:creationId xmlns:a16="http://schemas.microsoft.com/office/drawing/2014/main" id="{8AC2FEE4-9E3C-4B91-A845-F41FBE2B010C}"/>
                </a:ext>
              </a:extLst>
            </p:cNvPr>
            <p:cNvCxnSpPr>
              <a:cxnSpLocks/>
              <a:endCxn id="92" idx="2"/>
            </p:cNvCxnSpPr>
            <p:nvPr/>
          </p:nvCxnSpPr>
          <p:spPr>
            <a:xfrm rot="16200000" flipH="1">
              <a:off x="1370355" y="4870968"/>
              <a:ext cx="691549" cy="393098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887E8EA-2CA4-4CD3-B0F3-69D625E6643D}"/>
              </a:ext>
            </a:extLst>
          </p:cNvPr>
          <p:cNvGrpSpPr/>
          <p:nvPr/>
        </p:nvGrpSpPr>
        <p:grpSpPr>
          <a:xfrm flipH="1" flipV="1">
            <a:off x="7608342" y="2146011"/>
            <a:ext cx="384048" cy="561976"/>
            <a:chOff x="1519581" y="4721742"/>
            <a:chExt cx="508600" cy="749301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9D180110-E89B-4342-A58B-B76AB8BE2C4E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105" name="Connector: Elbow 104">
              <a:extLst>
                <a:ext uri="{FF2B5EF4-FFF2-40B4-BE49-F238E27FC236}">
                  <a16:creationId xmlns:a16="http://schemas.microsoft.com/office/drawing/2014/main" id="{B4B211D7-EA43-4300-A877-D2E73F116D03}"/>
                </a:ext>
              </a:extLst>
            </p:cNvPr>
            <p:cNvCxnSpPr>
              <a:cxnSpLocks/>
              <a:endCxn id="104" idx="2"/>
            </p:cNvCxnSpPr>
            <p:nvPr/>
          </p:nvCxnSpPr>
          <p:spPr>
            <a:xfrm rot="16200000" flipH="1">
              <a:off x="1370355" y="4870968"/>
              <a:ext cx="691549" cy="393098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8BA5F1C-BB20-4F1F-96FE-92935BBBA712}"/>
              </a:ext>
            </a:extLst>
          </p:cNvPr>
          <p:cNvGrpSpPr/>
          <p:nvPr/>
        </p:nvGrpSpPr>
        <p:grpSpPr>
          <a:xfrm rot="5400000" flipV="1">
            <a:off x="3849696" y="1902398"/>
            <a:ext cx="381450" cy="561976"/>
            <a:chOff x="1519581" y="4721742"/>
            <a:chExt cx="508600" cy="749301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700B5F04-F441-43FF-AFB2-7CD80B764675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109" name="Connector: Elbow 108">
              <a:extLst>
                <a:ext uri="{FF2B5EF4-FFF2-40B4-BE49-F238E27FC236}">
                  <a16:creationId xmlns:a16="http://schemas.microsoft.com/office/drawing/2014/main" id="{ED505D81-4EA1-4DF2-AE10-DD956F915D8C}"/>
                </a:ext>
              </a:extLst>
            </p:cNvPr>
            <p:cNvCxnSpPr>
              <a:cxnSpLocks/>
              <a:endCxn id="108" idx="2"/>
            </p:cNvCxnSpPr>
            <p:nvPr/>
          </p:nvCxnSpPr>
          <p:spPr>
            <a:xfrm rot="16200000" flipH="1">
              <a:off x="1370355" y="4870968"/>
              <a:ext cx="691549" cy="393098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D87EA448-6B36-460B-A350-E057D7C8D315}"/>
              </a:ext>
            </a:extLst>
          </p:cNvPr>
          <p:cNvGrpSpPr/>
          <p:nvPr/>
        </p:nvGrpSpPr>
        <p:grpSpPr>
          <a:xfrm>
            <a:off x="4228347" y="5557213"/>
            <a:ext cx="2202816" cy="649487"/>
            <a:chOff x="8921977" y="1721618"/>
            <a:chExt cx="2937088" cy="86598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87CAB39-2B8C-47B5-8B0D-F05D68C482AD}"/>
                </a:ext>
              </a:extLst>
            </p:cNvPr>
            <p:cNvSpPr txBox="1"/>
            <p:nvPr/>
          </p:nvSpPr>
          <p:spPr>
            <a:xfrm>
              <a:off x="8921977" y="172161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4080DFED-2970-4EF3-BA8C-46E9B6DBFB32}"/>
                </a:ext>
              </a:extLst>
            </p:cNvPr>
            <p:cNvSpPr txBox="1"/>
            <p:nvPr/>
          </p:nvSpPr>
          <p:spPr>
            <a:xfrm>
              <a:off x="8929772" y="2095158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4C2231E3-80DF-49F0-9EEF-9A41C726516E}"/>
              </a:ext>
            </a:extLst>
          </p:cNvPr>
          <p:cNvGrpSpPr/>
          <p:nvPr/>
        </p:nvGrpSpPr>
        <p:grpSpPr>
          <a:xfrm>
            <a:off x="5516060" y="4640565"/>
            <a:ext cx="2202816" cy="649487"/>
            <a:chOff x="8921977" y="1721618"/>
            <a:chExt cx="2937088" cy="86598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DACA274A-912E-4544-B203-98C508940E53}"/>
                </a:ext>
              </a:extLst>
            </p:cNvPr>
            <p:cNvSpPr txBox="1"/>
            <p:nvPr/>
          </p:nvSpPr>
          <p:spPr>
            <a:xfrm>
              <a:off x="8921977" y="172161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D138E607-1829-47E0-ABD9-59F6472BE6A7}"/>
                </a:ext>
              </a:extLst>
            </p:cNvPr>
            <p:cNvSpPr txBox="1"/>
            <p:nvPr/>
          </p:nvSpPr>
          <p:spPr>
            <a:xfrm>
              <a:off x="8929772" y="2095158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FC9AC4EC-A56E-4517-AE84-5152900790DB}"/>
              </a:ext>
            </a:extLst>
          </p:cNvPr>
          <p:cNvGrpSpPr/>
          <p:nvPr/>
        </p:nvGrpSpPr>
        <p:grpSpPr>
          <a:xfrm>
            <a:off x="2480797" y="910393"/>
            <a:ext cx="2202816" cy="649487"/>
            <a:chOff x="8921977" y="1721618"/>
            <a:chExt cx="2937088" cy="865983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EAD65B28-8183-43E7-8399-54942F080587}"/>
                </a:ext>
              </a:extLst>
            </p:cNvPr>
            <p:cNvSpPr txBox="1"/>
            <p:nvPr/>
          </p:nvSpPr>
          <p:spPr>
            <a:xfrm>
              <a:off x="8921977" y="172161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413F9726-6492-4F7B-9563-5595999DAB70}"/>
                </a:ext>
              </a:extLst>
            </p:cNvPr>
            <p:cNvSpPr txBox="1"/>
            <p:nvPr/>
          </p:nvSpPr>
          <p:spPr>
            <a:xfrm>
              <a:off x="8929772" y="2095158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2A3333EA-621A-4A82-9331-9F077A226004}"/>
              </a:ext>
            </a:extLst>
          </p:cNvPr>
          <p:cNvGrpSpPr/>
          <p:nvPr/>
        </p:nvGrpSpPr>
        <p:grpSpPr>
          <a:xfrm>
            <a:off x="1477342" y="1713428"/>
            <a:ext cx="2202816" cy="649487"/>
            <a:chOff x="8921977" y="1721618"/>
            <a:chExt cx="2937088" cy="865983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EA844FB8-6FBF-41CD-93CB-5D8964775BC1}"/>
                </a:ext>
              </a:extLst>
            </p:cNvPr>
            <p:cNvSpPr txBox="1"/>
            <p:nvPr/>
          </p:nvSpPr>
          <p:spPr>
            <a:xfrm>
              <a:off x="8921977" y="172161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6D7EA85C-8BBF-465E-B6E7-CFAEA0BB9A89}"/>
                </a:ext>
              </a:extLst>
            </p:cNvPr>
            <p:cNvSpPr txBox="1"/>
            <p:nvPr/>
          </p:nvSpPr>
          <p:spPr>
            <a:xfrm>
              <a:off x="8929772" y="2095158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06EBB30F-400D-430E-B310-71650F07CB51}"/>
              </a:ext>
            </a:extLst>
          </p:cNvPr>
          <p:cNvGrpSpPr/>
          <p:nvPr/>
        </p:nvGrpSpPr>
        <p:grpSpPr>
          <a:xfrm>
            <a:off x="-471821" y="5407416"/>
            <a:ext cx="2202816" cy="799528"/>
            <a:chOff x="8921977" y="1721618"/>
            <a:chExt cx="2937088" cy="1066037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AFC2B491-48EB-4E4A-A2AC-9747C43C1443}"/>
                </a:ext>
              </a:extLst>
            </p:cNvPr>
            <p:cNvSpPr txBox="1"/>
            <p:nvPr/>
          </p:nvSpPr>
          <p:spPr>
            <a:xfrm>
              <a:off x="8921977" y="172161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8FBA10D8-FAE1-4D42-B27B-6F5A1DFB686A}"/>
                </a:ext>
              </a:extLst>
            </p:cNvPr>
            <p:cNvSpPr txBox="1"/>
            <p:nvPr/>
          </p:nvSpPr>
          <p:spPr>
            <a:xfrm>
              <a:off x="9769040" y="2110547"/>
              <a:ext cx="2090025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7423A309-C293-4ECE-8D30-5999862A7875}"/>
              </a:ext>
            </a:extLst>
          </p:cNvPr>
          <p:cNvGrpSpPr/>
          <p:nvPr/>
        </p:nvGrpSpPr>
        <p:grpSpPr>
          <a:xfrm>
            <a:off x="7460069" y="2675054"/>
            <a:ext cx="1567520" cy="799528"/>
            <a:chOff x="9769039" y="1721618"/>
            <a:chExt cx="2090026" cy="1066037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523E6CE3-2318-431B-8B4D-A181AE40EC35}"/>
                </a:ext>
              </a:extLst>
            </p:cNvPr>
            <p:cNvSpPr txBox="1"/>
            <p:nvPr/>
          </p:nvSpPr>
          <p:spPr>
            <a:xfrm>
              <a:off x="9769039" y="1721618"/>
              <a:ext cx="2090025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AA179BA-7EF0-4E17-B3AC-0908D75647F2}"/>
                </a:ext>
              </a:extLst>
            </p:cNvPr>
            <p:cNvSpPr txBox="1"/>
            <p:nvPr/>
          </p:nvSpPr>
          <p:spPr>
            <a:xfrm>
              <a:off x="9769040" y="2110547"/>
              <a:ext cx="2090025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8236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Snake Timeline for PowerPoint</a:t>
            </a:r>
          </a:p>
        </p:txBody>
      </p:sp>
      <p:sp>
        <p:nvSpPr>
          <p:cNvPr id="33" name="Freeform 9">
            <a:extLst>
              <a:ext uri="{FF2B5EF4-FFF2-40B4-BE49-F238E27FC236}">
                <a16:creationId xmlns:a16="http://schemas.microsoft.com/office/drawing/2014/main" id="{05F05017-1A72-4EC8-8330-7D37BF4FB3EB}"/>
              </a:ext>
            </a:extLst>
          </p:cNvPr>
          <p:cNvSpPr>
            <a:spLocks/>
          </p:cNvSpPr>
          <p:nvPr/>
        </p:nvSpPr>
        <p:spPr bwMode="auto">
          <a:xfrm>
            <a:off x="3788825" y="3552464"/>
            <a:ext cx="1230974" cy="1424414"/>
          </a:xfrm>
          <a:custGeom>
            <a:avLst/>
            <a:gdLst>
              <a:gd name="T0" fmla="*/ 2398 w 2398"/>
              <a:gd name="T1" fmla="*/ 0 h 2774"/>
              <a:gd name="T2" fmla="*/ 1249 w 2398"/>
              <a:gd name="T3" fmla="*/ 2774 h 2774"/>
              <a:gd name="T4" fmla="*/ 0 w 2398"/>
              <a:gd name="T5" fmla="*/ 1526 h 2774"/>
              <a:gd name="T6" fmla="*/ 632 w 2398"/>
              <a:gd name="T7" fmla="*/ 0 h 2774"/>
              <a:gd name="T8" fmla="*/ 2398 w 2398"/>
              <a:gd name="T9" fmla="*/ 0 h 2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8" h="2774">
                <a:moveTo>
                  <a:pt x="2398" y="0"/>
                </a:moveTo>
                <a:cubicBezTo>
                  <a:pt x="2398" y="1040"/>
                  <a:pt x="1985" y="2038"/>
                  <a:pt x="1249" y="2774"/>
                </a:cubicBezTo>
                <a:lnTo>
                  <a:pt x="0" y="1526"/>
                </a:lnTo>
                <a:cubicBezTo>
                  <a:pt x="405" y="1121"/>
                  <a:pt x="632" y="572"/>
                  <a:pt x="632" y="0"/>
                </a:cubicBezTo>
                <a:lnTo>
                  <a:pt x="239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20574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34" name="Freeform 11">
            <a:extLst>
              <a:ext uri="{FF2B5EF4-FFF2-40B4-BE49-F238E27FC236}">
                <a16:creationId xmlns:a16="http://schemas.microsoft.com/office/drawing/2014/main" id="{884089BF-6B6E-4016-A3F4-377C00F58667}"/>
              </a:ext>
            </a:extLst>
          </p:cNvPr>
          <p:cNvSpPr>
            <a:spLocks/>
          </p:cNvSpPr>
          <p:nvPr/>
        </p:nvSpPr>
        <p:spPr bwMode="auto">
          <a:xfrm>
            <a:off x="2896995" y="4444293"/>
            <a:ext cx="1424414" cy="1232230"/>
          </a:xfrm>
          <a:custGeom>
            <a:avLst/>
            <a:gdLst>
              <a:gd name="T0" fmla="*/ 2774 w 2774"/>
              <a:gd name="T1" fmla="*/ 1249 h 2398"/>
              <a:gd name="T2" fmla="*/ 0 w 2774"/>
              <a:gd name="T3" fmla="*/ 2398 h 2398"/>
              <a:gd name="T4" fmla="*/ 0 w 2774"/>
              <a:gd name="T5" fmla="*/ 632 h 2398"/>
              <a:gd name="T6" fmla="*/ 1526 w 2774"/>
              <a:gd name="T7" fmla="*/ 0 h 2398"/>
              <a:gd name="T8" fmla="*/ 2774 w 2774"/>
              <a:gd name="T9" fmla="*/ 1249 h 2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4" h="2398">
                <a:moveTo>
                  <a:pt x="2774" y="1249"/>
                </a:moveTo>
                <a:cubicBezTo>
                  <a:pt x="2038" y="1985"/>
                  <a:pt x="1040" y="2398"/>
                  <a:pt x="0" y="2398"/>
                </a:cubicBezTo>
                <a:lnTo>
                  <a:pt x="0" y="632"/>
                </a:lnTo>
                <a:cubicBezTo>
                  <a:pt x="572" y="632"/>
                  <a:pt x="1121" y="405"/>
                  <a:pt x="1526" y="0"/>
                </a:cubicBezTo>
                <a:lnTo>
                  <a:pt x="2774" y="1249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27432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35" name="Freeform 13">
            <a:extLst>
              <a:ext uri="{FF2B5EF4-FFF2-40B4-BE49-F238E27FC236}">
                <a16:creationId xmlns:a16="http://schemas.microsoft.com/office/drawing/2014/main" id="{1F5066E7-8B16-4365-8AD2-6EFF0334CCB0}"/>
              </a:ext>
            </a:extLst>
          </p:cNvPr>
          <p:cNvSpPr>
            <a:spLocks/>
          </p:cNvSpPr>
          <p:nvPr/>
        </p:nvSpPr>
        <p:spPr bwMode="auto">
          <a:xfrm>
            <a:off x="1318083" y="4444293"/>
            <a:ext cx="1424414" cy="1232230"/>
          </a:xfrm>
          <a:custGeom>
            <a:avLst/>
            <a:gdLst>
              <a:gd name="T0" fmla="*/ 2774 w 2774"/>
              <a:gd name="T1" fmla="*/ 2398 h 2398"/>
              <a:gd name="T2" fmla="*/ 0 w 2774"/>
              <a:gd name="T3" fmla="*/ 1249 h 2398"/>
              <a:gd name="T4" fmla="*/ 1248 w 2774"/>
              <a:gd name="T5" fmla="*/ 0 h 2398"/>
              <a:gd name="T6" fmla="*/ 2774 w 2774"/>
              <a:gd name="T7" fmla="*/ 632 h 2398"/>
              <a:gd name="T8" fmla="*/ 2774 w 2774"/>
              <a:gd name="T9" fmla="*/ 2398 h 2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4" h="2398">
                <a:moveTo>
                  <a:pt x="2774" y="2398"/>
                </a:moveTo>
                <a:cubicBezTo>
                  <a:pt x="1734" y="2398"/>
                  <a:pt x="735" y="1985"/>
                  <a:pt x="0" y="1249"/>
                </a:cubicBezTo>
                <a:lnTo>
                  <a:pt x="1248" y="0"/>
                </a:lnTo>
                <a:cubicBezTo>
                  <a:pt x="1653" y="405"/>
                  <a:pt x="2202" y="632"/>
                  <a:pt x="2774" y="632"/>
                </a:cubicBezTo>
                <a:lnTo>
                  <a:pt x="2774" y="2398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20574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id="{9DB01D48-7F58-4061-817B-2720086A9391}"/>
              </a:ext>
            </a:extLst>
          </p:cNvPr>
          <p:cNvSpPr>
            <a:spLocks/>
          </p:cNvSpPr>
          <p:nvPr/>
        </p:nvSpPr>
        <p:spPr bwMode="auto">
          <a:xfrm>
            <a:off x="6401503" y="1272650"/>
            <a:ext cx="1424414" cy="1232230"/>
          </a:xfrm>
          <a:custGeom>
            <a:avLst/>
            <a:gdLst>
              <a:gd name="T0" fmla="*/ 0 w 2774"/>
              <a:gd name="T1" fmla="*/ 0 h 2398"/>
              <a:gd name="T2" fmla="*/ 2774 w 2774"/>
              <a:gd name="T3" fmla="*/ 1149 h 2398"/>
              <a:gd name="T4" fmla="*/ 1526 w 2774"/>
              <a:gd name="T5" fmla="*/ 2398 h 2398"/>
              <a:gd name="T6" fmla="*/ 0 w 2774"/>
              <a:gd name="T7" fmla="*/ 1766 h 2398"/>
              <a:gd name="T8" fmla="*/ 0 w 2774"/>
              <a:gd name="T9" fmla="*/ 0 h 2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4" h="2398">
                <a:moveTo>
                  <a:pt x="0" y="0"/>
                </a:moveTo>
                <a:cubicBezTo>
                  <a:pt x="1040" y="0"/>
                  <a:pt x="2038" y="413"/>
                  <a:pt x="2774" y="1149"/>
                </a:cubicBezTo>
                <a:lnTo>
                  <a:pt x="1526" y="2398"/>
                </a:lnTo>
                <a:cubicBezTo>
                  <a:pt x="1121" y="1993"/>
                  <a:pt x="572" y="1766"/>
                  <a:pt x="0" y="176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27432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37" name="Freeform 17">
            <a:extLst>
              <a:ext uri="{FF2B5EF4-FFF2-40B4-BE49-F238E27FC236}">
                <a16:creationId xmlns:a16="http://schemas.microsoft.com/office/drawing/2014/main" id="{4DE37E95-4E07-452C-90B0-9F39E8DD9D01}"/>
              </a:ext>
            </a:extLst>
          </p:cNvPr>
          <p:cNvSpPr>
            <a:spLocks/>
          </p:cNvSpPr>
          <p:nvPr/>
        </p:nvSpPr>
        <p:spPr bwMode="auto">
          <a:xfrm>
            <a:off x="4122947" y="1972295"/>
            <a:ext cx="1230974" cy="1425670"/>
          </a:xfrm>
          <a:custGeom>
            <a:avLst/>
            <a:gdLst>
              <a:gd name="T0" fmla="*/ 0 w 2398"/>
              <a:gd name="T1" fmla="*/ 2774 h 2774"/>
              <a:gd name="T2" fmla="*/ 1149 w 2398"/>
              <a:gd name="T3" fmla="*/ 0 h 2774"/>
              <a:gd name="T4" fmla="*/ 2398 w 2398"/>
              <a:gd name="T5" fmla="*/ 1248 h 2774"/>
              <a:gd name="T6" fmla="*/ 1766 w 2398"/>
              <a:gd name="T7" fmla="*/ 2774 h 2774"/>
              <a:gd name="T8" fmla="*/ 0 w 2398"/>
              <a:gd name="T9" fmla="*/ 2774 h 2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8" h="2774">
                <a:moveTo>
                  <a:pt x="0" y="2774"/>
                </a:moveTo>
                <a:cubicBezTo>
                  <a:pt x="0" y="1734"/>
                  <a:pt x="413" y="735"/>
                  <a:pt x="1149" y="0"/>
                </a:cubicBezTo>
                <a:lnTo>
                  <a:pt x="2398" y="1248"/>
                </a:lnTo>
                <a:cubicBezTo>
                  <a:pt x="1993" y="1653"/>
                  <a:pt x="1766" y="2202"/>
                  <a:pt x="1766" y="2774"/>
                </a:cubicBezTo>
                <a:lnTo>
                  <a:pt x="0" y="2774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20574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38" name="Freeform 19">
            <a:extLst>
              <a:ext uri="{FF2B5EF4-FFF2-40B4-BE49-F238E27FC236}">
                <a16:creationId xmlns:a16="http://schemas.microsoft.com/office/drawing/2014/main" id="{CC602BC0-26C0-4616-B275-DAFD25EABABE}"/>
              </a:ext>
            </a:extLst>
          </p:cNvPr>
          <p:cNvSpPr>
            <a:spLocks/>
          </p:cNvSpPr>
          <p:nvPr/>
        </p:nvSpPr>
        <p:spPr bwMode="auto">
          <a:xfrm>
            <a:off x="4822591" y="1272650"/>
            <a:ext cx="1424414" cy="1232230"/>
          </a:xfrm>
          <a:custGeom>
            <a:avLst/>
            <a:gdLst>
              <a:gd name="T0" fmla="*/ 0 w 2774"/>
              <a:gd name="T1" fmla="*/ 1149 h 2398"/>
              <a:gd name="T2" fmla="*/ 2774 w 2774"/>
              <a:gd name="T3" fmla="*/ 0 h 2398"/>
              <a:gd name="T4" fmla="*/ 2774 w 2774"/>
              <a:gd name="T5" fmla="*/ 1766 h 2398"/>
              <a:gd name="T6" fmla="*/ 1248 w 2774"/>
              <a:gd name="T7" fmla="*/ 2398 h 2398"/>
              <a:gd name="T8" fmla="*/ 0 w 2774"/>
              <a:gd name="T9" fmla="*/ 1149 h 2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4" h="2398">
                <a:moveTo>
                  <a:pt x="0" y="1149"/>
                </a:moveTo>
                <a:cubicBezTo>
                  <a:pt x="735" y="413"/>
                  <a:pt x="1734" y="0"/>
                  <a:pt x="2774" y="0"/>
                </a:cubicBezTo>
                <a:lnTo>
                  <a:pt x="2774" y="1766"/>
                </a:lnTo>
                <a:cubicBezTo>
                  <a:pt x="2202" y="1766"/>
                  <a:pt x="1653" y="1993"/>
                  <a:pt x="1248" y="2398"/>
                </a:cubicBezTo>
                <a:lnTo>
                  <a:pt x="0" y="1149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20574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47A0AD4-95C7-4C40-B551-88472223CC59}"/>
              </a:ext>
            </a:extLst>
          </p:cNvPr>
          <p:cNvSpPr/>
          <p:nvPr/>
        </p:nvSpPr>
        <p:spPr>
          <a:xfrm>
            <a:off x="5276042" y="2426999"/>
            <a:ext cx="2095169" cy="2095167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EAB4C31-E85F-488D-B305-1B97CC378E38}"/>
              </a:ext>
            </a:extLst>
          </p:cNvPr>
          <p:cNvSpPr/>
          <p:nvPr/>
        </p:nvSpPr>
        <p:spPr>
          <a:xfrm>
            <a:off x="1771534" y="2426999"/>
            <a:ext cx="2095169" cy="2095167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5" name="Graphic 4" descr="Bullseye">
            <a:extLst>
              <a:ext uri="{FF2B5EF4-FFF2-40B4-BE49-F238E27FC236}">
                <a16:creationId xmlns:a16="http://schemas.microsoft.com/office/drawing/2014/main" id="{81110031-E4D1-47F6-8C8A-5C27E7C1B1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81476" y="2737557"/>
            <a:ext cx="1474052" cy="1474052"/>
          </a:xfrm>
          <a:prstGeom prst="rect">
            <a:avLst/>
          </a:prstGeom>
        </p:spPr>
      </p:pic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91E803CD-E4BC-4570-A8FE-92F28B9625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86599" y="2737557"/>
            <a:ext cx="1474052" cy="1474052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97A4EC20-ABCE-4519-BF87-88E5D8473DDF}"/>
              </a:ext>
            </a:extLst>
          </p:cNvPr>
          <p:cNvGrpSpPr/>
          <p:nvPr/>
        </p:nvGrpSpPr>
        <p:grpSpPr>
          <a:xfrm rot="16200000">
            <a:off x="1923701" y="5584220"/>
            <a:ext cx="264964" cy="449570"/>
            <a:chOff x="1674896" y="4871617"/>
            <a:chExt cx="353285" cy="599426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DD1EE98-B3C0-46A0-AB8A-4CF48CCFD9BD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77" name="Connector: Elbow 76">
              <a:extLst>
                <a:ext uri="{FF2B5EF4-FFF2-40B4-BE49-F238E27FC236}">
                  <a16:creationId xmlns:a16="http://schemas.microsoft.com/office/drawing/2014/main" id="{EE690255-F976-4F80-9538-2A7871E90107}"/>
                </a:ext>
              </a:extLst>
            </p:cNvPr>
            <p:cNvCxnSpPr>
              <a:cxnSpLocks/>
              <a:endCxn id="76" idx="2"/>
            </p:cNvCxnSpPr>
            <p:nvPr/>
          </p:nvCxnSpPr>
          <p:spPr>
            <a:xfrm rot="5400000" flipV="1">
              <a:off x="1522949" y="5023564"/>
              <a:ext cx="541675" cy="237782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A856C9E-28CF-4026-B5FA-DF3947B07E95}"/>
              </a:ext>
            </a:extLst>
          </p:cNvPr>
          <p:cNvGrpSpPr/>
          <p:nvPr/>
        </p:nvGrpSpPr>
        <p:grpSpPr>
          <a:xfrm rot="16200000" flipV="1">
            <a:off x="3689997" y="5532028"/>
            <a:ext cx="264964" cy="576549"/>
            <a:chOff x="1674896" y="4702311"/>
            <a:chExt cx="353285" cy="768732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7E45191F-F166-40D9-AABF-846166317823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85" name="Connector: Elbow 84">
              <a:extLst>
                <a:ext uri="{FF2B5EF4-FFF2-40B4-BE49-F238E27FC236}">
                  <a16:creationId xmlns:a16="http://schemas.microsoft.com/office/drawing/2014/main" id="{6818B3B3-BC50-42B6-B701-9B84393F1A59}"/>
                </a:ext>
              </a:extLst>
            </p:cNvPr>
            <p:cNvCxnSpPr>
              <a:cxnSpLocks/>
              <a:endCxn id="84" idx="2"/>
            </p:cNvCxnSpPr>
            <p:nvPr/>
          </p:nvCxnSpPr>
          <p:spPr>
            <a:xfrm rot="5400000" flipV="1">
              <a:off x="1438297" y="4938910"/>
              <a:ext cx="710980" cy="237782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1B9007A-F32F-413C-A741-4C3BFC74C90A}"/>
              </a:ext>
            </a:extLst>
          </p:cNvPr>
          <p:cNvGrpSpPr/>
          <p:nvPr/>
        </p:nvGrpSpPr>
        <p:grpSpPr>
          <a:xfrm rot="16200000" flipV="1">
            <a:off x="4888942" y="4518531"/>
            <a:ext cx="381450" cy="561976"/>
            <a:chOff x="1519581" y="4721742"/>
            <a:chExt cx="508600" cy="749301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8F0552C2-17B0-46D6-9286-0E9817F72F5E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89" name="Connector: Elbow 88">
              <a:extLst>
                <a:ext uri="{FF2B5EF4-FFF2-40B4-BE49-F238E27FC236}">
                  <a16:creationId xmlns:a16="http://schemas.microsoft.com/office/drawing/2014/main" id="{3023BD4B-0BC1-4DCB-B80E-EEC84B05FF05}"/>
                </a:ext>
              </a:extLst>
            </p:cNvPr>
            <p:cNvCxnSpPr>
              <a:cxnSpLocks/>
              <a:endCxn id="88" idx="2"/>
            </p:cNvCxnSpPr>
            <p:nvPr/>
          </p:nvCxnSpPr>
          <p:spPr>
            <a:xfrm rot="16200000" flipH="1">
              <a:off x="1370355" y="4870968"/>
              <a:ext cx="691549" cy="393098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F7DD017-6B56-4573-AD63-2278059466E2}"/>
              </a:ext>
            </a:extLst>
          </p:cNvPr>
          <p:cNvGrpSpPr/>
          <p:nvPr/>
        </p:nvGrpSpPr>
        <p:grpSpPr>
          <a:xfrm rot="5400000" flipV="1">
            <a:off x="4851096" y="1003346"/>
            <a:ext cx="381450" cy="561976"/>
            <a:chOff x="1519581" y="4721742"/>
            <a:chExt cx="508600" cy="749301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EE54BD81-DB6F-491A-A7B7-BCEE545128D3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93" name="Connector: Elbow 92">
              <a:extLst>
                <a:ext uri="{FF2B5EF4-FFF2-40B4-BE49-F238E27FC236}">
                  <a16:creationId xmlns:a16="http://schemas.microsoft.com/office/drawing/2014/main" id="{8AC2FEE4-9E3C-4B91-A845-F41FBE2B010C}"/>
                </a:ext>
              </a:extLst>
            </p:cNvPr>
            <p:cNvCxnSpPr>
              <a:cxnSpLocks/>
              <a:endCxn id="92" idx="2"/>
            </p:cNvCxnSpPr>
            <p:nvPr/>
          </p:nvCxnSpPr>
          <p:spPr>
            <a:xfrm rot="16200000" flipH="1">
              <a:off x="1370355" y="4870968"/>
              <a:ext cx="691549" cy="393098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887E8EA-2CA4-4CD3-B0F3-69D625E6643D}"/>
              </a:ext>
            </a:extLst>
          </p:cNvPr>
          <p:cNvGrpSpPr/>
          <p:nvPr/>
        </p:nvGrpSpPr>
        <p:grpSpPr>
          <a:xfrm flipH="1" flipV="1">
            <a:off x="7608342" y="2146011"/>
            <a:ext cx="384048" cy="561976"/>
            <a:chOff x="1519581" y="4721742"/>
            <a:chExt cx="508600" cy="749301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9D180110-E89B-4342-A58B-B76AB8BE2C4E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105" name="Connector: Elbow 104">
              <a:extLst>
                <a:ext uri="{FF2B5EF4-FFF2-40B4-BE49-F238E27FC236}">
                  <a16:creationId xmlns:a16="http://schemas.microsoft.com/office/drawing/2014/main" id="{B4B211D7-EA43-4300-A877-D2E73F116D03}"/>
                </a:ext>
              </a:extLst>
            </p:cNvPr>
            <p:cNvCxnSpPr>
              <a:cxnSpLocks/>
              <a:endCxn id="104" idx="2"/>
            </p:cNvCxnSpPr>
            <p:nvPr/>
          </p:nvCxnSpPr>
          <p:spPr>
            <a:xfrm rot="16200000" flipH="1">
              <a:off x="1370355" y="4870968"/>
              <a:ext cx="691549" cy="393098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8BA5F1C-BB20-4F1F-96FE-92935BBBA712}"/>
              </a:ext>
            </a:extLst>
          </p:cNvPr>
          <p:cNvGrpSpPr/>
          <p:nvPr/>
        </p:nvGrpSpPr>
        <p:grpSpPr>
          <a:xfrm rot="5400000" flipV="1">
            <a:off x="3849696" y="1902398"/>
            <a:ext cx="381450" cy="561976"/>
            <a:chOff x="1519581" y="4721742"/>
            <a:chExt cx="508600" cy="749301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700B5F04-F441-43FF-AFB2-7CD80B764675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109" name="Connector: Elbow 108">
              <a:extLst>
                <a:ext uri="{FF2B5EF4-FFF2-40B4-BE49-F238E27FC236}">
                  <a16:creationId xmlns:a16="http://schemas.microsoft.com/office/drawing/2014/main" id="{ED505D81-4EA1-4DF2-AE10-DD956F915D8C}"/>
                </a:ext>
              </a:extLst>
            </p:cNvPr>
            <p:cNvCxnSpPr>
              <a:cxnSpLocks/>
              <a:endCxn id="108" idx="2"/>
            </p:cNvCxnSpPr>
            <p:nvPr/>
          </p:nvCxnSpPr>
          <p:spPr>
            <a:xfrm rot="16200000" flipH="1">
              <a:off x="1370355" y="4870968"/>
              <a:ext cx="691549" cy="393098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D87EA448-6B36-460B-A350-E057D7C8D315}"/>
              </a:ext>
            </a:extLst>
          </p:cNvPr>
          <p:cNvGrpSpPr/>
          <p:nvPr/>
        </p:nvGrpSpPr>
        <p:grpSpPr>
          <a:xfrm>
            <a:off x="4228347" y="5557213"/>
            <a:ext cx="2202816" cy="649487"/>
            <a:chOff x="8921977" y="1721618"/>
            <a:chExt cx="2937088" cy="86598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87CAB39-2B8C-47B5-8B0D-F05D68C482AD}"/>
                </a:ext>
              </a:extLst>
            </p:cNvPr>
            <p:cNvSpPr txBox="1"/>
            <p:nvPr/>
          </p:nvSpPr>
          <p:spPr>
            <a:xfrm>
              <a:off x="8921977" y="172161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4080DFED-2970-4EF3-BA8C-46E9B6DBFB32}"/>
                </a:ext>
              </a:extLst>
            </p:cNvPr>
            <p:cNvSpPr txBox="1"/>
            <p:nvPr/>
          </p:nvSpPr>
          <p:spPr>
            <a:xfrm>
              <a:off x="8929772" y="2095158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4C2231E3-80DF-49F0-9EEF-9A41C726516E}"/>
              </a:ext>
            </a:extLst>
          </p:cNvPr>
          <p:cNvGrpSpPr/>
          <p:nvPr/>
        </p:nvGrpSpPr>
        <p:grpSpPr>
          <a:xfrm>
            <a:off x="5516060" y="4640565"/>
            <a:ext cx="2202816" cy="649487"/>
            <a:chOff x="8921977" y="1721618"/>
            <a:chExt cx="2937088" cy="86598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DACA274A-912E-4544-B203-98C508940E53}"/>
                </a:ext>
              </a:extLst>
            </p:cNvPr>
            <p:cNvSpPr txBox="1"/>
            <p:nvPr/>
          </p:nvSpPr>
          <p:spPr>
            <a:xfrm>
              <a:off x="8921977" y="172161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D138E607-1829-47E0-ABD9-59F6472BE6A7}"/>
                </a:ext>
              </a:extLst>
            </p:cNvPr>
            <p:cNvSpPr txBox="1"/>
            <p:nvPr/>
          </p:nvSpPr>
          <p:spPr>
            <a:xfrm>
              <a:off x="8929772" y="2095158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FC9AC4EC-A56E-4517-AE84-5152900790DB}"/>
              </a:ext>
            </a:extLst>
          </p:cNvPr>
          <p:cNvGrpSpPr/>
          <p:nvPr/>
        </p:nvGrpSpPr>
        <p:grpSpPr>
          <a:xfrm>
            <a:off x="2480797" y="910393"/>
            <a:ext cx="2202816" cy="649487"/>
            <a:chOff x="8921977" y="1721618"/>
            <a:chExt cx="2937088" cy="865983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EAD65B28-8183-43E7-8399-54942F080587}"/>
                </a:ext>
              </a:extLst>
            </p:cNvPr>
            <p:cNvSpPr txBox="1"/>
            <p:nvPr/>
          </p:nvSpPr>
          <p:spPr>
            <a:xfrm>
              <a:off x="8921977" y="172161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413F9726-6492-4F7B-9563-5595999DAB70}"/>
                </a:ext>
              </a:extLst>
            </p:cNvPr>
            <p:cNvSpPr txBox="1"/>
            <p:nvPr/>
          </p:nvSpPr>
          <p:spPr>
            <a:xfrm>
              <a:off x="8929772" y="2095158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2A3333EA-621A-4A82-9331-9F077A226004}"/>
              </a:ext>
            </a:extLst>
          </p:cNvPr>
          <p:cNvGrpSpPr/>
          <p:nvPr/>
        </p:nvGrpSpPr>
        <p:grpSpPr>
          <a:xfrm>
            <a:off x="1477342" y="1713428"/>
            <a:ext cx="2202816" cy="649487"/>
            <a:chOff x="8921977" y="1721618"/>
            <a:chExt cx="2937088" cy="865983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EA844FB8-6FBF-41CD-93CB-5D8964775BC1}"/>
                </a:ext>
              </a:extLst>
            </p:cNvPr>
            <p:cNvSpPr txBox="1"/>
            <p:nvPr/>
          </p:nvSpPr>
          <p:spPr>
            <a:xfrm>
              <a:off x="8921977" y="172161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6D7EA85C-8BBF-465E-B6E7-CFAEA0BB9A89}"/>
                </a:ext>
              </a:extLst>
            </p:cNvPr>
            <p:cNvSpPr txBox="1"/>
            <p:nvPr/>
          </p:nvSpPr>
          <p:spPr>
            <a:xfrm>
              <a:off x="8929772" y="2095158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06EBB30F-400D-430E-B310-71650F07CB51}"/>
              </a:ext>
            </a:extLst>
          </p:cNvPr>
          <p:cNvGrpSpPr/>
          <p:nvPr/>
        </p:nvGrpSpPr>
        <p:grpSpPr>
          <a:xfrm>
            <a:off x="-471821" y="5407416"/>
            <a:ext cx="2202816" cy="799528"/>
            <a:chOff x="8921977" y="1721618"/>
            <a:chExt cx="2937088" cy="1066037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AFC2B491-48EB-4E4A-A2AC-9747C43C1443}"/>
                </a:ext>
              </a:extLst>
            </p:cNvPr>
            <p:cNvSpPr txBox="1"/>
            <p:nvPr/>
          </p:nvSpPr>
          <p:spPr>
            <a:xfrm>
              <a:off x="8921977" y="172161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8FBA10D8-FAE1-4D42-B27B-6F5A1DFB686A}"/>
                </a:ext>
              </a:extLst>
            </p:cNvPr>
            <p:cNvSpPr txBox="1"/>
            <p:nvPr/>
          </p:nvSpPr>
          <p:spPr>
            <a:xfrm>
              <a:off x="9769040" y="2110547"/>
              <a:ext cx="2090025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7423A309-C293-4ECE-8D30-5999862A7875}"/>
              </a:ext>
            </a:extLst>
          </p:cNvPr>
          <p:cNvGrpSpPr/>
          <p:nvPr/>
        </p:nvGrpSpPr>
        <p:grpSpPr>
          <a:xfrm>
            <a:off x="7460069" y="2675054"/>
            <a:ext cx="1567520" cy="799528"/>
            <a:chOff x="9769039" y="1721618"/>
            <a:chExt cx="2090026" cy="1066037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523E6CE3-2318-431B-8B4D-A181AE40EC35}"/>
                </a:ext>
              </a:extLst>
            </p:cNvPr>
            <p:cNvSpPr txBox="1"/>
            <p:nvPr/>
          </p:nvSpPr>
          <p:spPr>
            <a:xfrm>
              <a:off x="9769039" y="1721618"/>
              <a:ext cx="2090025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AA179BA-7EF0-4E17-B3AC-0908D75647F2}"/>
                </a:ext>
              </a:extLst>
            </p:cNvPr>
            <p:cNvSpPr txBox="1"/>
            <p:nvPr/>
          </p:nvSpPr>
          <p:spPr>
            <a:xfrm>
              <a:off x="9769040" y="2110547"/>
              <a:ext cx="2090025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8076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9968</TotalTime>
  <Words>332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Snake Timeline for PowerPoint</vt:lpstr>
      <vt:lpstr>Snake Timeline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Snake Timeline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2017-09-13T22:59:26Z</dcterms:modified>
  <cp:category>Charts &amp; Diagrams</cp:category>
</cp:coreProperties>
</file>