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32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SOAR Analysis – Slide Template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D072B3-9E00-BF18-90CC-AFE3CFA11597}"/>
              </a:ext>
            </a:extLst>
          </p:cNvPr>
          <p:cNvSpPr/>
          <p:nvPr/>
        </p:nvSpPr>
        <p:spPr>
          <a:xfrm>
            <a:off x="344357" y="1680871"/>
            <a:ext cx="1951524" cy="8082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36EC70-0E9F-D299-D391-8A26A82C5D07}"/>
              </a:ext>
            </a:extLst>
          </p:cNvPr>
          <p:cNvSpPr/>
          <p:nvPr/>
        </p:nvSpPr>
        <p:spPr>
          <a:xfrm>
            <a:off x="2477082" y="1680871"/>
            <a:ext cx="1962693" cy="8082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C57121-0003-7E83-410D-3282EB245392}"/>
              </a:ext>
            </a:extLst>
          </p:cNvPr>
          <p:cNvSpPr/>
          <p:nvPr/>
        </p:nvSpPr>
        <p:spPr>
          <a:xfrm>
            <a:off x="4620974" y="1680871"/>
            <a:ext cx="1962693" cy="8082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D8F7AF-428A-D54E-20B6-7A833921A0BE}"/>
              </a:ext>
            </a:extLst>
          </p:cNvPr>
          <p:cNvSpPr/>
          <p:nvPr/>
        </p:nvSpPr>
        <p:spPr>
          <a:xfrm>
            <a:off x="6764868" y="1680871"/>
            <a:ext cx="1962694" cy="8082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431DE89-A425-C050-E709-7F23C0F4BD49}"/>
              </a:ext>
            </a:extLst>
          </p:cNvPr>
          <p:cNvSpPr/>
          <p:nvPr/>
        </p:nvSpPr>
        <p:spPr>
          <a:xfrm>
            <a:off x="344357" y="2489136"/>
            <a:ext cx="1951524" cy="23793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cap="all" dirty="0"/>
              <a:t>Strengths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E63AD5-4F90-7843-FAFE-BFD61214947B}"/>
              </a:ext>
            </a:extLst>
          </p:cNvPr>
          <p:cNvSpPr/>
          <p:nvPr/>
        </p:nvSpPr>
        <p:spPr>
          <a:xfrm>
            <a:off x="2477082" y="2489136"/>
            <a:ext cx="1962693" cy="23793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cap="all" dirty="0"/>
              <a:t>Opportunities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D85ABD-CB1B-2D89-B1D0-F75CFF4439F8}"/>
              </a:ext>
            </a:extLst>
          </p:cNvPr>
          <p:cNvSpPr/>
          <p:nvPr/>
        </p:nvSpPr>
        <p:spPr>
          <a:xfrm>
            <a:off x="4620974" y="2489136"/>
            <a:ext cx="1962693" cy="23793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cap="all" dirty="0"/>
              <a:t>Aspirations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014A8D-A403-1459-B46E-5E4AB9F115AC}"/>
              </a:ext>
            </a:extLst>
          </p:cNvPr>
          <p:cNvSpPr/>
          <p:nvPr/>
        </p:nvSpPr>
        <p:spPr>
          <a:xfrm>
            <a:off x="6764868" y="2489136"/>
            <a:ext cx="1962694" cy="23793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cap="all" dirty="0"/>
              <a:t>Results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506D54-F2A8-6D30-EF28-B5DB41A4C679}"/>
              </a:ext>
            </a:extLst>
          </p:cNvPr>
          <p:cNvSpPr/>
          <p:nvPr/>
        </p:nvSpPr>
        <p:spPr>
          <a:xfrm>
            <a:off x="344357" y="2912232"/>
            <a:ext cx="1951524" cy="24090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 sint occaecat cupidatat non proident, sunt in culpa qui officia deserunt mollit anim id est laborum.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EF70607-2A37-602A-515C-2436A1DA1803}"/>
              </a:ext>
            </a:extLst>
          </p:cNvPr>
          <p:cNvSpPr/>
          <p:nvPr/>
        </p:nvSpPr>
        <p:spPr>
          <a:xfrm>
            <a:off x="2477081" y="2912232"/>
            <a:ext cx="1962693" cy="24090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 sint occaecat cupidatat non proident, sunt in culpa qui officia deserunt mollit anim id est laborum.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0E792A3-0C0F-4D86-1815-12DDE4CD9023}"/>
              </a:ext>
            </a:extLst>
          </p:cNvPr>
          <p:cNvSpPr/>
          <p:nvPr/>
        </p:nvSpPr>
        <p:spPr>
          <a:xfrm>
            <a:off x="4620974" y="2912232"/>
            <a:ext cx="1962693" cy="24090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 sint occaecat cupidatat non proident, sunt in culpa qui officia deserunt mollit anim id est laborum.</a:t>
            </a:r>
          </a:p>
        </p:txBody>
      </p:sp>
      <p:pic>
        <p:nvPicPr>
          <p:cNvPr id="28" name="Graphic 27" descr="Upward trend with solid fill">
            <a:extLst>
              <a:ext uri="{FF2B5EF4-FFF2-40B4-BE49-F238E27FC236}">
                <a16:creationId xmlns:a16="http://schemas.microsoft.com/office/drawing/2014/main" id="{C19D6A06-EE5F-8F2C-5AB6-69109038A7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81886" y="1797883"/>
            <a:ext cx="574238" cy="574238"/>
          </a:xfrm>
          <a:prstGeom prst="rect">
            <a:avLst/>
          </a:prstGeom>
        </p:spPr>
      </p:pic>
      <p:pic>
        <p:nvPicPr>
          <p:cNvPr id="30" name="Graphic 29" descr="Rocket with solid fill">
            <a:extLst>
              <a:ext uri="{FF2B5EF4-FFF2-40B4-BE49-F238E27FC236}">
                <a16:creationId xmlns:a16="http://schemas.microsoft.com/office/drawing/2014/main" id="{38164321-6378-FC82-6076-3245B843A6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37992" y="1797883"/>
            <a:ext cx="574238" cy="574238"/>
          </a:xfrm>
          <a:prstGeom prst="rect">
            <a:avLst/>
          </a:prstGeom>
        </p:spPr>
      </p:pic>
      <p:pic>
        <p:nvPicPr>
          <p:cNvPr id="32" name="Graphic 31" descr="Door Open with solid fill">
            <a:extLst>
              <a:ext uri="{FF2B5EF4-FFF2-40B4-BE49-F238E27FC236}">
                <a16:creationId xmlns:a16="http://schemas.microsoft.com/office/drawing/2014/main" id="{B36A32ED-DBC2-B8C8-A7D0-123C5A2519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94100" y="1797883"/>
            <a:ext cx="574238" cy="574238"/>
          </a:xfrm>
          <a:prstGeom prst="rect">
            <a:avLst/>
          </a:prstGeom>
        </p:spPr>
      </p:pic>
      <p:pic>
        <p:nvPicPr>
          <p:cNvPr id="34" name="Graphic 33" descr="Body builder with solid fill">
            <a:extLst>
              <a:ext uri="{FF2B5EF4-FFF2-40B4-BE49-F238E27FC236}">
                <a16:creationId xmlns:a16="http://schemas.microsoft.com/office/drawing/2014/main" id="{5A2B5132-FEF2-FE8E-8726-68C927443D8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50206" y="1797883"/>
            <a:ext cx="574238" cy="574238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B99BD7A5-0B2E-BD47-44BA-6E04DE511A3E}"/>
              </a:ext>
            </a:extLst>
          </p:cNvPr>
          <p:cNvSpPr/>
          <p:nvPr/>
        </p:nvSpPr>
        <p:spPr>
          <a:xfrm>
            <a:off x="6765512" y="2912232"/>
            <a:ext cx="1962693" cy="24090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 sint occaecat cupidatat non proident, sunt in culpa qui officia deserunt mollit anim id est laborum.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SOAR Analysis – Slide Template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D072B3-9E00-BF18-90CC-AFE3CFA11597}"/>
              </a:ext>
            </a:extLst>
          </p:cNvPr>
          <p:cNvSpPr/>
          <p:nvPr/>
        </p:nvSpPr>
        <p:spPr>
          <a:xfrm>
            <a:off x="344357" y="1680871"/>
            <a:ext cx="1951524" cy="8082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36EC70-0E9F-D299-D391-8A26A82C5D07}"/>
              </a:ext>
            </a:extLst>
          </p:cNvPr>
          <p:cNvSpPr/>
          <p:nvPr/>
        </p:nvSpPr>
        <p:spPr>
          <a:xfrm>
            <a:off x="2477082" y="1680871"/>
            <a:ext cx="1962693" cy="8082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C57121-0003-7E83-410D-3282EB245392}"/>
              </a:ext>
            </a:extLst>
          </p:cNvPr>
          <p:cNvSpPr/>
          <p:nvPr/>
        </p:nvSpPr>
        <p:spPr>
          <a:xfrm>
            <a:off x="4620974" y="1680871"/>
            <a:ext cx="1962693" cy="8082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D8F7AF-428A-D54E-20B6-7A833921A0BE}"/>
              </a:ext>
            </a:extLst>
          </p:cNvPr>
          <p:cNvSpPr/>
          <p:nvPr/>
        </p:nvSpPr>
        <p:spPr>
          <a:xfrm>
            <a:off x="6764868" y="1680871"/>
            <a:ext cx="1962694" cy="8082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431DE89-A425-C050-E709-7F23C0F4BD49}"/>
              </a:ext>
            </a:extLst>
          </p:cNvPr>
          <p:cNvSpPr/>
          <p:nvPr/>
        </p:nvSpPr>
        <p:spPr>
          <a:xfrm>
            <a:off x="344357" y="2489136"/>
            <a:ext cx="1951524" cy="23793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cap="all" dirty="0"/>
              <a:t>Strengths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E63AD5-4F90-7843-FAFE-BFD61214947B}"/>
              </a:ext>
            </a:extLst>
          </p:cNvPr>
          <p:cNvSpPr/>
          <p:nvPr/>
        </p:nvSpPr>
        <p:spPr>
          <a:xfrm>
            <a:off x="2477082" y="2489136"/>
            <a:ext cx="1962693" cy="23793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cap="all" dirty="0"/>
              <a:t>Opportunities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D85ABD-CB1B-2D89-B1D0-F75CFF4439F8}"/>
              </a:ext>
            </a:extLst>
          </p:cNvPr>
          <p:cNvSpPr/>
          <p:nvPr/>
        </p:nvSpPr>
        <p:spPr>
          <a:xfrm>
            <a:off x="4620974" y="2489136"/>
            <a:ext cx="1962693" cy="23793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cap="all" dirty="0"/>
              <a:t>Aspirations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014A8D-A403-1459-B46E-5E4AB9F115AC}"/>
              </a:ext>
            </a:extLst>
          </p:cNvPr>
          <p:cNvSpPr/>
          <p:nvPr/>
        </p:nvSpPr>
        <p:spPr>
          <a:xfrm>
            <a:off x="6764868" y="2489136"/>
            <a:ext cx="1962694" cy="23793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cap="all" dirty="0"/>
              <a:t>Results</a:t>
            </a:r>
          </a:p>
        </p:txBody>
      </p:sp>
      <p:pic>
        <p:nvPicPr>
          <p:cNvPr id="28" name="Graphic 27" descr="Upward trend with solid fill">
            <a:extLst>
              <a:ext uri="{FF2B5EF4-FFF2-40B4-BE49-F238E27FC236}">
                <a16:creationId xmlns:a16="http://schemas.microsoft.com/office/drawing/2014/main" id="{C19D6A06-EE5F-8F2C-5AB6-69109038A7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81886" y="1797883"/>
            <a:ext cx="574238" cy="574238"/>
          </a:xfrm>
          <a:prstGeom prst="rect">
            <a:avLst/>
          </a:prstGeom>
        </p:spPr>
      </p:pic>
      <p:pic>
        <p:nvPicPr>
          <p:cNvPr id="30" name="Graphic 29" descr="Rocket with solid fill">
            <a:extLst>
              <a:ext uri="{FF2B5EF4-FFF2-40B4-BE49-F238E27FC236}">
                <a16:creationId xmlns:a16="http://schemas.microsoft.com/office/drawing/2014/main" id="{38164321-6378-FC82-6076-3245B843A6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37992" y="1797883"/>
            <a:ext cx="574238" cy="574238"/>
          </a:xfrm>
          <a:prstGeom prst="rect">
            <a:avLst/>
          </a:prstGeom>
        </p:spPr>
      </p:pic>
      <p:pic>
        <p:nvPicPr>
          <p:cNvPr id="32" name="Graphic 31" descr="Door Open with solid fill">
            <a:extLst>
              <a:ext uri="{FF2B5EF4-FFF2-40B4-BE49-F238E27FC236}">
                <a16:creationId xmlns:a16="http://schemas.microsoft.com/office/drawing/2014/main" id="{B36A32ED-DBC2-B8C8-A7D0-123C5A2519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94100" y="1797883"/>
            <a:ext cx="574238" cy="574238"/>
          </a:xfrm>
          <a:prstGeom prst="rect">
            <a:avLst/>
          </a:prstGeom>
        </p:spPr>
      </p:pic>
      <p:pic>
        <p:nvPicPr>
          <p:cNvPr id="34" name="Graphic 33" descr="Body builder with solid fill">
            <a:extLst>
              <a:ext uri="{FF2B5EF4-FFF2-40B4-BE49-F238E27FC236}">
                <a16:creationId xmlns:a16="http://schemas.microsoft.com/office/drawing/2014/main" id="{5A2B5132-FEF2-FE8E-8726-68C927443D8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50206" y="1797883"/>
            <a:ext cx="574238" cy="57423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EC55EFC-A27C-C524-39CB-A493C8AD612E}"/>
              </a:ext>
            </a:extLst>
          </p:cNvPr>
          <p:cNvSpPr/>
          <p:nvPr/>
        </p:nvSpPr>
        <p:spPr>
          <a:xfrm>
            <a:off x="344357" y="2912232"/>
            <a:ext cx="1951524" cy="24090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 sint occaecat cupidatat non proident, sunt in culpa qui officia deserunt mollit anim id est laborum.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B6D0A2-406A-4119-63AB-6F192B258CF4}"/>
              </a:ext>
            </a:extLst>
          </p:cNvPr>
          <p:cNvSpPr/>
          <p:nvPr/>
        </p:nvSpPr>
        <p:spPr>
          <a:xfrm>
            <a:off x="2477081" y="2912232"/>
            <a:ext cx="1962693" cy="24090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 sint occaecat cupidatat non proident, sunt in culpa qui officia deserunt mollit anim id est laborum.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403B39-C2B9-E62C-D692-9EABCF7A4DE8}"/>
              </a:ext>
            </a:extLst>
          </p:cNvPr>
          <p:cNvSpPr/>
          <p:nvPr/>
        </p:nvSpPr>
        <p:spPr>
          <a:xfrm>
            <a:off x="4620974" y="2912232"/>
            <a:ext cx="1962693" cy="24090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 sint occaecat cupidatat non proident, sunt in culpa qui officia deserunt mollit anim id est laborum.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1F1AA6-2202-B381-7246-063A0542F335}"/>
              </a:ext>
            </a:extLst>
          </p:cNvPr>
          <p:cNvSpPr/>
          <p:nvPr/>
        </p:nvSpPr>
        <p:spPr>
          <a:xfrm>
            <a:off x="6765512" y="2912232"/>
            <a:ext cx="1962693" cy="24090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t"/>
          <a:lstStyle/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</a:t>
            </a:r>
          </a:p>
          <a:p>
            <a:pPr marL="84535" indent="-84535" defTabSz="175022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 sint occaecat cupidatat non proident, sunt in culpa qui officia deserunt mollit anim id est laborum.</a:t>
            </a:r>
          </a:p>
        </p:txBody>
      </p:sp>
    </p:spTree>
    <p:extLst>
      <p:ext uri="{BB962C8B-B14F-4D97-AF65-F5344CB8AC3E}">
        <p14:creationId xmlns:p14="http://schemas.microsoft.com/office/powerpoint/2010/main" val="3198659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527</Words>
  <Application>Microsoft Office PowerPoint</Application>
  <PresentationFormat>On-screen Show (4:3)</PresentationFormat>
  <Paragraphs>64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SOAR Analysis – Slide Template</vt:lpstr>
      <vt:lpstr>SOAR Analysis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SOAR Analysis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2022-09-15T18:14:19Z</dcterms:modified>
  <cp:category>Charts &amp; Diagrams</cp:category>
</cp:coreProperties>
</file>