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32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SOAR Analysis – Slide Template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D072B3-9E00-BF18-90CC-AFE3CFA11597}"/>
              </a:ext>
            </a:extLst>
          </p:cNvPr>
          <p:cNvSpPr/>
          <p:nvPr/>
        </p:nvSpPr>
        <p:spPr>
          <a:xfrm>
            <a:off x="459143" y="1098160"/>
            <a:ext cx="2602032" cy="1077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36EC70-0E9F-D299-D391-8A26A82C5D07}"/>
              </a:ext>
            </a:extLst>
          </p:cNvPr>
          <p:cNvSpPr/>
          <p:nvPr/>
        </p:nvSpPr>
        <p:spPr>
          <a:xfrm>
            <a:off x="3302776" y="1098160"/>
            <a:ext cx="2616924" cy="1077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C57121-0003-7E83-410D-3282EB245392}"/>
              </a:ext>
            </a:extLst>
          </p:cNvPr>
          <p:cNvSpPr/>
          <p:nvPr/>
        </p:nvSpPr>
        <p:spPr>
          <a:xfrm>
            <a:off x="6161299" y="1098160"/>
            <a:ext cx="2616924" cy="10776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D8F7AF-428A-D54E-20B6-7A833921A0BE}"/>
              </a:ext>
            </a:extLst>
          </p:cNvPr>
          <p:cNvSpPr/>
          <p:nvPr/>
        </p:nvSpPr>
        <p:spPr>
          <a:xfrm>
            <a:off x="9019823" y="1098160"/>
            <a:ext cx="2616925" cy="10776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31DE89-A425-C050-E709-7F23C0F4BD49}"/>
              </a:ext>
            </a:extLst>
          </p:cNvPr>
          <p:cNvSpPr/>
          <p:nvPr/>
        </p:nvSpPr>
        <p:spPr>
          <a:xfrm>
            <a:off x="459143" y="2175847"/>
            <a:ext cx="2602032" cy="3172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/>
              <a:t>Strengths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E63AD5-4F90-7843-FAFE-BFD61214947B}"/>
              </a:ext>
            </a:extLst>
          </p:cNvPr>
          <p:cNvSpPr/>
          <p:nvPr/>
        </p:nvSpPr>
        <p:spPr>
          <a:xfrm>
            <a:off x="3302776" y="2175847"/>
            <a:ext cx="2616924" cy="31724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/>
              <a:t>Opportunities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85ABD-CB1B-2D89-B1D0-F75CFF4439F8}"/>
              </a:ext>
            </a:extLst>
          </p:cNvPr>
          <p:cNvSpPr/>
          <p:nvPr/>
        </p:nvSpPr>
        <p:spPr>
          <a:xfrm>
            <a:off x="6161299" y="2175847"/>
            <a:ext cx="2616924" cy="31724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/>
              <a:t>Aspirations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014A8D-A403-1459-B46E-5E4AB9F115AC}"/>
              </a:ext>
            </a:extLst>
          </p:cNvPr>
          <p:cNvSpPr/>
          <p:nvPr/>
        </p:nvSpPr>
        <p:spPr>
          <a:xfrm>
            <a:off x="9019823" y="2175847"/>
            <a:ext cx="2616925" cy="31724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/>
              <a:t>Results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06D54-F2A8-6D30-EF28-B5DB41A4C679}"/>
              </a:ext>
            </a:extLst>
          </p:cNvPr>
          <p:cNvSpPr/>
          <p:nvPr/>
        </p:nvSpPr>
        <p:spPr>
          <a:xfrm>
            <a:off x="459143" y="2739976"/>
            <a:ext cx="2602032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F70607-2A37-602A-515C-2436A1DA1803}"/>
              </a:ext>
            </a:extLst>
          </p:cNvPr>
          <p:cNvSpPr/>
          <p:nvPr/>
        </p:nvSpPr>
        <p:spPr>
          <a:xfrm>
            <a:off x="3302774" y="2739976"/>
            <a:ext cx="2616924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E792A3-0C0F-4D86-1815-12DDE4CD9023}"/>
              </a:ext>
            </a:extLst>
          </p:cNvPr>
          <p:cNvSpPr/>
          <p:nvPr/>
        </p:nvSpPr>
        <p:spPr>
          <a:xfrm>
            <a:off x="6161299" y="2739976"/>
            <a:ext cx="2616924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8" name="Graphic 27" descr="Upward trend with solid fill">
            <a:extLst>
              <a:ext uri="{FF2B5EF4-FFF2-40B4-BE49-F238E27FC236}">
                <a16:creationId xmlns:a16="http://schemas.microsoft.com/office/drawing/2014/main" id="{C19D6A06-EE5F-8F2C-5AB6-69109038A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5848" y="1254178"/>
            <a:ext cx="765650" cy="765650"/>
          </a:xfrm>
          <a:prstGeom prst="rect">
            <a:avLst/>
          </a:prstGeom>
        </p:spPr>
      </p:pic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38164321-6378-FC82-6076-3245B843A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17323" y="1254178"/>
            <a:ext cx="765650" cy="765650"/>
          </a:xfrm>
          <a:prstGeom prst="rect">
            <a:avLst/>
          </a:prstGeom>
        </p:spPr>
      </p:pic>
      <p:pic>
        <p:nvPicPr>
          <p:cNvPr id="32" name="Graphic 31" descr="Door Open with solid fill">
            <a:extLst>
              <a:ext uri="{FF2B5EF4-FFF2-40B4-BE49-F238E27FC236}">
                <a16:creationId xmlns:a16="http://schemas.microsoft.com/office/drawing/2014/main" id="{B36A32ED-DBC2-B8C8-A7D0-123C5A251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58800" y="1254178"/>
            <a:ext cx="765650" cy="765650"/>
          </a:xfrm>
          <a:prstGeom prst="rect">
            <a:avLst/>
          </a:prstGeom>
        </p:spPr>
      </p:pic>
      <p:pic>
        <p:nvPicPr>
          <p:cNvPr id="34" name="Graphic 33" descr="Body builder with solid fill">
            <a:extLst>
              <a:ext uri="{FF2B5EF4-FFF2-40B4-BE49-F238E27FC236}">
                <a16:creationId xmlns:a16="http://schemas.microsoft.com/office/drawing/2014/main" id="{5A2B5132-FEF2-FE8E-8726-68C927443D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00275" y="1254178"/>
            <a:ext cx="765650" cy="7656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B99BD7A5-0B2E-BD47-44BA-6E04DE511A3E}"/>
              </a:ext>
            </a:extLst>
          </p:cNvPr>
          <p:cNvSpPr/>
          <p:nvPr/>
        </p:nvSpPr>
        <p:spPr>
          <a:xfrm>
            <a:off x="9020683" y="2739976"/>
            <a:ext cx="2616924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SOAR Analysis – Slide Template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D072B3-9E00-BF18-90CC-AFE3CFA11597}"/>
              </a:ext>
            </a:extLst>
          </p:cNvPr>
          <p:cNvSpPr/>
          <p:nvPr/>
        </p:nvSpPr>
        <p:spPr>
          <a:xfrm>
            <a:off x="459143" y="1098160"/>
            <a:ext cx="2602032" cy="1077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36EC70-0E9F-D299-D391-8A26A82C5D07}"/>
              </a:ext>
            </a:extLst>
          </p:cNvPr>
          <p:cNvSpPr/>
          <p:nvPr/>
        </p:nvSpPr>
        <p:spPr>
          <a:xfrm>
            <a:off x="3302776" y="1098160"/>
            <a:ext cx="2616924" cy="1077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C57121-0003-7E83-410D-3282EB245392}"/>
              </a:ext>
            </a:extLst>
          </p:cNvPr>
          <p:cNvSpPr/>
          <p:nvPr/>
        </p:nvSpPr>
        <p:spPr>
          <a:xfrm>
            <a:off x="6161299" y="1098160"/>
            <a:ext cx="2616924" cy="10776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D8F7AF-428A-D54E-20B6-7A833921A0BE}"/>
              </a:ext>
            </a:extLst>
          </p:cNvPr>
          <p:cNvSpPr/>
          <p:nvPr/>
        </p:nvSpPr>
        <p:spPr>
          <a:xfrm>
            <a:off x="9019823" y="1098160"/>
            <a:ext cx="2616925" cy="10776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31DE89-A425-C050-E709-7F23C0F4BD49}"/>
              </a:ext>
            </a:extLst>
          </p:cNvPr>
          <p:cNvSpPr/>
          <p:nvPr/>
        </p:nvSpPr>
        <p:spPr>
          <a:xfrm>
            <a:off x="459143" y="2175847"/>
            <a:ext cx="2602032" cy="3172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/>
              <a:t>Strengths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E63AD5-4F90-7843-FAFE-BFD61214947B}"/>
              </a:ext>
            </a:extLst>
          </p:cNvPr>
          <p:cNvSpPr/>
          <p:nvPr/>
        </p:nvSpPr>
        <p:spPr>
          <a:xfrm>
            <a:off x="3302776" y="2175847"/>
            <a:ext cx="2616924" cy="31724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/>
              <a:t>Opportunities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85ABD-CB1B-2D89-B1D0-F75CFF4439F8}"/>
              </a:ext>
            </a:extLst>
          </p:cNvPr>
          <p:cNvSpPr/>
          <p:nvPr/>
        </p:nvSpPr>
        <p:spPr>
          <a:xfrm>
            <a:off x="6161299" y="2175847"/>
            <a:ext cx="2616924" cy="31724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/>
              <a:t>Aspirations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014A8D-A403-1459-B46E-5E4AB9F115AC}"/>
              </a:ext>
            </a:extLst>
          </p:cNvPr>
          <p:cNvSpPr/>
          <p:nvPr/>
        </p:nvSpPr>
        <p:spPr>
          <a:xfrm>
            <a:off x="9019823" y="2175847"/>
            <a:ext cx="2616925" cy="31724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/>
              <a:t>Results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06D54-F2A8-6D30-EF28-B5DB41A4C679}"/>
              </a:ext>
            </a:extLst>
          </p:cNvPr>
          <p:cNvSpPr/>
          <p:nvPr/>
        </p:nvSpPr>
        <p:spPr>
          <a:xfrm>
            <a:off x="459143" y="2739976"/>
            <a:ext cx="2602032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F70607-2A37-602A-515C-2436A1DA1803}"/>
              </a:ext>
            </a:extLst>
          </p:cNvPr>
          <p:cNvSpPr/>
          <p:nvPr/>
        </p:nvSpPr>
        <p:spPr>
          <a:xfrm>
            <a:off x="3302774" y="2739976"/>
            <a:ext cx="2616924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E792A3-0C0F-4D86-1815-12DDE4CD9023}"/>
              </a:ext>
            </a:extLst>
          </p:cNvPr>
          <p:cNvSpPr/>
          <p:nvPr/>
        </p:nvSpPr>
        <p:spPr>
          <a:xfrm>
            <a:off x="6161299" y="2739976"/>
            <a:ext cx="2616924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8" name="Graphic 27" descr="Upward trend with solid fill">
            <a:extLst>
              <a:ext uri="{FF2B5EF4-FFF2-40B4-BE49-F238E27FC236}">
                <a16:creationId xmlns:a16="http://schemas.microsoft.com/office/drawing/2014/main" id="{C19D6A06-EE5F-8F2C-5AB6-69109038A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5848" y="1254178"/>
            <a:ext cx="765650" cy="765650"/>
          </a:xfrm>
          <a:prstGeom prst="rect">
            <a:avLst/>
          </a:prstGeom>
        </p:spPr>
      </p:pic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38164321-6378-FC82-6076-3245B843A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17323" y="1254178"/>
            <a:ext cx="765650" cy="765650"/>
          </a:xfrm>
          <a:prstGeom prst="rect">
            <a:avLst/>
          </a:prstGeom>
        </p:spPr>
      </p:pic>
      <p:pic>
        <p:nvPicPr>
          <p:cNvPr id="32" name="Graphic 31" descr="Door Open with solid fill">
            <a:extLst>
              <a:ext uri="{FF2B5EF4-FFF2-40B4-BE49-F238E27FC236}">
                <a16:creationId xmlns:a16="http://schemas.microsoft.com/office/drawing/2014/main" id="{B36A32ED-DBC2-B8C8-A7D0-123C5A251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58800" y="1254178"/>
            <a:ext cx="765650" cy="765650"/>
          </a:xfrm>
          <a:prstGeom prst="rect">
            <a:avLst/>
          </a:prstGeom>
        </p:spPr>
      </p:pic>
      <p:pic>
        <p:nvPicPr>
          <p:cNvPr id="34" name="Graphic 33" descr="Body builder with solid fill">
            <a:extLst>
              <a:ext uri="{FF2B5EF4-FFF2-40B4-BE49-F238E27FC236}">
                <a16:creationId xmlns:a16="http://schemas.microsoft.com/office/drawing/2014/main" id="{5A2B5132-FEF2-FE8E-8726-68C927443D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00275" y="1254178"/>
            <a:ext cx="765650" cy="7656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B99BD7A5-0B2E-BD47-44BA-6E04DE511A3E}"/>
              </a:ext>
            </a:extLst>
          </p:cNvPr>
          <p:cNvSpPr/>
          <p:nvPr/>
        </p:nvSpPr>
        <p:spPr>
          <a:xfrm>
            <a:off x="9020683" y="2739976"/>
            <a:ext cx="2616924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65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8579</TotalTime>
  <Words>527</Words>
  <Application>Microsoft Office PowerPoint</Application>
  <PresentationFormat>Widescreen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SOAR Analysis – Slide Template</vt:lpstr>
      <vt:lpstr>SOAR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SOAR Analysis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2022-09-15T18:13:16Z</dcterms:modified>
  <cp:category>Charts &amp; Diagrams</cp:category>
</cp:coreProperties>
</file>