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6"/>
  </p:notesMasterIdLst>
  <p:sldIdLst>
    <p:sldId id="35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14B"/>
    <a:srgbClr val="E5E5E5"/>
    <a:srgbClr val="2B323B"/>
    <a:srgbClr val="00B09B"/>
    <a:srgbClr val="F0EEEF"/>
    <a:srgbClr val="0D95BC"/>
    <a:srgbClr val="DF361F"/>
    <a:srgbClr val="6C2B43"/>
    <a:srgbClr val="7B0051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64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779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C8CF799-F6D1-4F16-8061-CC4633F0DAA8}"/>
              </a:ext>
            </a:extLst>
          </p:cNvPr>
          <p:cNvGrpSpPr/>
          <p:nvPr userDrawn="1"/>
        </p:nvGrpSpPr>
        <p:grpSpPr>
          <a:xfrm>
            <a:off x="963613" y="1455303"/>
            <a:ext cx="7216775" cy="4330066"/>
            <a:chOff x="2285998" y="1390650"/>
            <a:chExt cx="7619999" cy="4572000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3D50B9D-CDDE-4433-8EF8-2AC89D9D05A8}"/>
                </a:ext>
              </a:extLst>
            </p:cNvPr>
            <p:cNvGrpSpPr/>
            <p:nvPr/>
          </p:nvGrpSpPr>
          <p:grpSpPr>
            <a:xfrm>
              <a:off x="2443162" y="1390650"/>
              <a:ext cx="7305675" cy="4572000"/>
              <a:chOff x="-8953714" y="3082171"/>
              <a:chExt cx="7091260" cy="254459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2CFCB8ED-D502-4C70-8A25-40FAB58489BB}"/>
                  </a:ext>
                </a:extLst>
              </p:cNvPr>
              <p:cNvGrpSpPr/>
              <p:nvPr/>
            </p:nvGrpSpPr>
            <p:grpSpPr>
              <a:xfrm>
                <a:off x="-8953714" y="3082171"/>
                <a:ext cx="3545630" cy="254459"/>
                <a:chOff x="-8953714" y="3082171"/>
                <a:chExt cx="3545630" cy="254459"/>
              </a:xfrm>
            </p:grpSpPr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599205D2-5554-43C9-9226-8CF672328637}"/>
                    </a:ext>
                  </a:extLst>
                </p:cNvPr>
                <p:cNvSpPr/>
                <p:nvPr/>
              </p:nvSpPr>
              <p:spPr>
                <a:xfrm>
                  <a:off x="-8953714" y="3082171"/>
                  <a:ext cx="354563" cy="254459"/>
                </a:xfrm>
                <a:prstGeom prst="rect">
                  <a:avLst/>
                </a:prstGeom>
                <a:solidFill>
                  <a:srgbClr val="5F773D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D90D3797-7FC4-47E3-9953-6D56AA083266}"/>
                    </a:ext>
                  </a:extLst>
                </p:cNvPr>
                <p:cNvSpPr/>
                <p:nvPr/>
              </p:nvSpPr>
              <p:spPr>
                <a:xfrm>
                  <a:off x="-8599151" y="3082171"/>
                  <a:ext cx="354563" cy="254459"/>
                </a:xfrm>
                <a:prstGeom prst="rect">
                  <a:avLst/>
                </a:prstGeom>
                <a:solidFill>
                  <a:srgbClr val="7791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EB40345A-D798-4128-A43A-5ED7C541716A}"/>
                    </a:ext>
                  </a:extLst>
                </p:cNvPr>
                <p:cNvSpPr/>
                <p:nvPr/>
              </p:nvSpPr>
              <p:spPr>
                <a:xfrm>
                  <a:off x="-8244588" y="3082171"/>
                  <a:ext cx="354563" cy="254459"/>
                </a:xfrm>
                <a:prstGeom prst="rect">
                  <a:avLst/>
                </a:prstGeom>
                <a:solidFill>
                  <a:srgbClr val="5F773D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125E6CBE-1192-4C92-B2DB-B8D0827A59A6}"/>
                    </a:ext>
                  </a:extLst>
                </p:cNvPr>
                <p:cNvSpPr/>
                <p:nvPr/>
              </p:nvSpPr>
              <p:spPr>
                <a:xfrm>
                  <a:off x="-7890025" y="3082171"/>
                  <a:ext cx="354563" cy="254459"/>
                </a:xfrm>
                <a:prstGeom prst="rect">
                  <a:avLst/>
                </a:prstGeom>
                <a:solidFill>
                  <a:srgbClr val="7791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143E900D-69FF-40F7-AA40-96D44C34CF57}"/>
                    </a:ext>
                  </a:extLst>
                </p:cNvPr>
                <p:cNvSpPr/>
                <p:nvPr/>
              </p:nvSpPr>
              <p:spPr>
                <a:xfrm>
                  <a:off x="-7535462" y="3082171"/>
                  <a:ext cx="354563" cy="254459"/>
                </a:xfrm>
                <a:prstGeom prst="rect">
                  <a:avLst/>
                </a:prstGeom>
                <a:solidFill>
                  <a:srgbClr val="5F773D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9B2513CC-B016-4861-91EB-D56472529E91}"/>
                    </a:ext>
                  </a:extLst>
                </p:cNvPr>
                <p:cNvSpPr/>
                <p:nvPr/>
              </p:nvSpPr>
              <p:spPr>
                <a:xfrm>
                  <a:off x="-7180899" y="3082171"/>
                  <a:ext cx="354563" cy="254459"/>
                </a:xfrm>
                <a:prstGeom prst="rect">
                  <a:avLst/>
                </a:prstGeom>
                <a:solidFill>
                  <a:srgbClr val="7791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DD441029-48E8-417C-A71A-47F7E3FC4BD2}"/>
                    </a:ext>
                  </a:extLst>
                </p:cNvPr>
                <p:cNvSpPr/>
                <p:nvPr/>
              </p:nvSpPr>
              <p:spPr>
                <a:xfrm>
                  <a:off x="-6826336" y="3082171"/>
                  <a:ext cx="354563" cy="254459"/>
                </a:xfrm>
                <a:prstGeom prst="rect">
                  <a:avLst/>
                </a:prstGeom>
                <a:solidFill>
                  <a:srgbClr val="5F773D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4F690D4C-013A-4E95-B6BC-1E056FE6C996}"/>
                    </a:ext>
                  </a:extLst>
                </p:cNvPr>
                <p:cNvSpPr/>
                <p:nvPr/>
              </p:nvSpPr>
              <p:spPr>
                <a:xfrm>
                  <a:off x="-6471773" y="3082171"/>
                  <a:ext cx="354563" cy="254459"/>
                </a:xfrm>
                <a:prstGeom prst="rect">
                  <a:avLst/>
                </a:prstGeom>
                <a:solidFill>
                  <a:srgbClr val="7791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5834575E-4B94-4BCF-8A7B-665B73986F13}"/>
                    </a:ext>
                  </a:extLst>
                </p:cNvPr>
                <p:cNvSpPr/>
                <p:nvPr/>
              </p:nvSpPr>
              <p:spPr>
                <a:xfrm>
                  <a:off x="-6117210" y="3082171"/>
                  <a:ext cx="354563" cy="254459"/>
                </a:xfrm>
                <a:prstGeom prst="rect">
                  <a:avLst/>
                </a:prstGeom>
                <a:solidFill>
                  <a:srgbClr val="5F773D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926043B9-A5BD-4123-91AA-365E2130557B}"/>
                    </a:ext>
                  </a:extLst>
                </p:cNvPr>
                <p:cNvSpPr/>
                <p:nvPr/>
              </p:nvSpPr>
              <p:spPr>
                <a:xfrm>
                  <a:off x="-5762647" y="3082171"/>
                  <a:ext cx="354563" cy="254459"/>
                </a:xfrm>
                <a:prstGeom prst="rect">
                  <a:avLst/>
                </a:prstGeom>
                <a:solidFill>
                  <a:srgbClr val="7791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489401C6-3ABB-4E03-BB69-980EEB9F51B0}"/>
                  </a:ext>
                </a:extLst>
              </p:cNvPr>
              <p:cNvGrpSpPr/>
              <p:nvPr/>
            </p:nvGrpSpPr>
            <p:grpSpPr>
              <a:xfrm>
                <a:off x="-5408084" y="3082171"/>
                <a:ext cx="3545630" cy="254459"/>
                <a:chOff x="-8953714" y="3082171"/>
                <a:chExt cx="3545630" cy="254459"/>
              </a:xfrm>
            </p:grpSpPr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1EC1EDA0-31E0-459F-B5A4-343889B0B4E8}"/>
                    </a:ext>
                  </a:extLst>
                </p:cNvPr>
                <p:cNvSpPr/>
                <p:nvPr/>
              </p:nvSpPr>
              <p:spPr>
                <a:xfrm>
                  <a:off x="-8953714" y="3082171"/>
                  <a:ext cx="354563" cy="254459"/>
                </a:xfrm>
                <a:prstGeom prst="rect">
                  <a:avLst/>
                </a:prstGeom>
                <a:solidFill>
                  <a:srgbClr val="5F773D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F641F072-CFE9-4E46-A216-F2EA63317C7B}"/>
                    </a:ext>
                  </a:extLst>
                </p:cNvPr>
                <p:cNvSpPr/>
                <p:nvPr/>
              </p:nvSpPr>
              <p:spPr>
                <a:xfrm>
                  <a:off x="-8599151" y="3082171"/>
                  <a:ext cx="354563" cy="254459"/>
                </a:xfrm>
                <a:prstGeom prst="rect">
                  <a:avLst/>
                </a:prstGeom>
                <a:solidFill>
                  <a:srgbClr val="7791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22693374-AA62-487E-9AE8-5FEE1F3260AF}"/>
                    </a:ext>
                  </a:extLst>
                </p:cNvPr>
                <p:cNvSpPr/>
                <p:nvPr/>
              </p:nvSpPr>
              <p:spPr>
                <a:xfrm>
                  <a:off x="-8244588" y="3082171"/>
                  <a:ext cx="354563" cy="254459"/>
                </a:xfrm>
                <a:prstGeom prst="rect">
                  <a:avLst/>
                </a:prstGeom>
                <a:solidFill>
                  <a:srgbClr val="5F773D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DE60D424-E6E4-444C-8FC8-0C651746D8CC}"/>
                    </a:ext>
                  </a:extLst>
                </p:cNvPr>
                <p:cNvSpPr/>
                <p:nvPr/>
              </p:nvSpPr>
              <p:spPr>
                <a:xfrm>
                  <a:off x="-7890025" y="3082171"/>
                  <a:ext cx="354563" cy="254459"/>
                </a:xfrm>
                <a:prstGeom prst="rect">
                  <a:avLst/>
                </a:prstGeom>
                <a:solidFill>
                  <a:srgbClr val="7791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3BE8E481-1B7D-4081-A7EA-0CAEAAD551D0}"/>
                    </a:ext>
                  </a:extLst>
                </p:cNvPr>
                <p:cNvSpPr/>
                <p:nvPr/>
              </p:nvSpPr>
              <p:spPr>
                <a:xfrm>
                  <a:off x="-7535462" y="3082171"/>
                  <a:ext cx="354563" cy="254459"/>
                </a:xfrm>
                <a:prstGeom prst="rect">
                  <a:avLst/>
                </a:prstGeom>
                <a:solidFill>
                  <a:srgbClr val="5F773D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2CC391B2-4C08-478B-A2B8-217A289AB3B6}"/>
                    </a:ext>
                  </a:extLst>
                </p:cNvPr>
                <p:cNvSpPr/>
                <p:nvPr/>
              </p:nvSpPr>
              <p:spPr>
                <a:xfrm>
                  <a:off x="-7180899" y="3082171"/>
                  <a:ext cx="354563" cy="254459"/>
                </a:xfrm>
                <a:prstGeom prst="rect">
                  <a:avLst/>
                </a:prstGeom>
                <a:solidFill>
                  <a:srgbClr val="7791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FBC289FE-0116-454A-B496-F8B6538471E0}"/>
                    </a:ext>
                  </a:extLst>
                </p:cNvPr>
                <p:cNvSpPr/>
                <p:nvPr/>
              </p:nvSpPr>
              <p:spPr>
                <a:xfrm>
                  <a:off x="-6826336" y="3082171"/>
                  <a:ext cx="354563" cy="254459"/>
                </a:xfrm>
                <a:prstGeom prst="rect">
                  <a:avLst/>
                </a:prstGeom>
                <a:solidFill>
                  <a:srgbClr val="5F773D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78D44376-75D6-4707-A1CA-61C2AFE490E7}"/>
                    </a:ext>
                  </a:extLst>
                </p:cNvPr>
                <p:cNvSpPr/>
                <p:nvPr/>
              </p:nvSpPr>
              <p:spPr>
                <a:xfrm>
                  <a:off x="-6471773" y="3082171"/>
                  <a:ext cx="354563" cy="254459"/>
                </a:xfrm>
                <a:prstGeom prst="rect">
                  <a:avLst/>
                </a:prstGeom>
                <a:solidFill>
                  <a:srgbClr val="7791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52DDAEB2-817A-4C0E-93DA-67D98987241B}"/>
                    </a:ext>
                  </a:extLst>
                </p:cNvPr>
                <p:cNvSpPr/>
                <p:nvPr/>
              </p:nvSpPr>
              <p:spPr>
                <a:xfrm>
                  <a:off x="-6117210" y="3082171"/>
                  <a:ext cx="354563" cy="254459"/>
                </a:xfrm>
                <a:prstGeom prst="rect">
                  <a:avLst/>
                </a:prstGeom>
                <a:solidFill>
                  <a:srgbClr val="5F773D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CEE18657-7CD7-410B-AAEA-4D08500CD06A}"/>
                    </a:ext>
                  </a:extLst>
                </p:cNvPr>
                <p:cNvSpPr/>
                <p:nvPr/>
              </p:nvSpPr>
              <p:spPr>
                <a:xfrm>
                  <a:off x="-5762647" y="3082171"/>
                  <a:ext cx="354563" cy="254459"/>
                </a:xfrm>
                <a:prstGeom prst="rect">
                  <a:avLst/>
                </a:prstGeom>
                <a:solidFill>
                  <a:srgbClr val="7791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3A7F71E-7DFB-442C-BC54-D3BF43A42802}"/>
                </a:ext>
              </a:extLst>
            </p:cNvPr>
            <p:cNvSpPr/>
            <p:nvPr/>
          </p:nvSpPr>
          <p:spPr>
            <a:xfrm>
              <a:off x="2443162" y="1390650"/>
              <a:ext cx="7305675" cy="4572000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3B6C02D-C7F5-45EE-A261-6F932BC5B9ED}"/>
                </a:ext>
              </a:extLst>
            </p:cNvPr>
            <p:cNvSpPr/>
            <p:nvPr/>
          </p:nvSpPr>
          <p:spPr>
            <a:xfrm>
              <a:off x="8667751" y="2352675"/>
              <a:ext cx="1081087" cy="2647950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EFC588-8786-4DC7-AFA2-74E7DE5FDD49}"/>
                </a:ext>
              </a:extLst>
            </p:cNvPr>
            <p:cNvSpPr/>
            <p:nvPr/>
          </p:nvSpPr>
          <p:spPr>
            <a:xfrm>
              <a:off x="2443163" y="2352675"/>
              <a:ext cx="1081087" cy="2647950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1B60A6B-76E9-46B3-BE85-3076A923EFA4}"/>
                </a:ext>
              </a:extLst>
            </p:cNvPr>
            <p:cNvSpPr/>
            <p:nvPr/>
          </p:nvSpPr>
          <p:spPr>
            <a:xfrm>
              <a:off x="2285998" y="3424238"/>
              <a:ext cx="157162" cy="504825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D96C55A-B263-46AB-9AC0-DB8A5151AACF}"/>
                </a:ext>
              </a:extLst>
            </p:cNvPr>
            <p:cNvSpPr/>
            <p:nvPr/>
          </p:nvSpPr>
          <p:spPr>
            <a:xfrm>
              <a:off x="9748835" y="3424238"/>
              <a:ext cx="157162" cy="504825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7411BBD-1A8F-496C-9C00-691823A3A84F}"/>
                </a:ext>
              </a:extLst>
            </p:cNvPr>
            <p:cNvSpPr/>
            <p:nvPr/>
          </p:nvSpPr>
          <p:spPr>
            <a:xfrm>
              <a:off x="5476875" y="3057525"/>
              <a:ext cx="1238250" cy="1238250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2434F0C-2F94-437A-9866-FDB93852E0E3}"/>
                </a:ext>
              </a:extLst>
            </p:cNvPr>
            <p:cNvSpPr/>
            <p:nvPr/>
          </p:nvSpPr>
          <p:spPr>
            <a:xfrm>
              <a:off x="9396412" y="3067050"/>
              <a:ext cx="352423" cy="1219200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56312C7-264D-4945-97CC-81698EBEA20B}"/>
                </a:ext>
              </a:extLst>
            </p:cNvPr>
            <p:cNvSpPr/>
            <p:nvPr/>
          </p:nvSpPr>
          <p:spPr>
            <a:xfrm>
              <a:off x="2443163" y="3067050"/>
              <a:ext cx="352423" cy="1219200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6571B4B-9CBA-4F5F-B9B3-A8DEA341236E}"/>
                </a:ext>
              </a:extLst>
            </p:cNvPr>
            <p:cNvCxnSpPr>
              <a:cxnSpLocks/>
              <a:stCxn id="10" idx="0"/>
              <a:endCxn id="10" idx="2"/>
            </p:cNvCxnSpPr>
            <p:nvPr/>
          </p:nvCxnSpPr>
          <p:spPr>
            <a:xfrm>
              <a:off x="6096000" y="1390650"/>
              <a:ext cx="0" cy="4572000"/>
            </a:xfrm>
            <a:prstGeom prst="lin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735C4B8-5CC8-41B6-A5F3-D0007E608BBB}"/>
                </a:ext>
              </a:extLst>
            </p:cNvPr>
            <p:cNvSpPr/>
            <p:nvPr/>
          </p:nvSpPr>
          <p:spPr>
            <a:xfrm>
              <a:off x="8407007" y="3173347"/>
              <a:ext cx="260745" cy="1006609"/>
            </a:xfrm>
            <a:custGeom>
              <a:avLst/>
              <a:gdLst>
                <a:gd name="connsiteX0" fmla="*/ 260745 w 260745"/>
                <a:gd name="connsiteY0" fmla="*/ 0 h 1006609"/>
                <a:gd name="connsiteX1" fmla="*/ 260745 w 260745"/>
                <a:gd name="connsiteY1" fmla="*/ 1006609 h 1006609"/>
                <a:gd name="connsiteX2" fmla="*/ 181338 w 260745"/>
                <a:gd name="connsiteY2" fmla="*/ 941092 h 1006609"/>
                <a:gd name="connsiteX3" fmla="*/ 0 w 260745"/>
                <a:gd name="connsiteY3" fmla="*/ 503304 h 1006609"/>
                <a:gd name="connsiteX4" fmla="*/ 181338 w 260745"/>
                <a:gd name="connsiteY4" fmla="*/ 65517 h 1006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745" h="1006609">
                  <a:moveTo>
                    <a:pt x="260745" y="0"/>
                  </a:moveTo>
                  <a:lnTo>
                    <a:pt x="260745" y="1006609"/>
                  </a:lnTo>
                  <a:lnTo>
                    <a:pt x="181338" y="941092"/>
                  </a:lnTo>
                  <a:cubicBezTo>
                    <a:pt x="69298" y="829052"/>
                    <a:pt x="0" y="674271"/>
                    <a:pt x="0" y="503304"/>
                  </a:cubicBezTo>
                  <a:cubicBezTo>
                    <a:pt x="0" y="332338"/>
                    <a:pt x="69298" y="177556"/>
                    <a:pt x="181338" y="65517"/>
                  </a:cubicBezTo>
                  <a:close/>
                </a:path>
              </a:pathLst>
            </a:cu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6A16945-F113-451A-9AB1-040FB20C437F}"/>
                </a:ext>
              </a:extLst>
            </p:cNvPr>
            <p:cNvSpPr/>
            <p:nvPr/>
          </p:nvSpPr>
          <p:spPr>
            <a:xfrm>
              <a:off x="3524251" y="3173347"/>
              <a:ext cx="260745" cy="1006609"/>
            </a:xfrm>
            <a:custGeom>
              <a:avLst/>
              <a:gdLst>
                <a:gd name="connsiteX0" fmla="*/ 0 w 260745"/>
                <a:gd name="connsiteY0" fmla="*/ 0 h 1006609"/>
                <a:gd name="connsiteX1" fmla="*/ 79407 w 260745"/>
                <a:gd name="connsiteY1" fmla="*/ 65517 h 1006609"/>
                <a:gd name="connsiteX2" fmla="*/ 260745 w 260745"/>
                <a:gd name="connsiteY2" fmla="*/ 503304 h 1006609"/>
                <a:gd name="connsiteX3" fmla="*/ 79407 w 260745"/>
                <a:gd name="connsiteY3" fmla="*/ 941092 h 1006609"/>
                <a:gd name="connsiteX4" fmla="*/ 0 w 260745"/>
                <a:gd name="connsiteY4" fmla="*/ 1006609 h 1006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745" h="1006609">
                  <a:moveTo>
                    <a:pt x="0" y="0"/>
                  </a:moveTo>
                  <a:lnTo>
                    <a:pt x="79407" y="65517"/>
                  </a:lnTo>
                  <a:cubicBezTo>
                    <a:pt x="191447" y="177556"/>
                    <a:pt x="260745" y="332338"/>
                    <a:pt x="260745" y="503304"/>
                  </a:cubicBezTo>
                  <a:cubicBezTo>
                    <a:pt x="260745" y="674271"/>
                    <a:pt x="191447" y="829052"/>
                    <a:pt x="79407" y="941092"/>
                  </a:cubicBezTo>
                  <a:lnTo>
                    <a:pt x="0" y="1006609"/>
                  </a:lnTo>
                  <a:close/>
                </a:path>
              </a:pathLst>
            </a:cu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E0E7A01-1025-4704-AD02-B8457ADEB630}"/>
                </a:ext>
              </a:extLst>
            </p:cNvPr>
            <p:cNvSpPr/>
            <p:nvPr/>
          </p:nvSpPr>
          <p:spPr>
            <a:xfrm>
              <a:off x="6067424" y="3648075"/>
              <a:ext cx="57150" cy="571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8FED861-0112-4B39-A52F-F7EA5FEF0BB5}"/>
                </a:ext>
              </a:extLst>
            </p:cNvPr>
            <p:cNvSpPr/>
            <p:nvPr/>
          </p:nvSpPr>
          <p:spPr>
            <a:xfrm>
              <a:off x="3149719" y="3648075"/>
              <a:ext cx="57150" cy="571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69588C2-408D-4262-AD39-7099FF46FAB3}"/>
                </a:ext>
              </a:extLst>
            </p:cNvPr>
            <p:cNvSpPr/>
            <p:nvPr/>
          </p:nvSpPr>
          <p:spPr>
            <a:xfrm>
              <a:off x="8985132" y="3648075"/>
              <a:ext cx="57150" cy="571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2721F3E6-AD5F-4675-83C4-6F543DFA0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3162" y="5778818"/>
              <a:ext cx="183832" cy="183832"/>
            </a:xfrm>
            <a:custGeom>
              <a:avLst/>
              <a:gdLst>
                <a:gd name="T0" fmla="*/ 0 w 5085"/>
                <a:gd name="T1" fmla="*/ 0 h 5085"/>
                <a:gd name="T2" fmla="*/ 5085 w 5085"/>
                <a:gd name="T3" fmla="*/ 5085 h 5085"/>
                <a:gd name="T4" fmla="*/ 0 w 5085"/>
                <a:gd name="T5" fmla="*/ 5085 h 5085"/>
                <a:gd name="T6" fmla="*/ 0 w 5085"/>
                <a:gd name="T7" fmla="*/ 0 h 5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85" h="5085">
                  <a:moveTo>
                    <a:pt x="0" y="0"/>
                  </a:moveTo>
                  <a:cubicBezTo>
                    <a:pt x="2808" y="0"/>
                    <a:pt x="5085" y="2276"/>
                    <a:pt x="5085" y="5085"/>
                  </a:cubicBezTo>
                  <a:lnTo>
                    <a:pt x="0" y="508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6E9D8AA2-1AA8-4493-A9DC-1E2253C475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3162" y="1390650"/>
              <a:ext cx="183832" cy="184435"/>
            </a:xfrm>
            <a:custGeom>
              <a:avLst/>
              <a:gdLst>
                <a:gd name="T0" fmla="*/ 5085 w 5085"/>
                <a:gd name="T1" fmla="*/ 0 h 5086"/>
                <a:gd name="T2" fmla="*/ 0 w 5085"/>
                <a:gd name="T3" fmla="*/ 5086 h 5086"/>
                <a:gd name="T4" fmla="*/ 0 w 5085"/>
                <a:gd name="T5" fmla="*/ 0 h 5086"/>
                <a:gd name="T6" fmla="*/ 5085 w 5085"/>
                <a:gd name="T7" fmla="*/ 0 h 5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85" h="5086">
                  <a:moveTo>
                    <a:pt x="5085" y="0"/>
                  </a:moveTo>
                  <a:cubicBezTo>
                    <a:pt x="5085" y="2809"/>
                    <a:pt x="2808" y="5086"/>
                    <a:pt x="0" y="5086"/>
                  </a:cubicBezTo>
                  <a:lnTo>
                    <a:pt x="0" y="0"/>
                  </a:lnTo>
                  <a:lnTo>
                    <a:pt x="5085" y="0"/>
                  </a:lnTo>
                  <a:close/>
                </a:path>
              </a:pathLst>
            </a:cu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id="{2AB016CA-FB61-4692-9550-52C917DFC521}"/>
                </a:ext>
              </a:extLst>
            </p:cNvPr>
            <p:cNvSpPr>
              <a:spLocks/>
            </p:cNvSpPr>
            <p:nvPr/>
          </p:nvSpPr>
          <p:spPr bwMode="auto">
            <a:xfrm>
              <a:off x="9565005" y="1390650"/>
              <a:ext cx="183832" cy="184435"/>
            </a:xfrm>
            <a:custGeom>
              <a:avLst/>
              <a:gdLst>
                <a:gd name="T0" fmla="*/ 5086 w 5086"/>
                <a:gd name="T1" fmla="*/ 5086 h 5086"/>
                <a:gd name="T2" fmla="*/ 0 w 5086"/>
                <a:gd name="T3" fmla="*/ 0 h 5086"/>
                <a:gd name="T4" fmla="*/ 5086 w 5086"/>
                <a:gd name="T5" fmla="*/ 0 h 5086"/>
                <a:gd name="T6" fmla="*/ 5086 w 5086"/>
                <a:gd name="T7" fmla="*/ 5086 h 5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86" h="5086">
                  <a:moveTo>
                    <a:pt x="5086" y="5086"/>
                  </a:moveTo>
                  <a:cubicBezTo>
                    <a:pt x="2277" y="5086"/>
                    <a:pt x="0" y="2809"/>
                    <a:pt x="0" y="0"/>
                  </a:cubicBezTo>
                  <a:lnTo>
                    <a:pt x="5086" y="0"/>
                  </a:lnTo>
                  <a:lnTo>
                    <a:pt x="5086" y="5086"/>
                  </a:lnTo>
                  <a:close/>
                </a:path>
              </a:pathLst>
            </a:cu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206C4E3E-AA39-4D75-9050-B7309A8EC539}"/>
                </a:ext>
              </a:extLst>
            </p:cNvPr>
            <p:cNvSpPr>
              <a:spLocks/>
            </p:cNvSpPr>
            <p:nvPr/>
          </p:nvSpPr>
          <p:spPr bwMode="auto">
            <a:xfrm>
              <a:off x="9565005" y="5778818"/>
              <a:ext cx="183832" cy="183832"/>
            </a:xfrm>
            <a:custGeom>
              <a:avLst/>
              <a:gdLst>
                <a:gd name="T0" fmla="*/ 0 w 5086"/>
                <a:gd name="T1" fmla="*/ 5085 h 5085"/>
                <a:gd name="T2" fmla="*/ 5086 w 5086"/>
                <a:gd name="T3" fmla="*/ 0 h 5085"/>
                <a:gd name="T4" fmla="*/ 5086 w 5086"/>
                <a:gd name="T5" fmla="*/ 5085 h 5085"/>
                <a:gd name="T6" fmla="*/ 0 w 5086"/>
                <a:gd name="T7" fmla="*/ 5085 h 5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86" h="5085">
                  <a:moveTo>
                    <a:pt x="0" y="5085"/>
                  </a:moveTo>
                  <a:cubicBezTo>
                    <a:pt x="0" y="2276"/>
                    <a:pt x="2277" y="0"/>
                    <a:pt x="5086" y="0"/>
                  </a:cubicBezTo>
                  <a:lnTo>
                    <a:pt x="5086" y="5085"/>
                  </a:lnTo>
                  <a:lnTo>
                    <a:pt x="0" y="5085"/>
                  </a:lnTo>
                  <a:close/>
                </a:path>
              </a:pathLst>
            </a:cu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Soccer Coaching Board – Slide Template</a:t>
            </a: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FDE8CD9-2D57-45CF-849F-7FE4A5A424A0}"/>
              </a:ext>
            </a:extLst>
          </p:cNvPr>
          <p:cNvGrpSpPr/>
          <p:nvPr/>
        </p:nvGrpSpPr>
        <p:grpSpPr>
          <a:xfrm>
            <a:off x="4420330" y="3473944"/>
            <a:ext cx="303341" cy="303341"/>
            <a:chOff x="903096" y="3766678"/>
            <a:chExt cx="435076" cy="435076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0F7DB044-E248-4C1A-803D-077D12AD67CC}"/>
                </a:ext>
              </a:extLst>
            </p:cNvPr>
            <p:cNvSpPr/>
            <p:nvPr/>
          </p:nvSpPr>
          <p:spPr>
            <a:xfrm>
              <a:off x="903096" y="3766678"/>
              <a:ext cx="435076" cy="435076"/>
            </a:xfrm>
            <a:prstGeom prst="ellipse">
              <a:avLst/>
            </a:prstGeom>
            <a:solidFill>
              <a:schemeClr val="bg1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3D5A911E-71C3-4EF6-8DE2-2D3B9AFA42DD}"/>
                </a:ext>
              </a:extLst>
            </p:cNvPr>
            <p:cNvSpPr/>
            <p:nvPr/>
          </p:nvSpPr>
          <p:spPr>
            <a:xfrm>
              <a:off x="903096" y="3766678"/>
              <a:ext cx="435076" cy="435076"/>
            </a:xfrm>
            <a:custGeom>
              <a:avLst/>
              <a:gdLst>
                <a:gd name="connsiteX0" fmla="*/ 217538 w 435076"/>
                <a:gd name="connsiteY0" fmla="*/ 0 h 435076"/>
                <a:gd name="connsiteX1" fmla="*/ 0 w 435076"/>
                <a:gd name="connsiteY1" fmla="*/ 217538 h 435076"/>
                <a:gd name="connsiteX2" fmla="*/ 217538 w 435076"/>
                <a:gd name="connsiteY2" fmla="*/ 435076 h 435076"/>
                <a:gd name="connsiteX3" fmla="*/ 435076 w 435076"/>
                <a:gd name="connsiteY3" fmla="*/ 217538 h 435076"/>
                <a:gd name="connsiteX4" fmla="*/ 217538 w 435076"/>
                <a:gd name="connsiteY4" fmla="*/ 0 h 435076"/>
                <a:gd name="connsiteX5" fmla="*/ 165443 w 435076"/>
                <a:gd name="connsiteY5" fmla="*/ 404735 h 435076"/>
                <a:gd name="connsiteX6" fmla="*/ 180328 w 435076"/>
                <a:gd name="connsiteY6" fmla="*/ 395576 h 435076"/>
                <a:gd name="connsiteX7" fmla="*/ 136820 w 435076"/>
                <a:gd name="connsiteY7" fmla="*/ 328597 h 435076"/>
                <a:gd name="connsiteX8" fmla="*/ 59537 w 435076"/>
                <a:gd name="connsiteY8" fmla="*/ 307988 h 435076"/>
                <a:gd name="connsiteX9" fmla="*/ 54957 w 435076"/>
                <a:gd name="connsiteY9" fmla="*/ 325162 h 435076"/>
                <a:gd name="connsiteX10" fmla="*/ 22899 w 435076"/>
                <a:gd name="connsiteY10" fmla="*/ 225553 h 435076"/>
                <a:gd name="connsiteX11" fmla="*/ 36638 w 435076"/>
                <a:gd name="connsiteY11" fmla="*/ 237002 h 435076"/>
                <a:gd name="connsiteX12" fmla="*/ 87015 w 435076"/>
                <a:gd name="connsiteY12" fmla="*/ 175175 h 435076"/>
                <a:gd name="connsiteX13" fmla="*/ 83008 w 435076"/>
                <a:gd name="connsiteY13" fmla="*/ 95602 h 435076"/>
                <a:gd name="connsiteX14" fmla="*/ 65834 w 435076"/>
                <a:gd name="connsiteY14" fmla="*/ 96747 h 435076"/>
                <a:gd name="connsiteX15" fmla="*/ 150559 w 435076"/>
                <a:gd name="connsiteY15" fmla="*/ 35493 h 435076"/>
                <a:gd name="connsiteX16" fmla="*/ 143117 w 435076"/>
                <a:gd name="connsiteY16" fmla="*/ 51522 h 435076"/>
                <a:gd name="connsiteX17" fmla="*/ 217538 w 435076"/>
                <a:gd name="connsiteY17" fmla="*/ 80146 h 435076"/>
                <a:gd name="connsiteX18" fmla="*/ 291959 w 435076"/>
                <a:gd name="connsiteY18" fmla="*/ 51522 h 435076"/>
                <a:gd name="connsiteX19" fmla="*/ 285662 w 435076"/>
                <a:gd name="connsiteY19" fmla="*/ 34921 h 435076"/>
                <a:gd name="connsiteX20" fmla="*/ 370387 w 435076"/>
                <a:gd name="connsiteY20" fmla="*/ 96175 h 435076"/>
                <a:gd name="connsiteX21" fmla="*/ 353213 w 435076"/>
                <a:gd name="connsiteY21" fmla="*/ 95030 h 435076"/>
                <a:gd name="connsiteX22" fmla="*/ 349206 w 435076"/>
                <a:gd name="connsiteY22" fmla="*/ 174603 h 435076"/>
                <a:gd name="connsiteX23" fmla="*/ 399583 w 435076"/>
                <a:gd name="connsiteY23" fmla="*/ 236430 h 435076"/>
                <a:gd name="connsiteX24" fmla="*/ 413322 w 435076"/>
                <a:gd name="connsiteY24" fmla="*/ 224980 h 435076"/>
                <a:gd name="connsiteX25" fmla="*/ 381264 w 435076"/>
                <a:gd name="connsiteY25" fmla="*/ 324590 h 435076"/>
                <a:gd name="connsiteX26" fmla="*/ 376684 w 435076"/>
                <a:gd name="connsiteY26" fmla="*/ 307416 h 435076"/>
                <a:gd name="connsiteX27" fmla="*/ 299401 w 435076"/>
                <a:gd name="connsiteY27" fmla="*/ 328025 h 435076"/>
                <a:gd name="connsiteX28" fmla="*/ 255894 w 435076"/>
                <a:gd name="connsiteY28" fmla="*/ 395003 h 435076"/>
                <a:gd name="connsiteX29" fmla="*/ 270778 w 435076"/>
                <a:gd name="connsiteY29" fmla="*/ 404163 h 435076"/>
                <a:gd name="connsiteX30" fmla="*/ 218683 w 435076"/>
                <a:gd name="connsiteY30" fmla="*/ 411605 h 435076"/>
                <a:gd name="connsiteX31" fmla="*/ 165443 w 435076"/>
                <a:gd name="connsiteY31" fmla="*/ 404735 h 435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35076" h="435076">
                  <a:moveTo>
                    <a:pt x="217538" y="0"/>
                  </a:moveTo>
                  <a:cubicBezTo>
                    <a:pt x="97320" y="0"/>
                    <a:pt x="0" y="97320"/>
                    <a:pt x="0" y="217538"/>
                  </a:cubicBezTo>
                  <a:cubicBezTo>
                    <a:pt x="0" y="337757"/>
                    <a:pt x="97320" y="435076"/>
                    <a:pt x="217538" y="435076"/>
                  </a:cubicBezTo>
                  <a:cubicBezTo>
                    <a:pt x="337757" y="435076"/>
                    <a:pt x="435076" y="337757"/>
                    <a:pt x="435076" y="217538"/>
                  </a:cubicBezTo>
                  <a:cubicBezTo>
                    <a:pt x="435076" y="97320"/>
                    <a:pt x="337757" y="0"/>
                    <a:pt x="217538" y="0"/>
                  </a:cubicBezTo>
                  <a:close/>
                  <a:moveTo>
                    <a:pt x="165443" y="404735"/>
                  </a:moveTo>
                  <a:lnTo>
                    <a:pt x="180328" y="395576"/>
                  </a:lnTo>
                  <a:lnTo>
                    <a:pt x="136820" y="328597"/>
                  </a:lnTo>
                  <a:lnTo>
                    <a:pt x="59537" y="307988"/>
                  </a:lnTo>
                  <a:lnTo>
                    <a:pt x="54957" y="325162"/>
                  </a:lnTo>
                  <a:cubicBezTo>
                    <a:pt x="36066" y="296539"/>
                    <a:pt x="24044" y="262191"/>
                    <a:pt x="22899" y="225553"/>
                  </a:cubicBezTo>
                  <a:lnTo>
                    <a:pt x="36638" y="237002"/>
                  </a:lnTo>
                  <a:lnTo>
                    <a:pt x="87015" y="175175"/>
                  </a:lnTo>
                  <a:lnTo>
                    <a:pt x="83008" y="95602"/>
                  </a:lnTo>
                  <a:lnTo>
                    <a:pt x="65834" y="96747"/>
                  </a:lnTo>
                  <a:cubicBezTo>
                    <a:pt x="87588" y="69269"/>
                    <a:pt x="116784" y="47515"/>
                    <a:pt x="150559" y="35493"/>
                  </a:cubicBezTo>
                  <a:lnTo>
                    <a:pt x="143117" y="51522"/>
                  </a:lnTo>
                  <a:lnTo>
                    <a:pt x="217538" y="80146"/>
                  </a:lnTo>
                  <a:lnTo>
                    <a:pt x="291959" y="51522"/>
                  </a:lnTo>
                  <a:lnTo>
                    <a:pt x="285662" y="34921"/>
                  </a:lnTo>
                  <a:cubicBezTo>
                    <a:pt x="319438" y="47515"/>
                    <a:pt x="348061" y="68696"/>
                    <a:pt x="370387" y="96175"/>
                  </a:cubicBezTo>
                  <a:lnTo>
                    <a:pt x="353213" y="95030"/>
                  </a:lnTo>
                  <a:lnTo>
                    <a:pt x="349206" y="174603"/>
                  </a:lnTo>
                  <a:lnTo>
                    <a:pt x="399583" y="236430"/>
                  </a:lnTo>
                  <a:lnTo>
                    <a:pt x="413322" y="224980"/>
                  </a:lnTo>
                  <a:cubicBezTo>
                    <a:pt x="411605" y="261618"/>
                    <a:pt x="400156" y="295394"/>
                    <a:pt x="381264" y="324590"/>
                  </a:cubicBezTo>
                  <a:lnTo>
                    <a:pt x="376684" y="307416"/>
                  </a:lnTo>
                  <a:lnTo>
                    <a:pt x="299401" y="328025"/>
                  </a:lnTo>
                  <a:lnTo>
                    <a:pt x="255894" y="395003"/>
                  </a:lnTo>
                  <a:lnTo>
                    <a:pt x="270778" y="404163"/>
                  </a:lnTo>
                  <a:cubicBezTo>
                    <a:pt x="254176" y="408743"/>
                    <a:pt x="236430" y="411605"/>
                    <a:pt x="218683" y="411605"/>
                  </a:cubicBezTo>
                  <a:cubicBezTo>
                    <a:pt x="200937" y="411605"/>
                    <a:pt x="182045" y="409888"/>
                    <a:pt x="165443" y="404735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F02A2EA9-D7BD-43AB-B3F4-14A2C6D80FF4}"/>
                </a:ext>
              </a:extLst>
            </p:cNvPr>
            <p:cNvSpPr/>
            <p:nvPr/>
          </p:nvSpPr>
          <p:spPr>
            <a:xfrm>
              <a:off x="1046214" y="3915520"/>
              <a:ext cx="148841" cy="143117"/>
            </a:xfrm>
            <a:custGeom>
              <a:avLst/>
              <a:gdLst>
                <a:gd name="connsiteX0" fmla="*/ 148842 w 148841"/>
                <a:gd name="connsiteY0" fmla="*/ 57247 h 143117"/>
                <a:gd name="connsiteX1" fmla="*/ 74421 w 148841"/>
                <a:gd name="connsiteY1" fmla="*/ 0 h 143117"/>
                <a:gd name="connsiteX2" fmla="*/ 0 w 148841"/>
                <a:gd name="connsiteY2" fmla="*/ 57247 h 143117"/>
                <a:gd name="connsiteX3" fmla="*/ 28623 w 148841"/>
                <a:gd name="connsiteY3" fmla="*/ 143117 h 143117"/>
                <a:gd name="connsiteX4" fmla="*/ 74421 w 148841"/>
                <a:gd name="connsiteY4" fmla="*/ 143117 h 143117"/>
                <a:gd name="connsiteX5" fmla="*/ 120218 w 148841"/>
                <a:gd name="connsiteY5" fmla="*/ 143117 h 14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841" h="143117">
                  <a:moveTo>
                    <a:pt x="148842" y="57247"/>
                  </a:moveTo>
                  <a:lnTo>
                    <a:pt x="74421" y="0"/>
                  </a:lnTo>
                  <a:lnTo>
                    <a:pt x="0" y="57247"/>
                  </a:lnTo>
                  <a:lnTo>
                    <a:pt x="28623" y="143117"/>
                  </a:lnTo>
                  <a:lnTo>
                    <a:pt x="74421" y="143117"/>
                  </a:lnTo>
                  <a:lnTo>
                    <a:pt x="120218" y="143117"/>
                  </a:ln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84" name="Oval 83">
            <a:extLst>
              <a:ext uri="{FF2B5EF4-FFF2-40B4-BE49-F238E27FC236}">
                <a16:creationId xmlns:a16="http://schemas.microsoft.com/office/drawing/2014/main" id="{F0A6D6B4-761C-4D44-ACA8-EFFC71A78E93}"/>
              </a:ext>
            </a:extLst>
          </p:cNvPr>
          <p:cNvSpPr/>
          <p:nvPr/>
        </p:nvSpPr>
        <p:spPr>
          <a:xfrm>
            <a:off x="282111" y="1286908"/>
            <a:ext cx="239486" cy="23948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4FC28027-6C33-4326-ADB1-58BD39F4D74B}"/>
              </a:ext>
            </a:extLst>
          </p:cNvPr>
          <p:cNvSpPr/>
          <p:nvPr/>
        </p:nvSpPr>
        <p:spPr>
          <a:xfrm>
            <a:off x="592235" y="1286908"/>
            <a:ext cx="239486" cy="23948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2CFDB9A1-D2A4-47A5-B737-49575ECECF8D}"/>
              </a:ext>
            </a:extLst>
          </p:cNvPr>
          <p:cNvSpPr/>
          <p:nvPr/>
        </p:nvSpPr>
        <p:spPr>
          <a:xfrm>
            <a:off x="282111" y="1639697"/>
            <a:ext cx="239486" cy="23948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3866F1D6-CCA6-47A3-B644-70AD7058BB52}"/>
              </a:ext>
            </a:extLst>
          </p:cNvPr>
          <p:cNvSpPr/>
          <p:nvPr/>
        </p:nvSpPr>
        <p:spPr>
          <a:xfrm>
            <a:off x="592235" y="1639697"/>
            <a:ext cx="239486" cy="23948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60C694DE-84E0-4FB6-B4BA-AB045E56B0A1}"/>
              </a:ext>
            </a:extLst>
          </p:cNvPr>
          <p:cNvSpPr/>
          <p:nvPr/>
        </p:nvSpPr>
        <p:spPr>
          <a:xfrm>
            <a:off x="282111" y="1992486"/>
            <a:ext cx="239486" cy="23948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1025B27D-B2B3-4AB4-9129-3617CC177154}"/>
              </a:ext>
            </a:extLst>
          </p:cNvPr>
          <p:cNvSpPr/>
          <p:nvPr/>
        </p:nvSpPr>
        <p:spPr>
          <a:xfrm>
            <a:off x="592235" y="1992486"/>
            <a:ext cx="239486" cy="23948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ADF27A1F-F321-46E7-B346-6FB73F32D75D}"/>
              </a:ext>
            </a:extLst>
          </p:cNvPr>
          <p:cNvSpPr/>
          <p:nvPr/>
        </p:nvSpPr>
        <p:spPr>
          <a:xfrm>
            <a:off x="282111" y="2345275"/>
            <a:ext cx="239486" cy="23948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AFE8A8E-4122-4E9B-BFDD-4077E16D473A}"/>
              </a:ext>
            </a:extLst>
          </p:cNvPr>
          <p:cNvSpPr/>
          <p:nvPr/>
        </p:nvSpPr>
        <p:spPr>
          <a:xfrm>
            <a:off x="592235" y="2345275"/>
            <a:ext cx="239486" cy="23948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C299F284-B450-468E-8965-8C909650E811}"/>
              </a:ext>
            </a:extLst>
          </p:cNvPr>
          <p:cNvSpPr/>
          <p:nvPr/>
        </p:nvSpPr>
        <p:spPr>
          <a:xfrm>
            <a:off x="282111" y="2698064"/>
            <a:ext cx="239486" cy="23948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CB7D70C8-CDB5-4930-8424-1D0E6B449126}"/>
              </a:ext>
            </a:extLst>
          </p:cNvPr>
          <p:cNvSpPr/>
          <p:nvPr/>
        </p:nvSpPr>
        <p:spPr>
          <a:xfrm>
            <a:off x="592235" y="2698064"/>
            <a:ext cx="239486" cy="23948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A861258E-0AB8-4DFA-85E0-682B24E441F6}"/>
              </a:ext>
            </a:extLst>
          </p:cNvPr>
          <p:cNvSpPr/>
          <p:nvPr/>
        </p:nvSpPr>
        <p:spPr>
          <a:xfrm>
            <a:off x="282111" y="3050855"/>
            <a:ext cx="239486" cy="23948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85A203B-69DC-4A9C-B76E-9BA4803AB639}"/>
              </a:ext>
            </a:extLst>
          </p:cNvPr>
          <p:cNvSpPr/>
          <p:nvPr/>
        </p:nvSpPr>
        <p:spPr>
          <a:xfrm>
            <a:off x="8312279" y="1286908"/>
            <a:ext cx="239486" cy="2394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1E7B04D-3285-4A49-B5E6-A89F509669D2}"/>
              </a:ext>
            </a:extLst>
          </p:cNvPr>
          <p:cNvSpPr/>
          <p:nvPr/>
        </p:nvSpPr>
        <p:spPr>
          <a:xfrm>
            <a:off x="8622403" y="1286908"/>
            <a:ext cx="239486" cy="23948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E535944D-734B-499A-8052-6C9F9CDFE1BB}"/>
              </a:ext>
            </a:extLst>
          </p:cNvPr>
          <p:cNvSpPr/>
          <p:nvPr/>
        </p:nvSpPr>
        <p:spPr>
          <a:xfrm>
            <a:off x="8312279" y="1639697"/>
            <a:ext cx="239486" cy="23948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3E37985-1FD7-4724-836E-4927E396E854}"/>
              </a:ext>
            </a:extLst>
          </p:cNvPr>
          <p:cNvSpPr/>
          <p:nvPr/>
        </p:nvSpPr>
        <p:spPr>
          <a:xfrm>
            <a:off x="8622403" y="1639697"/>
            <a:ext cx="239486" cy="23948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43FFB75-7BB7-44AA-A3FC-01E1F80E3BB7}"/>
              </a:ext>
            </a:extLst>
          </p:cNvPr>
          <p:cNvSpPr/>
          <p:nvPr/>
        </p:nvSpPr>
        <p:spPr>
          <a:xfrm>
            <a:off x="8312279" y="1992486"/>
            <a:ext cx="239486" cy="23948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EBD93088-8CE4-42C4-9F7A-533CE1E3A02F}"/>
              </a:ext>
            </a:extLst>
          </p:cNvPr>
          <p:cNvSpPr/>
          <p:nvPr/>
        </p:nvSpPr>
        <p:spPr>
          <a:xfrm>
            <a:off x="8622403" y="1992486"/>
            <a:ext cx="239486" cy="23948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B53D1446-5DB1-4850-BFF3-03395F78E7EC}"/>
              </a:ext>
            </a:extLst>
          </p:cNvPr>
          <p:cNvSpPr/>
          <p:nvPr/>
        </p:nvSpPr>
        <p:spPr>
          <a:xfrm>
            <a:off x="8312279" y="2345275"/>
            <a:ext cx="239486" cy="23948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F58316D7-4D2F-4648-90EB-5C74E982F12F}"/>
              </a:ext>
            </a:extLst>
          </p:cNvPr>
          <p:cNvSpPr/>
          <p:nvPr/>
        </p:nvSpPr>
        <p:spPr>
          <a:xfrm>
            <a:off x="8622403" y="2345275"/>
            <a:ext cx="239486" cy="23948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A2D8AD3C-7712-4F5A-A129-05B39961A0CB}"/>
              </a:ext>
            </a:extLst>
          </p:cNvPr>
          <p:cNvSpPr/>
          <p:nvPr/>
        </p:nvSpPr>
        <p:spPr>
          <a:xfrm>
            <a:off x="8312279" y="2698064"/>
            <a:ext cx="239486" cy="23948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618B64DC-704A-49F7-883E-A39DB4264DAC}"/>
              </a:ext>
            </a:extLst>
          </p:cNvPr>
          <p:cNvSpPr/>
          <p:nvPr/>
        </p:nvSpPr>
        <p:spPr>
          <a:xfrm>
            <a:off x="8622403" y="2698064"/>
            <a:ext cx="239486" cy="23948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FCFB693-BDEF-4742-9DBF-1BD8A83EC42B}"/>
              </a:ext>
            </a:extLst>
          </p:cNvPr>
          <p:cNvSpPr/>
          <p:nvPr/>
        </p:nvSpPr>
        <p:spPr>
          <a:xfrm>
            <a:off x="8312279" y="3050855"/>
            <a:ext cx="239486" cy="23948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724368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10274</TotalTime>
  <Words>58</Words>
  <Application>Microsoft Office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Soccer Coaching Board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Soccer Coaching Board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2022-03-23T17:44:46Z</dcterms:modified>
  <cp:category>Graphics &amp; Metaphors</cp:category>
</cp:coreProperties>
</file>