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7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14B"/>
    <a:srgbClr val="5F773D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10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4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6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779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F5A59A-CFFC-4B22-9243-6FB9103D1EBB}"/>
              </a:ext>
            </a:extLst>
          </p:cNvPr>
          <p:cNvGrpSpPr/>
          <p:nvPr userDrawn="1"/>
        </p:nvGrpSpPr>
        <p:grpSpPr>
          <a:xfrm>
            <a:off x="2285998" y="1213369"/>
            <a:ext cx="7619999" cy="4572000"/>
            <a:chOff x="2285998" y="1390650"/>
            <a:chExt cx="7619999" cy="4572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DF47E9A-51D9-49B4-AC55-F9A64F46C82D}"/>
                </a:ext>
              </a:extLst>
            </p:cNvPr>
            <p:cNvGrpSpPr/>
            <p:nvPr/>
          </p:nvGrpSpPr>
          <p:grpSpPr>
            <a:xfrm>
              <a:off x="2443162" y="1390650"/>
              <a:ext cx="7305675" cy="4572000"/>
              <a:chOff x="-8953714" y="3082171"/>
              <a:chExt cx="7091260" cy="25445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AFE2B1D0-D1AB-41CA-A121-260949CBAF20}"/>
                  </a:ext>
                </a:extLst>
              </p:cNvPr>
              <p:cNvGrpSpPr/>
              <p:nvPr/>
            </p:nvGrpSpPr>
            <p:grpSpPr>
              <a:xfrm>
                <a:off x="-8953714" y="3082171"/>
                <a:ext cx="3545630" cy="254459"/>
                <a:chOff x="-8953714" y="3082171"/>
                <a:chExt cx="3545630" cy="254459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0FD4DA58-1FD4-4434-B08B-DCD3FCB3B71C}"/>
                    </a:ext>
                  </a:extLst>
                </p:cNvPr>
                <p:cNvSpPr/>
                <p:nvPr/>
              </p:nvSpPr>
              <p:spPr>
                <a:xfrm>
                  <a:off x="-8953714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084D2EB5-5227-4949-AF4E-C0CAF4BF57BF}"/>
                    </a:ext>
                  </a:extLst>
                </p:cNvPr>
                <p:cNvSpPr/>
                <p:nvPr/>
              </p:nvSpPr>
              <p:spPr>
                <a:xfrm>
                  <a:off x="-8599151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91FDFEF8-41AF-4FF9-9CBB-F9F9580BD23B}"/>
                    </a:ext>
                  </a:extLst>
                </p:cNvPr>
                <p:cNvSpPr/>
                <p:nvPr/>
              </p:nvSpPr>
              <p:spPr>
                <a:xfrm>
                  <a:off x="-8244588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61A5E513-1979-42F8-81BB-6ED296251E0F}"/>
                    </a:ext>
                  </a:extLst>
                </p:cNvPr>
                <p:cNvSpPr/>
                <p:nvPr/>
              </p:nvSpPr>
              <p:spPr>
                <a:xfrm>
                  <a:off x="-7890025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17CC83ED-AA92-4055-9F2E-A2C1C9F385C3}"/>
                    </a:ext>
                  </a:extLst>
                </p:cNvPr>
                <p:cNvSpPr/>
                <p:nvPr/>
              </p:nvSpPr>
              <p:spPr>
                <a:xfrm>
                  <a:off x="-7535462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7F4B924F-2D36-4F07-8F26-50CD6C44EA2C}"/>
                    </a:ext>
                  </a:extLst>
                </p:cNvPr>
                <p:cNvSpPr/>
                <p:nvPr/>
              </p:nvSpPr>
              <p:spPr>
                <a:xfrm>
                  <a:off x="-7180899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3F06B7D-771E-4B2A-85C1-BAABED5620D3}"/>
                    </a:ext>
                  </a:extLst>
                </p:cNvPr>
                <p:cNvSpPr/>
                <p:nvPr/>
              </p:nvSpPr>
              <p:spPr>
                <a:xfrm>
                  <a:off x="-6826336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40C302B-542A-4157-82C6-C122FEF7367A}"/>
                    </a:ext>
                  </a:extLst>
                </p:cNvPr>
                <p:cNvSpPr/>
                <p:nvPr/>
              </p:nvSpPr>
              <p:spPr>
                <a:xfrm>
                  <a:off x="-6471773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340E377-8492-4194-9B30-180843D768D8}"/>
                    </a:ext>
                  </a:extLst>
                </p:cNvPr>
                <p:cNvSpPr/>
                <p:nvPr/>
              </p:nvSpPr>
              <p:spPr>
                <a:xfrm>
                  <a:off x="-6117210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3950D090-42CF-42FA-83B7-692254125559}"/>
                    </a:ext>
                  </a:extLst>
                </p:cNvPr>
                <p:cNvSpPr/>
                <p:nvPr/>
              </p:nvSpPr>
              <p:spPr>
                <a:xfrm>
                  <a:off x="-5762647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EAF1B21-2FEB-4DA0-A2E6-C348AFEA4F5A}"/>
                  </a:ext>
                </a:extLst>
              </p:cNvPr>
              <p:cNvGrpSpPr/>
              <p:nvPr/>
            </p:nvGrpSpPr>
            <p:grpSpPr>
              <a:xfrm>
                <a:off x="-5408084" y="3082171"/>
                <a:ext cx="3545630" cy="254459"/>
                <a:chOff x="-8953714" y="3082171"/>
                <a:chExt cx="3545630" cy="254459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892B49FF-F699-4292-BA68-50865CFC342E}"/>
                    </a:ext>
                  </a:extLst>
                </p:cNvPr>
                <p:cNvSpPr/>
                <p:nvPr/>
              </p:nvSpPr>
              <p:spPr>
                <a:xfrm>
                  <a:off x="-8953714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DE1F81E-3B52-4B85-8943-8BFC784536D8}"/>
                    </a:ext>
                  </a:extLst>
                </p:cNvPr>
                <p:cNvSpPr/>
                <p:nvPr/>
              </p:nvSpPr>
              <p:spPr>
                <a:xfrm>
                  <a:off x="-8599151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94DE34C4-CCF2-46A2-8EA4-174E51043A6D}"/>
                    </a:ext>
                  </a:extLst>
                </p:cNvPr>
                <p:cNvSpPr/>
                <p:nvPr/>
              </p:nvSpPr>
              <p:spPr>
                <a:xfrm>
                  <a:off x="-8244588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575233C-8665-4295-8E8E-C93E338EC9C8}"/>
                    </a:ext>
                  </a:extLst>
                </p:cNvPr>
                <p:cNvSpPr/>
                <p:nvPr/>
              </p:nvSpPr>
              <p:spPr>
                <a:xfrm>
                  <a:off x="-7890025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09CABC0D-5804-4587-9C28-384C824EA3E0}"/>
                    </a:ext>
                  </a:extLst>
                </p:cNvPr>
                <p:cNvSpPr/>
                <p:nvPr/>
              </p:nvSpPr>
              <p:spPr>
                <a:xfrm>
                  <a:off x="-7535462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E44F721-6A52-4954-AF2D-0EF16148CA4B}"/>
                    </a:ext>
                  </a:extLst>
                </p:cNvPr>
                <p:cNvSpPr/>
                <p:nvPr/>
              </p:nvSpPr>
              <p:spPr>
                <a:xfrm>
                  <a:off x="-7180899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A53FE62F-3A07-4C6F-AFC9-A917644B5086}"/>
                    </a:ext>
                  </a:extLst>
                </p:cNvPr>
                <p:cNvSpPr/>
                <p:nvPr/>
              </p:nvSpPr>
              <p:spPr>
                <a:xfrm>
                  <a:off x="-6826336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4B109553-E99B-4FBF-B5E7-2E85EBAC487E}"/>
                    </a:ext>
                  </a:extLst>
                </p:cNvPr>
                <p:cNvSpPr/>
                <p:nvPr/>
              </p:nvSpPr>
              <p:spPr>
                <a:xfrm>
                  <a:off x="-6471773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B9E3839-B5CD-40D3-97B5-05650B55656F}"/>
                    </a:ext>
                  </a:extLst>
                </p:cNvPr>
                <p:cNvSpPr/>
                <p:nvPr/>
              </p:nvSpPr>
              <p:spPr>
                <a:xfrm>
                  <a:off x="-6117210" y="3082171"/>
                  <a:ext cx="354563" cy="254459"/>
                </a:xfrm>
                <a:prstGeom prst="rect">
                  <a:avLst/>
                </a:prstGeom>
                <a:solidFill>
                  <a:srgbClr val="5F773D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712A0EBE-93F3-4F83-954D-2F73DAEFF676}"/>
                    </a:ext>
                  </a:extLst>
                </p:cNvPr>
                <p:cNvSpPr/>
                <p:nvPr/>
              </p:nvSpPr>
              <p:spPr>
                <a:xfrm>
                  <a:off x="-5762647" y="3082171"/>
                  <a:ext cx="354563" cy="254459"/>
                </a:xfrm>
                <a:prstGeom prst="rect">
                  <a:avLst/>
                </a:prstGeom>
                <a:solidFill>
                  <a:srgbClr val="7791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DA4694-BC87-4FC5-84D2-69D6F9711B96}"/>
                </a:ext>
              </a:extLst>
            </p:cNvPr>
            <p:cNvSpPr/>
            <p:nvPr/>
          </p:nvSpPr>
          <p:spPr>
            <a:xfrm>
              <a:off x="2443162" y="1390650"/>
              <a:ext cx="7305675" cy="45720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615D8E3-350B-419C-A801-085BA0654DE6}"/>
                </a:ext>
              </a:extLst>
            </p:cNvPr>
            <p:cNvSpPr/>
            <p:nvPr/>
          </p:nvSpPr>
          <p:spPr>
            <a:xfrm>
              <a:off x="8667751" y="2352675"/>
              <a:ext cx="1081087" cy="264795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2F7A04-E096-4B48-AA0D-7DEDEBB3849B}"/>
                </a:ext>
              </a:extLst>
            </p:cNvPr>
            <p:cNvSpPr/>
            <p:nvPr/>
          </p:nvSpPr>
          <p:spPr>
            <a:xfrm>
              <a:off x="2443163" y="2352675"/>
              <a:ext cx="1081087" cy="264795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46FEE56-3B39-43CB-AF48-489221A1D6D8}"/>
                </a:ext>
              </a:extLst>
            </p:cNvPr>
            <p:cNvSpPr/>
            <p:nvPr/>
          </p:nvSpPr>
          <p:spPr>
            <a:xfrm>
              <a:off x="2285998" y="3424238"/>
              <a:ext cx="157162" cy="50482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0FA4874-6298-4C91-BE05-79EDA22AF0EC}"/>
                </a:ext>
              </a:extLst>
            </p:cNvPr>
            <p:cNvSpPr/>
            <p:nvPr/>
          </p:nvSpPr>
          <p:spPr>
            <a:xfrm>
              <a:off x="9748835" y="3424238"/>
              <a:ext cx="157162" cy="504825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D9DC96C-B2FF-479D-B498-A5C508B55DED}"/>
                </a:ext>
              </a:extLst>
            </p:cNvPr>
            <p:cNvSpPr/>
            <p:nvPr/>
          </p:nvSpPr>
          <p:spPr>
            <a:xfrm>
              <a:off x="5476875" y="3057525"/>
              <a:ext cx="1238250" cy="123825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7DB822D-D5F3-4A9E-9468-4901F63B55CD}"/>
                </a:ext>
              </a:extLst>
            </p:cNvPr>
            <p:cNvSpPr/>
            <p:nvPr/>
          </p:nvSpPr>
          <p:spPr>
            <a:xfrm>
              <a:off x="9396412" y="3067050"/>
              <a:ext cx="352423" cy="12192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1BD366-1696-42D7-AB32-F8A8DFD0DEFC}"/>
                </a:ext>
              </a:extLst>
            </p:cNvPr>
            <p:cNvSpPr/>
            <p:nvPr/>
          </p:nvSpPr>
          <p:spPr>
            <a:xfrm>
              <a:off x="2443163" y="3067050"/>
              <a:ext cx="352423" cy="12192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332DCE7-A5C6-4F61-9B5A-6DD0E6762DE4}"/>
                </a:ext>
              </a:extLst>
            </p:cNvPr>
            <p:cNvCxnSpPr>
              <a:cxnSpLocks/>
              <a:stCxn id="9" idx="0"/>
              <a:endCxn id="9" idx="2"/>
            </p:cNvCxnSpPr>
            <p:nvPr/>
          </p:nvCxnSpPr>
          <p:spPr>
            <a:xfrm>
              <a:off x="6096000" y="1390650"/>
              <a:ext cx="0" cy="4572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D1E291D-60F3-468C-95F3-77A671B89C62}"/>
                </a:ext>
              </a:extLst>
            </p:cNvPr>
            <p:cNvSpPr/>
            <p:nvPr/>
          </p:nvSpPr>
          <p:spPr>
            <a:xfrm>
              <a:off x="8407007" y="3173347"/>
              <a:ext cx="260745" cy="1006609"/>
            </a:xfrm>
            <a:custGeom>
              <a:avLst/>
              <a:gdLst>
                <a:gd name="connsiteX0" fmla="*/ 260745 w 260745"/>
                <a:gd name="connsiteY0" fmla="*/ 0 h 1006609"/>
                <a:gd name="connsiteX1" fmla="*/ 260745 w 260745"/>
                <a:gd name="connsiteY1" fmla="*/ 1006609 h 1006609"/>
                <a:gd name="connsiteX2" fmla="*/ 181338 w 260745"/>
                <a:gd name="connsiteY2" fmla="*/ 941092 h 1006609"/>
                <a:gd name="connsiteX3" fmla="*/ 0 w 260745"/>
                <a:gd name="connsiteY3" fmla="*/ 503304 h 1006609"/>
                <a:gd name="connsiteX4" fmla="*/ 181338 w 260745"/>
                <a:gd name="connsiteY4" fmla="*/ 65517 h 100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745" h="1006609">
                  <a:moveTo>
                    <a:pt x="260745" y="0"/>
                  </a:moveTo>
                  <a:lnTo>
                    <a:pt x="260745" y="1006609"/>
                  </a:lnTo>
                  <a:lnTo>
                    <a:pt x="181338" y="941092"/>
                  </a:lnTo>
                  <a:cubicBezTo>
                    <a:pt x="69298" y="829052"/>
                    <a:pt x="0" y="674271"/>
                    <a:pt x="0" y="503304"/>
                  </a:cubicBezTo>
                  <a:cubicBezTo>
                    <a:pt x="0" y="332338"/>
                    <a:pt x="69298" y="177556"/>
                    <a:pt x="181338" y="65517"/>
                  </a:cubicBez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536648-FA03-45EF-AF21-33D3D28150F5}"/>
                </a:ext>
              </a:extLst>
            </p:cNvPr>
            <p:cNvSpPr/>
            <p:nvPr/>
          </p:nvSpPr>
          <p:spPr>
            <a:xfrm>
              <a:off x="3524251" y="3173347"/>
              <a:ext cx="260745" cy="1006609"/>
            </a:xfrm>
            <a:custGeom>
              <a:avLst/>
              <a:gdLst>
                <a:gd name="connsiteX0" fmla="*/ 0 w 260745"/>
                <a:gd name="connsiteY0" fmla="*/ 0 h 1006609"/>
                <a:gd name="connsiteX1" fmla="*/ 79407 w 260745"/>
                <a:gd name="connsiteY1" fmla="*/ 65517 h 1006609"/>
                <a:gd name="connsiteX2" fmla="*/ 260745 w 260745"/>
                <a:gd name="connsiteY2" fmla="*/ 503304 h 1006609"/>
                <a:gd name="connsiteX3" fmla="*/ 79407 w 260745"/>
                <a:gd name="connsiteY3" fmla="*/ 941092 h 1006609"/>
                <a:gd name="connsiteX4" fmla="*/ 0 w 260745"/>
                <a:gd name="connsiteY4" fmla="*/ 1006609 h 100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745" h="1006609">
                  <a:moveTo>
                    <a:pt x="0" y="0"/>
                  </a:moveTo>
                  <a:lnTo>
                    <a:pt x="79407" y="65517"/>
                  </a:lnTo>
                  <a:cubicBezTo>
                    <a:pt x="191447" y="177556"/>
                    <a:pt x="260745" y="332338"/>
                    <a:pt x="260745" y="503304"/>
                  </a:cubicBezTo>
                  <a:cubicBezTo>
                    <a:pt x="260745" y="674271"/>
                    <a:pt x="191447" y="829052"/>
                    <a:pt x="79407" y="941092"/>
                  </a:cubicBezTo>
                  <a:lnTo>
                    <a:pt x="0" y="1006609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BD85414-277D-4534-BB0F-39DFA289E37A}"/>
                </a:ext>
              </a:extLst>
            </p:cNvPr>
            <p:cNvSpPr/>
            <p:nvPr/>
          </p:nvSpPr>
          <p:spPr>
            <a:xfrm>
              <a:off x="6067424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FD39C32-CDA0-4AEE-9916-9AE9BEC58229}"/>
                </a:ext>
              </a:extLst>
            </p:cNvPr>
            <p:cNvSpPr/>
            <p:nvPr/>
          </p:nvSpPr>
          <p:spPr>
            <a:xfrm>
              <a:off x="3149719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06AE35B-A42E-4100-9796-266FD13976E4}"/>
                </a:ext>
              </a:extLst>
            </p:cNvPr>
            <p:cNvSpPr/>
            <p:nvPr/>
          </p:nvSpPr>
          <p:spPr>
            <a:xfrm>
              <a:off x="8985132" y="3648075"/>
              <a:ext cx="57150" cy="571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D9F19C0F-AD08-40D8-AB41-712951057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2" y="5778818"/>
              <a:ext cx="183832" cy="183832"/>
            </a:xfrm>
            <a:custGeom>
              <a:avLst/>
              <a:gdLst>
                <a:gd name="T0" fmla="*/ 0 w 5085"/>
                <a:gd name="T1" fmla="*/ 0 h 5085"/>
                <a:gd name="T2" fmla="*/ 5085 w 5085"/>
                <a:gd name="T3" fmla="*/ 5085 h 5085"/>
                <a:gd name="T4" fmla="*/ 0 w 5085"/>
                <a:gd name="T5" fmla="*/ 5085 h 5085"/>
                <a:gd name="T6" fmla="*/ 0 w 5085"/>
                <a:gd name="T7" fmla="*/ 0 h 5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5" h="5085">
                  <a:moveTo>
                    <a:pt x="0" y="0"/>
                  </a:moveTo>
                  <a:cubicBezTo>
                    <a:pt x="2808" y="0"/>
                    <a:pt x="5085" y="2276"/>
                    <a:pt x="5085" y="5085"/>
                  </a:cubicBezTo>
                  <a:lnTo>
                    <a:pt x="0" y="508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59592EFB-AF25-43A7-BF16-A055904AD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2" y="1390650"/>
              <a:ext cx="183832" cy="184435"/>
            </a:xfrm>
            <a:custGeom>
              <a:avLst/>
              <a:gdLst>
                <a:gd name="T0" fmla="*/ 5085 w 5085"/>
                <a:gd name="T1" fmla="*/ 0 h 5086"/>
                <a:gd name="T2" fmla="*/ 0 w 5085"/>
                <a:gd name="T3" fmla="*/ 5086 h 5086"/>
                <a:gd name="T4" fmla="*/ 0 w 5085"/>
                <a:gd name="T5" fmla="*/ 0 h 5086"/>
                <a:gd name="T6" fmla="*/ 5085 w 5085"/>
                <a:gd name="T7" fmla="*/ 0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5" h="5086">
                  <a:moveTo>
                    <a:pt x="5085" y="0"/>
                  </a:moveTo>
                  <a:cubicBezTo>
                    <a:pt x="5085" y="2809"/>
                    <a:pt x="2808" y="5086"/>
                    <a:pt x="0" y="5086"/>
                  </a:cubicBezTo>
                  <a:lnTo>
                    <a:pt x="0" y="0"/>
                  </a:lnTo>
                  <a:lnTo>
                    <a:pt x="5085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43E605C5-E1DD-4DC5-A1DE-EACDCE297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005" y="1390650"/>
              <a:ext cx="183832" cy="184435"/>
            </a:xfrm>
            <a:custGeom>
              <a:avLst/>
              <a:gdLst>
                <a:gd name="T0" fmla="*/ 5086 w 5086"/>
                <a:gd name="T1" fmla="*/ 5086 h 5086"/>
                <a:gd name="T2" fmla="*/ 0 w 5086"/>
                <a:gd name="T3" fmla="*/ 0 h 5086"/>
                <a:gd name="T4" fmla="*/ 5086 w 5086"/>
                <a:gd name="T5" fmla="*/ 0 h 5086"/>
                <a:gd name="T6" fmla="*/ 5086 w 5086"/>
                <a:gd name="T7" fmla="*/ 5086 h 5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6" h="5086">
                  <a:moveTo>
                    <a:pt x="5086" y="5086"/>
                  </a:moveTo>
                  <a:cubicBezTo>
                    <a:pt x="2277" y="5086"/>
                    <a:pt x="0" y="2809"/>
                    <a:pt x="0" y="0"/>
                  </a:cubicBezTo>
                  <a:lnTo>
                    <a:pt x="5086" y="0"/>
                  </a:lnTo>
                  <a:lnTo>
                    <a:pt x="5086" y="5086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CA3AC557-E2A4-4700-86BD-7C7934995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005" y="5778818"/>
              <a:ext cx="183832" cy="183832"/>
            </a:xfrm>
            <a:custGeom>
              <a:avLst/>
              <a:gdLst>
                <a:gd name="T0" fmla="*/ 0 w 5086"/>
                <a:gd name="T1" fmla="*/ 5085 h 5085"/>
                <a:gd name="T2" fmla="*/ 5086 w 5086"/>
                <a:gd name="T3" fmla="*/ 0 h 5085"/>
                <a:gd name="T4" fmla="*/ 5086 w 5086"/>
                <a:gd name="T5" fmla="*/ 5085 h 5085"/>
                <a:gd name="T6" fmla="*/ 0 w 5086"/>
                <a:gd name="T7" fmla="*/ 5085 h 5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86" h="5085">
                  <a:moveTo>
                    <a:pt x="0" y="5085"/>
                  </a:moveTo>
                  <a:cubicBezTo>
                    <a:pt x="0" y="2276"/>
                    <a:pt x="2277" y="0"/>
                    <a:pt x="5086" y="0"/>
                  </a:cubicBezTo>
                  <a:lnTo>
                    <a:pt x="5086" y="5085"/>
                  </a:lnTo>
                  <a:lnTo>
                    <a:pt x="0" y="5085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9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Soccer Coaching Board – Slide Template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0A6D6B4-761C-4D44-ACA8-EFFC71A78E93}"/>
              </a:ext>
            </a:extLst>
          </p:cNvPr>
          <p:cNvSpPr/>
          <p:nvPr/>
        </p:nvSpPr>
        <p:spPr>
          <a:xfrm>
            <a:off x="552847" y="1390650"/>
            <a:ext cx="319314" cy="319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FC28027-6C33-4326-ADB1-58BD39F4D74B}"/>
              </a:ext>
            </a:extLst>
          </p:cNvPr>
          <p:cNvSpPr/>
          <p:nvPr/>
        </p:nvSpPr>
        <p:spPr>
          <a:xfrm>
            <a:off x="966345" y="1390650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E371BF6-4E5A-4E39-AE04-B48F01826515}"/>
              </a:ext>
            </a:extLst>
          </p:cNvPr>
          <p:cNvSpPr/>
          <p:nvPr/>
        </p:nvSpPr>
        <p:spPr>
          <a:xfrm>
            <a:off x="1371982" y="1390650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CFDB9A1-D2A4-47A5-B737-49575ECECF8D}"/>
              </a:ext>
            </a:extLst>
          </p:cNvPr>
          <p:cNvSpPr/>
          <p:nvPr/>
        </p:nvSpPr>
        <p:spPr>
          <a:xfrm>
            <a:off x="552847" y="1870185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866F1D6-CCA6-47A3-B644-70AD7058BB52}"/>
              </a:ext>
            </a:extLst>
          </p:cNvPr>
          <p:cNvSpPr/>
          <p:nvPr/>
        </p:nvSpPr>
        <p:spPr>
          <a:xfrm>
            <a:off x="966345" y="1870185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B9DDAF0-4389-4269-BE19-28F885ABC47E}"/>
              </a:ext>
            </a:extLst>
          </p:cNvPr>
          <p:cNvSpPr/>
          <p:nvPr/>
        </p:nvSpPr>
        <p:spPr>
          <a:xfrm>
            <a:off x="1371982" y="1870185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0C694DE-84E0-4FB6-B4BA-AB045E56B0A1}"/>
              </a:ext>
            </a:extLst>
          </p:cNvPr>
          <p:cNvSpPr/>
          <p:nvPr/>
        </p:nvSpPr>
        <p:spPr>
          <a:xfrm>
            <a:off x="552847" y="2349720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025B27D-B2B3-4AB4-9129-3617CC177154}"/>
              </a:ext>
            </a:extLst>
          </p:cNvPr>
          <p:cNvSpPr/>
          <p:nvPr/>
        </p:nvSpPr>
        <p:spPr>
          <a:xfrm>
            <a:off x="966345" y="2349720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DC990D3-3224-4A0D-BB61-5FA199323E38}"/>
              </a:ext>
            </a:extLst>
          </p:cNvPr>
          <p:cNvSpPr/>
          <p:nvPr/>
        </p:nvSpPr>
        <p:spPr>
          <a:xfrm>
            <a:off x="1371982" y="2349720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603AF66-7893-419B-A44F-11E1200DD2F2}"/>
              </a:ext>
            </a:extLst>
          </p:cNvPr>
          <p:cNvSpPr/>
          <p:nvPr/>
        </p:nvSpPr>
        <p:spPr>
          <a:xfrm>
            <a:off x="552847" y="2829255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888A07E-675F-4600-80C2-FF870F17B67D}"/>
              </a:ext>
            </a:extLst>
          </p:cNvPr>
          <p:cNvSpPr/>
          <p:nvPr/>
        </p:nvSpPr>
        <p:spPr>
          <a:xfrm>
            <a:off x="966345" y="2829255"/>
            <a:ext cx="319314" cy="3193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AAE3277-10A2-4D69-A654-15A572F6D511}"/>
              </a:ext>
            </a:extLst>
          </p:cNvPr>
          <p:cNvSpPr/>
          <p:nvPr/>
        </p:nvSpPr>
        <p:spPr>
          <a:xfrm>
            <a:off x="10500703" y="1390650"/>
            <a:ext cx="319314" cy="319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F7E6C38-F58B-4E75-85D6-9A2956885928}"/>
              </a:ext>
            </a:extLst>
          </p:cNvPr>
          <p:cNvSpPr/>
          <p:nvPr/>
        </p:nvSpPr>
        <p:spPr>
          <a:xfrm>
            <a:off x="10914201" y="1390650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A5E438F-4EAD-45FB-9843-14DFE0094247}"/>
              </a:ext>
            </a:extLst>
          </p:cNvPr>
          <p:cNvSpPr/>
          <p:nvPr/>
        </p:nvSpPr>
        <p:spPr>
          <a:xfrm>
            <a:off x="11319838" y="1390650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13F814F-4538-4E1C-B1BF-99E7CFD23A1B}"/>
              </a:ext>
            </a:extLst>
          </p:cNvPr>
          <p:cNvSpPr/>
          <p:nvPr/>
        </p:nvSpPr>
        <p:spPr>
          <a:xfrm>
            <a:off x="10500703" y="1870185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AE178FC-530B-405C-99EF-363F29ACF781}"/>
              </a:ext>
            </a:extLst>
          </p:cNvPr>
          <p:cNvSpPr/>
          <p:nvPr/>
        </p:nvSpPr>
        <p:spPr>
          <a:xfrm>
            <a:off x="10914201" y="1870185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4DC7432-E597-464F-B5BD-1C4CE9E2674E}"/>
              </a:ext>
            </a:extLst>
          </p:cNvPr>
          <p:cNvSpPr/>
          <p:nvPr/>
        </p:nvSpPr>
        <p:spPr>
          <a:xfrm>
            <a:off x="11319838" y="1870185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78A850C-EAAE-4B23-B94C-AB562C92E6CD}"/>
              </a:ext>
            </a:extLst>
          </p:cNvPr>
          <p:cNvSpPr/>
          <p:nvPr/>
        </p:nvSpPr>
        <p:spPr>
          <a:xfrm>
            <a:off x="10500703" y="2349720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9143349-2DA6-4291-BFE6-A83CC28E732B}"/>
              </a:ext>
            </a:extLst>
          </p:cNvPr>
          <p:cNvSpPr/>
          <p:nvPr/>
        </p:nvSpPr>
        <p:spPr>
          <a:xfrm>
            <a:off x="10914201" y="2349720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82C64F0-1DEF-4818-B44F-446774B7E3FE}"/>
              </a:ext>
            </a:extLst>
          </p:cNvPr>
          <p:cNvSpPr/>
          <p:nvPr/>
        </p:nvSpPr>
        <p:spPr>
          <a:xfrm>
            <a:off x="11319838" y="2349720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F4CB6DA-9203-4686-A227-1C1D807F9B1F}"/>
              </a:ext>
            </a:extLst>
          </p:cNvPr>
          <p:cNvSpPr/>
          <p:nvPr/>
        </p:nvSpPr>
        <p:spPr>
          <a:xfrm>
            <a:off x="10500703" y="2829255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065B7AB-D38C-4918-B8FF-0FC4D879048E}"/>
              </a:ext>
            </a:extLst>
          </p:cNvPr>
          <p:cNvSpPr/>
          <p:nvPr/>
        </p:nvSpPr>
        <p:spPr>
          <a:xfrm>
            <a:off x="10914201" y="2829255"/>
            <a:ext cx="319314" cy="31931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FDE8CD9-2D57-45CF-849F-7FE4A5A424A0}"/>
              </a:ext>
            </a:extLst>
          </p:cNvPr>
          <p:cNvGrpSpPr/>
          <p:nvPr/>
        </p:nvGrpSpPr>
        <p:grpSpPr>
          <a:xfrm>
            <a:off x="5893773" y="3304162"/>
            <a:ext cx="404454" cy="404454"/>
            <a:chOff x="903096" y="3766678"/>
            <a:chExt cx="435076" cy="435076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F7DB044-E248-4C1A-803D-077D12AD67CC}"/>
                </a:ext>
              </a:extLst>
            </p:cNvPr>
            <p:cNvSpPr/>
            <p:nvPr/>
          </p:nvSpPr>
          <p:spPr>
            <a:xfrm>
              <a:off x="903096" y="3766678"/>
              <a:ext cx="435076" cy="435076"/>
            </a:xfrm>
            <a:prstGeom prst="ellipse">
              <a:avLst/>
            </a:prstGeom>
            <a:solidFill>
              <a:schemeClr val="bg1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D5A911E-71C3-4EF6-8DE2-2D3B9AFA42DD}"/>
                </a:ext>
              </a:extLst>
            </p:cNvPr>
            <p:cNvSpPr/>
            <p:nvPr/>
          </p:nvSpPr>
          <p:spPr>
            <a:xfrm>
              <a:off x="903096" y="3766678"/>
              <a:ext cx="435076" cy="435076"/>
            </a:xfrm>
            <a:custGeom>
              <a:avLst/>
              <a:gdLst>
                <a:gd name="connsiteX0" fmla="*/ 217538 w 435076"/>
                <a:gd name="connsiteY0" fmla="*/ 0 h 435076"/>
                <a:gd name="connsiteX1" fmla="*/ 0 w 435076"/>
                <a:gd name="connsiteY1" fmla="*/ 217538 h 435076"/>
                <a:gd name="connsiteX2" fmla="*/ 217538 w 435076"/>
                <a:gd name="connsiteY2" fmla="*/ 435076 h 435076"/>
                <a:gd name="connsiteX3" fmla="*/ 435076 w 435076"/>
                <a:gd name="connsiteY3" fmla="*/ 217538 h 435076"/>
                <a:gd name="connsiteX4" fmla="*/ 217538 w 435076"/>
                <a:gd name="connsiteY4" fmla="*/ 0 h 435076"/>
                <a:gd name="connsiteX5" fmla="*/ 165443 w 435076"/>
                <a:gd name="connsiteY5" fmla="*/ 404735 h 435076"/>
                <a:gd name="connsiteX6" fmla="*/ 180328 w 435076"/>
                <a:gd name="connsiteY6" fmla="*/ 395576 h 435076"/>
                <a:gd name="connsiteX7" fmla="*/ 136820 w 435076"/>
                <a:gd name="connsiteY7" fmla="*/ 328597 h 435076"/>
                <a:gd name="connsiteX8" fmla="*/ 59537 w 435076"/>
                <a:gd name="connsiteY8" fmla="*/ 307988 h 435076"/>
                <a:gd name="connsiteX9" fmla="*/ 54957 w 435076"/>
                <a:gd name="connsiteY9" fmla="*/ 325162 h 435076"/>
                <a:gd name="connsiteX10" fmla="*/ 22899 w 435076"/>
                <a:gd name="connsiteY10" fmla="*/ 225553 h 435076"/>
                <a:gd name="connsiteX11" fmla="*/ 36638 w 435076"/>
                <a:gd name="connsiteY11" fmla="*/ 237002 h 435076"/>
                <a:gd name="connsiteX12" fmla="*/ 87015 w 435076"/>
                <a:gd name="connsiteY12" fmla="*/ 175175 h 435076"/>
                <a:gd name="connsiteX13" fmla="*/ 83008 w 435076"/>
                <a:gd name="connsiteY13" fmla="*/ 95602 h 435076"/>
                <a:gd name="connsiteX14" fmla="*/ 65834 w 435076"/>
                <a:gd name="connsiteY14" fmla="*/ 96747 h 435076"/>
                <a:gd name="connsiteX15" fmla="*/ 150559 w 435076"/>
                <a:gd name="connsiteY15" fmla="*/ 35493 h 435076"/>
                <a:gd name="connsiteX16" fmla="*/ 143117 w 435076"/>
                <a:gd name="connsiteY16" fmla="*/ 51522 h 435076"/>
                <a:gd name="connsiteX17" fmla="*/ 217538 w 435076"/>
                <a:gd name="connsiteY17" fmla="*/ 80146 h 435076"/>
                <a:gd name="connsiteX18" fmla="*/ 291959 w 435076"/>
                <a:gd name="connsiteY18" fmla="*/ 51522 h 435076"/>
                <a:gd name="connsiteX19" fmla="*/ 285662 w 435076"/>
                <a:gd name="connsiteY19" fmla="*/ 34921 h 435076"/>
                <a:gd name="connsiteX20" fmla="*/ 370387 w 435076"/>
                <a:gd name="connsiteY20" fmla="*/ 96175 h 435076"/>
                <a:gd name="connsiteX21" fmla="*/ 353213 w 435076"/>
                <a:gd name="connsiteY21" fmla="*/ 95030 h 435076"/>
                <a:gd name="connsiteX22" fmla="*/ 349206 w 435076"/>
                <a:gd name="connsiteY22" fmla="*/ 174603 h 435076"/>
                <a:gd name="connsiteX23" fmla="*/ 399583 w 435076"/>
                <a:gd name="connsiteY23" fmla="*/ 236430 h 435076"/>
                <a:gd name="connsiteX24" fmla="*/ 413322 w 435076"/>
                <a:gd name="connsiteY24" fmla="*/ 224980 h 435076"/>
                <a:gd name="connsiteX25" fmla="*/ 381264 w 435076"/>
                <a:gd name="connsiteY25" fmla="*/ 324590 h 435076"/>
                <a:gd name="connsiteX26" fmla="*/ 376684 w 435076"/>
                <a:gd name="connsiteY26" fmla="*/ 307416 h 435076"/>
                <a:gd name="connsiteX27" fmla="*/ 299401 w 435076"/>
                <a:gd name="connsiteY27" fmla="*/ 328025 h 435076"/>
                <a:gd name="connsiteX28" fmla="*/ 255894 w 435076"/>
                <a:gd name="connsiteY28" fmla="*/ 395003 h 435076"/>
                <a:gd name="connsiteX29" fmla="*/ 270778 w 435076"/>
                <a:gd name="connsiteY29" fmla="*/ 404163 h 435076"/>
                <a:gd name="connsiteX30" fmla="*/ 218683 w 435076"/>
                <a:gd name="connsiteY30" fmla="*/ 411605 h 435076"/>
                <a:gd name="connsiteX31" fmla="*/ 165443 w 435076"/>
                <a:gd name="connsiteY31" fmla="*/ 404735 h 435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5076" h="435076">
                  <a:moveTo>
                    <a:pt x="217538" y="0"/>
                  </a:moveTo>
                  <a:cubicBezTo>
                    <a:pt x="97320" y="0"/>
                    <a:pt x="0" y="97320"/>
                    <a:pt x="0" y="217538"/>
                  </a:cubicBezTo>
                  <a:cubicBezTo>
                    <a:pt x="0" y="337757"/>
                    <a:pt x="97320" y="435076"/>
                    <a:pt x="217538" y="435076"/>
                  </a:cubicBezTo>
                  <a:cubicBezTo>
                    <a:pt x="337757" y="435076"/>
                    <a:pt x="435076" y="337757"/>
                    <a:pt x="435076" y="217538"/>
                  </a:cubicBezTo>
                  <a:cubicBezTo>
                    <a:pt x="435076" y="97320"/>
                    <a:pt x="337757" y="0"/>
                    <a:pt x="217538" y="0"/>
                  </a:cubicBezTo>
                  <a:close/>
                  <a:moveTo>
                    <a:pt x="165443" y="404735"/>
                  </a:moveTo>
                  <a:lnTo>
                    <a:pt x="180328" y="395576"/>
                  </a:lnTo>
                  <a:lnTo>
                    <a:pt x="136820" y="328597"/>
                  </a:lnTo>
                  <a:lnTo>
                    <a:pt x="59537" y="307988"/>
                  </a:lnTo>
                  <a:lnTo>
                    <a:pt x="54957" y="325162"/>
                  </a:lnTo>
                  <a:cubicBezTo>
                    <a:pt x="36066" y="296539"/>
                    <a:pt x="24044" y="262191"/>
                    <a:pt x="22899" y="225553"/>
                  </a:cubicBezTo>
                  <a:lnTo>
                    <a:pt x="36638" y="237002"/>
                  </a:lnTo>
                  <a:lnTo>
                    <a:pt x="87015" y="175175"/>
                  </a:lnTo>
                  <a:lnTo>
                    <a:pt x="83008" y="95602"/>
                  </a:lnTo>
                  <a:lnTo>
                    <a:pt x="65834" y="96747"/>
                  </a:lnTo>
                  <a:cubicBezTo>
                    <a:pt x="87588" y="69269"/>
                    <a:pt x="116784" y="47515"/>
                    <a:pt x="150559" y="35493"/>
                  </a:cubicBezTo>
                  <a:lnTo>
                    <a:pt x="143117" y="51522"/>
                  </a:lnTo>
                  <a:lnTo>
                    <a:pt x="217538" y="80146"/>
                  </a:lnTo>
                  <a:lnTo>
                    <a:pt x="291959" y="51522"/>
                  </a:lnTo>
                  <a:lnTo>
                    <a:pt x="285662" y="34921"/>
                  </a:lnTo>
                  <a:cubicBezTo>
                    <a:pt x="319438" y="47515"/>
                    <a:pt x="348061" y="68696"/>
                    <a:pt x="370387" y="96175"/>
                  </a:cubicBezTo>
                  <a:lnTo>
                    <a:pt x="353213" y="95030"/>
                  </a:lnTo>
                  <a:lnTo>
                    <a:pt x="349206" y="174603"/>
                  </a:lnTo>
                  <a:lnTo>
                    <a:pt x="399583" y="236430"/>
                  </a:lnTo>
                  <a:lnTo>
                    <a:pt x="413322" y="224980"/>
                  </a:lnTo>
                  <a:cubicBezTo>
                    <a:pt x="411605" y="261618"/>
                    <a:pt x="400156" y="295394"/>
                    <a:pt x="381264" y="324590"/>
                  </a:cubicBezTo>
                  <a:lnTo>
                    <a:pt x="376684" y="307416"/>
                  </a:lnTo>
                  <a:lnTo>
                    <a:pt x="299401" y="328025"/>
                  </a:lnTo>
                  <a:lnTo>
                    <a:pt x="255894" y="395003"/>
                  </a:lnTo>
                  <a:lnTo>
                    <a:pt x="270778" y="404163"/>
                  </a:lnTo>
                  <a:cubicBezTo>
                    <a:pt x="254176" y="408743"/>
                    <a:pt x="236430" y="411605"/>
                    <a:pt x="218683" y="411605"/>
                  </a:cubicBezTo>
                  <a:cubicBezTo>
                    <a:pt x="200937" y="411605"/>
                    <a:pt x="182045" y="409888"/>
                    <a:pt x="165443" y="40473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02A2EA9-D7BD-43AB-B3F4-14A2C6D80FF4}"/>
                </a:ext>
              </a:extLst>
            </p:cNvPr>
            <p:cNvSpPr/>
            <p:nvPr/>
          </p:nvSpPr>
          <p:spPr>
            <a:xfrm>
              <a:off x="1046214" y="3915520"/>
              <a:ext cx="148841" cy="143117"/>
            </a:xfrm>
            <a:custGeom>
              <a:avLst/>
              <a:gdLst>
                <a:gd name="connsiteX0" fmla="*/ 148842 w 148841"/>
                <a:gd name="connsiteY0" fmla="*/ 57247 h 143117"/>
                <a:gd name="connsiteX1" fmla="*/ 74421 w 148841"/>
                <a:gd name="connsiteY1" fmla="*/ 0 h 143117"/>
                <a:gd name="connsiteX2" fmla="*/ 0 w 148841"/>
                <a:gd name="connsiteY2" fmla="*/ 57247 h 143117"/>
                <a:gd name="connsiteX3" fmla="*/ 28623 w 148841"/>
                <a:gd name="connsiteY3" fmla="*/ 143117 h 143117"/>
                <a:gd name="connsiteX4" fmla="*/ 74421 w 148841"/>
                <a:gd name="connsiteY4" fmla="*/ 143117 h 143117"/>
                <a:gd name="connsiteX5" fmla="*/ 120218 w 148841"/>
                <a:gd name="connsiteY5" fmla="*/ 143117 h 14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841" h="143117">
                  <a:moveTo>
                    <a:pt x="148842" y="57247"/>
                  </a:moveTo>
                  <a:lnTo>
                    <a:pt x="74421" y="0"/>
                  </a:lnTo>
                  <a:lnTo>
                    <a:pt x="0" y="57247"/>
                  </a:lnTo>
                  <a:lnTo>
                    <a:pt x="28623" y="143117"/>
                  </a:lnTo>
                  <a:lnTo>
                    <a:pt x="74421" y="143117"/>
                  </a:lnTo>
                  <a:lnTo>
                    <a:pt x="120218" y="143117"/>
                  </a:ln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436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8942</TotalTime>
  <Words>58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Soccer Coaching 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 Coaching Board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2022-03-23T17:37:02Z</dcterms:modified>
  <cp:category>Graphics &amp; Metaphors</cp:category>
</cp:coreProperties>
</file>