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Social Media Flat Icons for PowerPoint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7D17FB1-F45F-4B41-9EAD-EADB3B5F67ED}"/>
              </a:ext>
            </a:extLst>
          </p:cNvPr>
          <p:cNvGrpSpPr/>
          <p:nvPr/>
        </p:nvGrpSpPr>
        <p:grpSpPr>
          <a:xfrm>
            <a:off x="3895941" y="3853637"/>
            <a:ext cx="1352117" cy="1352118"/>
            <a:chOff x="614500" y="4592452"/>
            <a:chExt cx="914401" cy="914402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73B9D33-D84D-4E07-850A-88F21C3A9DB0}"/>
                </a:ext>
              </a:extLst>
            </p:cNvPr>
            <p:cNvSpPr/>
            <p:nvPr/>
          </p:nvSpPr>
          <p:spPr>
            <a:xfrm>
              <a:off x="614500" y="4592452"/>
              <a:ext cx="914400" cy="914400"/>
            </a:xfrm>
            <a:prstGeom prst="round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 332">
              <a:extLst>
                <a:ext uri="{FF2B5EF4-FFF2-40B4-BE49-F238E27FC236}">
                  <a16:creationId xmlns:a16="http://schemas.microsoft.com/office/drawing/2014/main" id="{F570222D-D936-4946-B69E-15FF5A69F4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675" y="4764322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9B06179-D5F7-4D39-97A5-394E25FE03A5}"/>
                </a:ext>
              </a:extLst>
            </p:cNvPr>
            <p:cNvSpPr/>
            <p:nvPr/>
          </p:nvSpPr>
          <p:spPr>
            <a:xfrm>
              <a:off x="724321" y="4777761"/>
              <a:ext cx="804580" cy="729093"/>
            </a:xfrm>
            <a:custGeom>
              <a:avLst/>
              <a:gdLst>
                <a:gd name="connsiteX0" fmla="*/ 677357 w 804580"/>
                <a:gd name="connsiteY0" fmla="*/ 0 h 729093"/>
                <a:gd name="connsiteX1" fmla="*/ 804580 w 804580"/>
                <a:gd name="connsiteY1" fmla="*/ 93210 h 729093"/>
                <a:gd name="connsiteX2" fmla="*/ 804580 w 804580"/>
                <a:gd name="connsiteY2" fmla="*/ 576690 h 729093"/>
                <a:gd name="connsiteX3" fmla="*/ 652177 w 804580"/>
                <a:gd name="connsiteY3" fmla="*/ 729093 h 729093"/>
                <a:gd name="connsiteX4" fmla="*/ 320082 w 804580"/>
                <a:gd name="connsiteY4" fmla="*/ 729093 h 729093"/>
                <a:gd name="connsiteX5" fmla="*/ 0 w 804580"/>
                <a:gd name="connsiteY5" fmla="*/ 494584 h 729093"/>
                <a:gd name="connsiteX6" fmla="*/ 47750 w 804580"/>
                <a:gd name="connsiteY6" fmla="*/ 520861 h 729093"/>
                <a:gd name="connsiteX7" fmla="*/ 217304 w 804580"/>
                <a:gd name="connsiteY7" fmla="*/ 557223 h 729093"/>
                <a:gd name="connsiteX8" fmla="*/ 361192 w 804580"/>
                <a:gd name="connsiteY8" fmla="*/ 532927 h 729093"/>
                <a:gd name="connsiteX9" fmla="*/ 476119 w 804580"/>
                <a:gd name="connsiteY9" fmla="*/ 467835 h 729093"/>
                <a:gd name="connsiteX10" fmla="*/ 558308 w 804580"/>
                <a:gd name="connsiteY10" fmla="*/ 373988 h 729093"/>
                <a:gd name="connsiteX11" fmla="*/ 609757 w 804580"/>
                <a:gd name="connsiteY11" fmla="*/ 263200 h 729093"/>
                <a:gd name="connsiteX12" fmla="*/ 626686 w 804580"/>
                <a:gd name="connsiteY12" fmla="*/ 147506 h 729093"/>
                <a:gd name="connsiteX13" fmla="*/ 626240 w 804580"/>
                <a:gd name="connsiteY13" fmla="*/ 128782 h 729093"/>
                <a:gd name="connsiteX14" fmla="*/ 698406 w 804580"/>
                <a:gd name="connsiteY14" fmla="*/ 54329 h 729093"/>
                <a:gd name="connsiteX15" fmla="*/ 615549 w 804580"/>
                <a:gd name="connsiteY15" fmla="*/ 76620 h 729093"/>
                <a:gd name="connsiteX16" fmla="*/ 654750 w 804580"/>
                <a:gd name="connsiteY16" fmla="*/ 42738 h 72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580" h="729093">
                  <a:moveTo>
                    <a:pt x="677357" y="0"/>
                  </a:moveTo>
                  <a:lnTo>
                    <a:pt x="804580" y="93210"/>
                  </a:lnTo>
                  <a:lnTo>
                    <a:pt x="804580" y="576690"/>
                  </a:lnTo>
                  <a:cubicBezTo>
                    <a:pt x="804581" y="660860"/>
                    <a:pt x="736347" y="729093"/>
                    <a:pt x="652177" y="729093"/>
                  </a:cubicBezTo>
                  <a:lnTo>
                    <a:pt x="320082" y="729093"/>
                  </a:lnTo>
                  <a:lnTo>
                    <a:pt x="0" y="494584"/>
                  </a:lnTo>
                  <a:lnTo>
                    <a:pt x="47750" y="520861"/>
                  </a:lnTo>
                  <a:cubicBezTo>
                    <a:pt x="100426" y="545102"/>
                    <a:pt x="156943" y="557224"/>
                    <a:pt x="217304" y="557223"/>
                  </a:cubicBezTo>
                  <a:cubicBezTo>
                    <a:pt x="268387" y="557224"/>
                    <a:pt x="316346" y="549125"/>
                    <a:pt x="361192" y="532927"/>
                  </a:cubicBezTo>
                  <a:cubicBezTo>
                    <a:pt x="406034" y="516729"/>
                    <a:pt x="444343" y="495031"/>
                    <a:pt x="476119" y="467835"/>
                  </a:cubicBezTo>
                  <a:cubicBezTo>
                    <a:pt x="507895" y="440640"/>
                    <a:pt x="535292" y="409357"/>
                    <a:pt x="558308" y="373988"/>
                  </a:cubicBezTo>
                  <a:cubicBezTo>
                    <a:pt x="581323" y="338619"/>
                    <a:pt x="598472" y="301690"/>
                    <a:pt x="609757" y="263200"/>
                  </a:cubicBezTo>
                  <a:cubicBezTo>
                    <a:pt x="621043" y="224710"/>
                    <a:pt x="626685" y="186146"/>
                    <a:pt x="626686" y="147506"/>
                  </a:cubicBezTo>
                  <a:cubicBezTo>
                    <a:pt x="626685" y="139185"/>
                    <a:pt x="626536" y="132944"/>
                    <a:pt x="626240" y="128782"/>
                  </a:cubicBezTo>
                  <a:cubicBezTo>
                    <a:pt x="654453" y="108275"/>
                    <a:pt x="678507" y="83457"/>
                    <a:pt x="698406" y="54329"/>
                  </a:cubicBezTo>
                  <a:cubicBezTo>
                    <a:pt x="670787" y="66218"/>
                    <a:pt x="643168" y="73647"/>
                    <a:pt x="615549" y="76620"/>
                  </a:cubicBezTo>
                  <a:cubicBezTo>
                    <a:pt x="631141" y="67258"/>
                    <a:pt x="644208" y="55964"/>
                    <a:pt x="654750" y="4273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0F6988D-655E-4956-B553-747AC31BFE97}"/>
              </a:ext>
            </a:extLst>
          </p:cNvPr>
          <p:cNvGrpSpPr/>
          <p:nvPr/>
        </p:nvGrpSpPr>
        <p:grpSpPr>
          <a:xfrm>
            <a:off x="7163233" y="3853639"/>
            <a:ext cx="1352117" cy="1352115"/>
            <a:chOff x="2317924" y="4592452"/>
            <a:chExt cx="914401" cy="91440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C19A7C89-C9D9-4127-9067-AE019730233A}"/>
                </a:ext>
              </a:extLst>
            </p:cNvPr>
            <p:cNvSpPr/>
            <p:nvPr/>
          </p:nvSpPr>
          <p:spPr>
            <a:xfrm>
              <a:off x="2317924" y="4592452"/>
              <a:ext cx="914400" cy="914400"/>
            </a:xfrm>
            <a:prstGeom prst="round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C2C16E-03B3-4060-9E75-8E23D6654E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1681" y="4764322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D4D989C-1CD4-484B-98E6-581EAAA8C9FB}"/>
                </a:ext>
              </a:extLst>
            </p:cNvPr>
            <p:cNvSpPr/>
            <p:nvPr/>
          </p:nvSpPr>
          <p:spPr>
            <a:xfrm>
              <a:off x="2497900" y="4809284"/>
              <a:ext cx="734425" cy="697568"/>
            </a:xfrm>
            <a:custGeom>
              <a:avLst/>
              <a:gdLst>
                <a:gd name="connsiteX0" fmla="*/ 394913 w 734425"/>
                <a:gd name="connsiteY0" fmla="*/ 0 h 697568"/>
                <a:gd name="connsiteX1" fmla="*/ 734425 w 734425"/>
                <a:gd name="connsiteY1" fmla="*/ 248745 h 697568"/>
                <a:gd name="connsiteX2" fmla="*/ 734425 w 734425"/>
                <a:gd name="connsiteY2" fmla="*/ 545164 h 697568"/>
                <a:gd name="connsiteX3" fmla="*/ 582022 w 734425"/>
                <a:gd name="connsiteY3" fmla="*/ 697568 h 697568"/>
                <a:gd name="connsiteX4" fmla="*/ 376757 w 734425"/>
                <a:gd name="connsiteY4" fmla="*/ 697568 h 697568"/>
                <a:gd name="connsiteX5" fmla="*/ 0 w 734425"/>
                <a:gd name="connsiteY5" fmla="*/ 421536 h 697568"/>
                <a:gd name="connsiteX6" fmla="*/ 20242 w 734425"/>
                <a:gd name="connsiteY6" fmla="*/ 428383 h 697568"/>
                <a:gd name="connsiteX7" fmla="*/ 55587 w 734425"/>
                <a:gd name="connsiteY7" fmla="*/ 435199 h 697568"/>
                <a:gd name="connsiteX8" fmla="*/ 59144 w 734425"/>
                <a:gd name="connsiteY8" fmla="*/ 450612 h 697568"/>
                <a:gd name="connsiteX9" fmla="*/ 62701 w 734425"/>
                <a:gd name="connsiteY9" fmla="*/ 463653 h 697568"/>
                <a:gd name="connsiteX10" fmla="*/ 76928 w 734425"/>
                <a:gd name="connsiteY10" fmla="*/ 474324 h 697568"/>
                <a:gd name="connsiteX11" fmla="*/ 91155 w 734425"/>
                <a:gd name="connsiteY11" fmla="*/ 473137 h 697568"/>
                <a:gd name="connsiteX12" fmla="*/ 123165 w 734425"/>
                <a:gd name="connsiteY12" fmla="*/ 468396 h 697568"/>
                <a:gd name="connsiteX13" fmla="*/ 159919 w 734425"/>
                <a:gd name="connsiteY13" fmla="*/ 474324 h 697568"/>
                <a:gd name="connsiteX14" fmla="*/ 190745 w 734425"/>
                <a:gd name="connsiteY14" fmla="*/ 493293 h 697568"/>
                <a:gd name="connsiteX15" fmla="*/ 191931 w 734425"/>
                <a:gd name="connsiteY15" fmla="*/ 494478 h 697568"/>
                <a:gd name="connsiteX16" fmla="*/ 227497 w 734425"/>
                <a:gd name="connsiteY16" fmla="*/ 515819 h 697568"/>
                <a:gd name="connsiteX17" fmla="*/ 276105 w 734425"/>
                <a:gd name="connsiteY17" fmla="*/ 525305 h 697568"/>
                <a:gd name="connsiteX18" fmla="*/ 324716 w 734425"/>
                <a:gd name="connsiteY18" fmla="*/ 517005 h 697568"/>
                <a:gd name="connsiteX19" fmla="*/ 363840 w 734425"/>
                <a:gd name="connsiteY19" fmla="*/ 493294 h 697568"/>
                <a:gd name="connsiteX20" fmla="*/ 394664 w 734425"/>
                <a:gd name="connsiteY20" fmla="*/ 474324 h 697568"/>
                <a:gd name="connsiteX21" fmla="*/ 431417 w 734425"/>
                <a:gd name="connsiteY21" fmla="*/ 468396 h 697568"/>
                <a:gd name="connsiteX22" fmla="*/ 462243 w 734425"/>
                <a:gd name="connsiteY22" fmla="*/ 471953 h 697568"/>
                <a:gd name="connsiteX23" fmla="*/ 477654 w 734425"/>
                <a:gd name="connsiteY23" fmla="*/ 474323 h 697568"/>
                <a:gd name="connsiteX24" fmla="*/ 491882 w 734425"/>
                <a:gd name="connsiteY24" fmla="*/ 463653 h 697568"/>
                <a:gd name="connsiteX25" fmla="*/ 495438 w 734425"/>
                <a:gd name="connsiteY25" fmla="*/ 449425 h 697568"/>
                <a:gd name="connsiteX26" fmla="*/ 498995 w 734425"/>
                <a:gd name="connsiteY26" fmla="*/ 435200 h 697568"/>
                <a:gd name="connsiteX27" fmla="*/ 579616 w 734425"/>
                <a:gd name="connsiteY27" fmla="*/ 403189 h 697568"/>
                <a:gd name="connsiteX28" fmla="*/ 579022 w 734425"/>
                <a:gd name="connsiteY28" fmla="*/ 390740 h 697568"/>
                <a:gd name="connsiteX29" fmla="*/ 570130 w 734425"/>
                <a:gd name="connsiteY29" fmla="*/ 384219 h 697568"/>
                <a:gd name="connsiteX30" fmla="*/ 478840 w 734425"/>
                <a:gd name="connsiteY30" fmla="*/ 329682 h 697568"/>
                <a:gd name="connsiteX31" fmla="*/ 449201 w 734425"/>
                <a:gd name="connsiteY31" fmla="*/ 282259 h 697568"/>
                <a:gd name="connsiteX32" fmla="*/ 449200 w 734425"/>
                <a:gd name="connsiteY32" fmla="*/ 281073 h 697568"/>
                <a:gd name="connsiteX33" fmla="*/ 445646 w 734425"/>
                <a:gd name="connsiteY33" fmla="*/ 259734 h 697568"/>
                <a:gd name="connsiteX34" fmla="*/ 480026 w 734425"/>
                <a:gd name="connsiteY34" fmla="*/ 238393 h 697568"/>
                <a:gd name="connsiteX35" fmla="*/ 488325 w 734425"/>
                <a:gd name="connsiteY35" fmla="*/ 236021 h 697568"/>
                <a:gd name="connsiteX36" fmla="*/ 519150 w 734425"/>
                <a:gd name="connsiteY36" fmla="*/ 206382 h 697568"/>
                <a:gd name="connsiteX37" fmla="*/ 501367 w 734425"/>
                <a:gd name="connsiteY37" fmla="*/ 185040 h 697568"/>
                <a:gd name="connsiteX38" fmla="*/ 476469 w 734425"/>
                <a:gd name="connsiteY38" fmla="*/ 185041 h 697568"/>
                <a:gd name="connsiteX39" fmla="*/ 450386 w 734425"/>
                <a:gd name="connsiteY39" fmla="*/ 192154 h 697568"/>
                <a:gd name="connsiteX40" fmla="*/ 439718 w 734425"/>
                <a:gd name="connsiteY40" fmla="*/ 189784 h 697568"/>
                <a:gd name="connsiteX41" fmla="*/ 440902 w 734425"/>
                <a:gd name="connsiteY41" fmla="*/ 174372 h 697568"/>
                <a:gd name="connsiteX42" fmla="*/ 443273 w 734425"/>
                <a:gd name="connsiteY42" fmla="*/ 109163 h 697568"/>
                <a:gd name="connsiteX43" fmla="*/ 433790 w 734425"/>
                <a:gd name="connsiteY43" fmla="*/ 52255 h 697568"/>
                <a:gd name="connsiteX44" fmla="*/ 407409 w 734425"/>
                <a:gd name="connsiteY44" fmla="*/ 10465 h 69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34425" h="697568">
                  <a:moveTo>
                    <a:pt x="394913" y="0"/>
                  </a:moveTo>
                  <a:lnTo>
                    <a:pt x="734425" y="248745"/>
                  </a:lnTo>
                  <a:lnTo>
                    <a:pt x="734425" y="545164"/>
                  </a:lnTo>
                  <a:cubicBezTo>
                    <a:pt x="734425" y="629334"/>
                    <a:pt x="666192" y="697568"/>
                    <a:pt x="582022" y="697568"/>
                  </a:cubicBezTo>
                  <a:lnTo>
                    <a:pt x="376757" y="697568"/>
                  </a:lnTo>
                  <a:lnTo>
                    <a:pt x="0" y="421536"/>
                  </a:lnTo>
                  <a:lnTo>
                    <a:pt x="20242" y="428383"/>
                  </a:lnTo>
                  <a:cubicBezTo>
                    <a:pt x="30369" y="430952"/>
                    <a:pt x="42151" y="433224"/>
                    <a:pt x="55587" y="435199"/>
                  </a:cubicBezTo>
                  <a:cubicBezTo>
                    <a:pt x="56377" y="436779"/>
                    <a:pt x="57564" y="441918"/>
                    <a:pt x="59144" y="450612"/>
                  </a:cubicBezTo>
                  <a:lnTo>
                    <a:pt x="62701" y="463653"/>
                  </a:lnTo>
                  <a:cubicBezTo>
                    <a:pt x="65072" y="470767"/>
                    <a:pt x="69814" y="474323"/>
                    <a:pt x="76928" y="474324"/>
                  </a:cubicBezTo>
                  <a:cubicBezTo>
                    <a:pt x="80089" y="474324"/>
                    <a:pt x="84833" y="473928"/>
                    <a:pt x="91155" y="473137"/>
                  </a:cubicBezTo>
                  <a:cubicBezTo>
                    <a:pt x="103801" y="469976"/>
                    <a:pt x="114473" y="468396"/>
                    <a:pt x="123165" y="468396"/>
                  </a:cubicBezTo>
                  <a:cubicBezTo>
                    <a:pt x="138183" y="468395"/>
                    <a:pt x="150435" y="470373"/>
                    <a:pt x="159919" y="474324"/>
                  </a:cubicBezTo>
                  <a:cubicBezTo>
                    <a:pt x="166242" y="477485"/>
                    <a:pt x="176518" y="483809"/>
                    <a:pt x="190745" y="493293"/>
                  </a:cubicBezTo>
                  <a:lnTo>
                    <a:pt x="191931" y="494478"/>
                  </a:lnTo>
                  <a:cubicBezTo>
                    <a:pt x="205366" y="503964"/>
                    <a:pt x="217222" y="511077"/>
                    <a:pt x="227497" y="515819"/>
                  </a:cubicBezTo>
                  <a:cubicBezTo>
                    <a:pt x="244096" y="523723"/>
                    <a:pt x="260298" y="526884"/>
                    <a:pt x="276105" y="525305"/>
                  </a:cubicBezTo>
                  <a:cubicBezTo>
                    <a:pt x="293495" y="526094"/>
                    <a:pt x="309698" y="523328"/>
                    <a:pt x="324716" y="517005"/>
                  </a:cubicBezTo>
                  <a:cubicBezTo>
                    <a:pt x="334989" y="512262"/>
                    <a:pt x="348031" y="504358"/>
                    <a:pt x="363840" y="493294"/>
                  </a:cubicBezTo>
                  <a:cubicBezTo>
                    <a:pt x="378066" y="483809"/>
                    <a:pt x="388341" y="477485"/>
                    <a:pt x="394664" y="474324"/>
                  </a:cubicBezTo>
                  <a:cubicBezTo>
                    <a:pt x="404149" y="470373"/>
                    <a:pt x="416400" y="468396"/>
                    <a:pt x="431417" y="468396"/>
                  </a:cubicBezTo>
                  <a:cubicBezTo>
                    <a:pt x="440111" y="468396"/>
                    <a:pt x="450386" y="469582"/>
                    <a:pt x="462243" y="471953"/>
                  </a:cubicBezTo>
                  <a:cubicBezTo>
                    <a:pt x="469355" y="473534"/>
                    <a:pt x="474493" y="474323"/>
                    <a:pt x="477654" y="474323"/>
                  </a:cubicBezTo>
                  <a:cubicBezTo>
                    <a:pt x="484768" y="474324"/>
                    <a:pt x="489510" y="470767"/>
                    <a:pt x="491882" y="463653"/>
                  </a:cubicBezTo>
                  <a:lnTo>
                    <a:pt x="495438" y="449425"/>
                  </a:lnTo>
                  <a:cubicBezTo>
                    <a:pt x="497021" y="441523"/>
                    <a:pt x="498205" y="436779"/>
                    <a:pt x="498995" y="435200"/>
                  </a:cubicBezTo>
                  <a:cubicBezTo>
                    <a:pt x="546418" y="428086"/>
                    <a:pt x="573291" y="417415"/>
                    <a:pt x="579616" y="403189"/>
                  </a:cubicBezTo>
                  <a:cubicBezTo>
                    <a:pt x="581196" y="398447"/>
                    <a:pt x="580998" y="394296"/>
                    <a:pt x="579022" y="390740"/>
                  </a:cubicBezTo>
                  <a:cubicBezTo>
                    <a:pt x="577046" y="387183"/>
                    <a:pt x="574082" y="385011"/>
                    <a:pt x="570130" y="384219"/>
                  </a:cubicBezTo>
                  <a:cubicBezTo>
                    <a:pt x="535353" y="378687"/>
                    <a:pt x="504923" y="360508"/>
                    <a:pt x="478840" y="329682"/>
                  </a:cubicBezTo>
                  <a:cubicBezTo>
                    <a:pt x="465404" y="313874"/>
                    <a:pt x="455524" y="298067"/>
                    <a:pt x="449201" y="282259"/>
                  </a:cubicBezTo>
                  <a:lnTo>
                    <a:pt x="449200" y="281073"/>
                  </a:lnTo>
                  <a:cubicBezTo>
                    <a:pt x="444460" y="272380"/>
                    <a:pt x="443274" y="265265"/>
                    <a:pt x="445646" y="259734"/>
                  </a:cubicBezTo>
                  <a:cubicBezTo>
                    <a:pt x="448807" y="251829"/>
                    <a:pt x="460266" y="244716"/>
                    <a:pt x="480026" y="238393"/>
                  </a:cubicBezTo>
                  <a:lnTo>
                    <a:pt x="488325" y="236021"/>
                  </a:lnTo>
                  <a:cubicBezTo>
                    <a:pt x="508874" y="227327"/>
                    <a:pt x="519150" y="217447"/>
                    <a:pt x="519150" y="206382"/>
                  </a:cubicBezTo>
                  <a:cubicBezTo>
                    <a:pt x="519151" y="196106"/>
                    <a:pt x="513222" y="188994"/>
                    <a:pt x="501367" y="185040"/>
                  </a:cubicBezTo>
                  <a:cubicBezTo>
                    <a:pt x="492673" y="181090"/>
                    <a:pt x="484372" y="181090"/>
                    <a:pt x="476469" y="185041"/>
                  </a:cubicBezTo>
                  <a:cubicBezTo>
                    <a:pt x="466984" y="189783"/>
                    <a:pt x="458291" y="192155"/>
                    <a:pt x="450386" y="192154"/>
                  </a:cubicBezTo>
                  <a:cubicBezTo>
                    <a:pt x="446435" y="192154"/>
                    <a:pt x="442879" y="191364"/>
                    <a:pt x="439718" y="189784"/>
                  </a:cubicBezTo>
                  <a:lnTo>
                    <a:pt x="440902" y="174372"/>
                  </a:lnTo>
                  <a:cubicBezTo>
                    <a:pt x="442482" y="145918"/>
                    <a:pt x="443273" y="124182"/>
                    <a:pt x="443273" y="109163"/>
                  </a:cubicBezTo>
                  <a:cubicBezTo>
                    <a:pt x="442482" y="84662"/>
                    <a:pt x="439322" y="65693"/>
                    <a:pt x="433790" y="52255"/>
                  </a:cubicBezTo>
                  <a:cubicBezTo>
                    <a:pt x="426676" y="36448"/>
                    <a:pt x="417882" y="22518"/>
                    <a:pt x="407409" y="1046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78BE8ED-3137-4989-98A4-6F27444788D0}"/>
              </a:ext>
            </a:extLst>
          </p:cNvPr>
          <p:cNvGrpSpPr/>
          <p:nvPr/>
        </p:nvGrpSpPr>
        <p:grpSpPr>
          <a:xfrm>
            <a:off x="2262294" y="3853638"/>
            <a:ext cx="1352118" cy="1352117"/>
            <a:chOff x="3757158" y="4592452"/>
            <a:chExt cx="914402" cy="914401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B64DD5D4-2ACD-4FCE-83B6-145D26606EF4}"/>
                </a:ext>
              </a:extLst>
            </p:cNvPr>
            <p:cNvSpPr/>
            <p:nvPr/>
          </p:nvSpPr>
          <p:spPr>
            <a:xfrm>
              <a:off x="3757158" y="4592452"/>
              <a:ext cx="914400" cy="914400"/>
            </a:xfrm>
            <a:prstGeom prst="round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45FABF0-8797-476D-BE85-BF2A218ADE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028" y="4764322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444F2AB-C7A3-4594-AFF8-1F9679C63B5E}"/>
                </a:ext>
              </a:extLst>
            </p:cNvPr>
            <p:cNvSpPr/>
            <p:nvPr/>
          </p:nvSpPr>
          <p:spPr>
            <a:xfrm>
              <a:off x="3999828" y="4816467"/>
              <a:ext cx="671732" cy="690386"/>
            </a:xfrm>
            <a:custGeom>
              <a:avLst/>
              <a:gdLst>
                <a:gd name="connsiteX0" fmla="*/ 454862 w 671732"/>
                <a:gd name="connsiteY0" fmla="*/ 0 h 690386"/>
                <a:gd name="connsiteX1" fmla="*/ 671732 w 671732"/>
                <a:gd name="connsiteY1" fmla="*/ 158890 h 690386"/>
                <a:gd name="connsiteX2" fmla="*/ 671731 w 671732"/>
                <a:gd name="connsiteY2" fmla="*/ 537982 h 690386"/>
                <a:gd name="connsiteX3" fmla="*/ 519328 w 671732"/>
                <a:gd name="connsiteY3" fmla="*/ 690386 h 690386"/>
                <a:gd name="connsiteX4" fmla="*/ 280634 w 671732"/>
                <a:gd name="connsiteY4" fmla="*/ 690386 h 690386"/>
                <a:gd name="connsiteX5" fmla="*/ 0 w 671732"/>
                <a:gd name="connsiteY5" fmla="*/ 484779 h 690386"/>
                <a:gd name="connsiteX6" fmla="*/ 32379 w 671732"/>
                <a:gd name="connsiteY6" fmla="*/ 504505 h 690386"/>
                <a:gd name="connsiteX7" fmla="*/ 95431 w 671732"/>
                <a:gd name="connsiteY7" fmla="*/ 516606 h 690386"/>
                <a:gd name="connsiteX8" fmla="*/ 214532 w 671732"/>
                <a:gd name="connsiteY8" fmla="*/ 518516 h 690386"/>
                <a:gd name="connsiteX9" fmla="*/ 333632 w 671732"/>
                <a:gd name="connsiteY9" fmla="*/ 516606 h 690386"/>
                <a:gd name="connsiteX10" fmla="*/ 396685 w 671732"/>
                <a:gd name="connsiteY10" fmla="*/ 505779 h 690386"/>
                <a:gd name="connsiteX11" fmla="*/ 452095 w 671732"/>
                <a:gd name="connsiteY11" fmla="*/ 470749 h 690386"/>
                <a:gd name="connsiteX12" fmla="*/ 487124 w 671732"/>
                <a:gd name="connsiteY12" fmla="*/ 415340 h 690386"/>
                <a:gd name="connsiteX13" fmla="*/ 497951 w 671732"/>
                <a:gd name="connsiteY13" fmla="*/ 352286 h 690386"/>
                <a:gd name="connsiteX14" fmla="*/ 499862 w 671732"/>
                <a:gd name="connsiteY14" fmla="*/ 233187 h 690386"/>
                <a:gd name="connsiteX15" fmla="*/ 498588 w 671732"/>
                <a:gd name="connsiteY15" fmla="*/ 114723 h 690386"/>
                <a:gd name="connsiteX16" fmla="*/ 487124 w 671732"/>
                <a:gd name="connsiteY16" fmla="*/ 51034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1732" h="690386">
                  <a:moveTo>
                    <a:pt x="454862" y="0"/>
                  </a:moveTo>
                  <a:lnTo>
                    <a:pt x="671732" y="158890"/>
                  </a:lnTo>
                  <a:lnTo>
                    <a:pt x="671731" y="537982"/>
                  </a:lnTo>
                  <a:cubicBezTo>
                    <a:pt x="671731" y="622153"/>
                    <a:pt x="603498" y="690386"/>
                    <a:pt x="519328" y="690386"/>
                  </a:cubicBez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0" y="515333"/>
                    <a:pt x="95431" y="516606"/>
                  </a:cubicBezTo>
                  <a:cubicBezTo>
                    <a:pt x="119634" y="517880"/>
                    <a:pt x="159334" y="518517"/>
                    <a:pt x="214532" y="518516"/>
                  </a:cubicBezTo>
                  <a:cubicBezTo>
                    <a:pt x="269729" y="518517"/>
                    <a:pt x="309430" y="517880"/>
                    <a:pt x="333632" y="516606"/>
                  </a:cubicBezTo>
                  <a:cubicBezTo>
                    <a:pt x="357835" y="515333"/>
                    <a:pt x="378851" y="511723"/>
                    <a:pt x="396685" y="505779"/>
                  </a:cubicBezTo>
                  <a:cubicBezTo>
                    <a:pt x="417914" y="498136"/>
                    <a:pt x="436385" y="486460"/>
                    <a:pt x="452095" y="470749"/>
                  </a:cubicBezTo>
                  <a:cubicBezTo>
                    <a:pt x="467805" y="455040"/>
                    <a:pt x="479481" y="436569"/>
                    <a:pt x="487124" y="415340"/>
                  </a:cubicBezTo>
                  <a:cubicBezTo>
                    <a:pt x="493068" y="397506"/>
                    <a:pt x="496678" y="376488"/>
                    <a:pt x="497951" y="352286"/>
                  </a:cubicBezTo>
                  <a:cubicBezTo>
                    <a:pt x="499225" y="328085"/>
                    <a:pt x="499862" y="288384"/>
                    <a:pt x="499862" y="233187"/>
                  </a:cubicBezTo>
                  <a:cubicBezTo>
                    <a:pt x="499862" y="177989"/>
                    <a:pt x="499437" y="138501"/>
                    <a:pt x="498588" y="114723"/>
                  </a:cubicBezTo>
                  <a:cubicBezTo>
                    <a:pt x="496890" y="90097"/>
                    <a:pt x="493068" y="68867"/>
                    <a:pt x="487124" y="51034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0CEEBF6-47FF-4469-AC10-E634B8AC12B3}"/>
              </a:ext>
            </a:extLst>
          </p:cNvPr>
          <p:cNvGrpSpPr/>
          <p:nvPr/>
        </p:nvGrpSpPr>
        <p:grpSpPr>
          <a:xfrm>
            <a:off x="5529587" y="3853638"/>
            <a:ext cx="1352118" cy="1352117"/>
            <a:chOff x="5505134" y="4592452"/>
            <a:chExt cx="914402" cy="91440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EFB1E469-7C10-40F3-BC5B-F94CE5283233}"/>
                </a:ext>
              </a:extLst>
            </p:cNvPr>
            <p:cNvSpPr/>
            <p:nvPr/>
          </p:nvSpPr>
          <p:spPr>
            <a:xfrm>
              <a:off x="5505134" y="4592452"/>
              <a:ext cx="914400" cy="914400"/>
            </a:xfrm>
            <a:prstGeom prst="round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 132">
              <a:extLst>
                <a:ext uri="{FF2B5EF4-FFF2-40B4-BE49-F238E27FC236}">
                  <a16:creationId xmlns:a16="http://schemas.microsoft.com/office/drawing/2014/main" id="{D25CF0A8-B444-4705-B165-9E61370C8FE5}"/>
                </a:ext>
              </a:extLst>
            </p:cNvPr>
            <p:cNvSpPr/>
            <p:nvPr/>
          </p:nvSpPr>
          <p:spPr>
            <a:xfrm>
              <a:off x="5742849" y="4764322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2D4382D-0658-467F-BD5A-ED6EB8BAC581}"/>
                </a:ext>
              </a:extLst>
            </p:cNvPr>
            <p:cNvSpPr/>
            <p:nvPr/>
          </p:nvSpPr>
          <p:spPr>
            <a:xfrm>
              <a:off x="5795365" y="4819568"/>
              <a:ext cx="624171" cy="687285"/>
            </a:xfrm>
            <a:custGeom>
              <a:avLst/>
              <a:gdLst>
                <a:gd name="connsiteX0" fmla="*/ 171429 w 624171"/>
                <a:gd name="connsiteY0" fmla="*/ 655 h 687285"/>
                <a:gd name="connsiteX1" fmla="*/ 269340 w 624171"/>
                <a:gd name="connsiteY1" fmla="*/ 33748 h 687285"/>
                <a:gd name="connsiteX2" fmla="*/ 306892 w 624171"/>
                <a:gd name="connsiteY2" fmla="*/ 126173 h 687285"/>
                <a:gd name="connsiteX3" fmla="*/ 304664 w 624171"/>
                <a:gd name="connsiteY3" fmla="*/ 160295 h 687285"/>
                <a:gd name="connsiteX4" fmla="*/ 297805 w 624171"/>
                <a:gd name="connsiteY4" fmla="*/ 198363 h 687285"/>
                <a:gd name="connsiteX5" fmla="*/ 284772 w 624171"/>
                <a:gd name="connsiteY5" fmla="*/ 236257 h 687285"/>
                <a:gd name="connsiteX6" fmla="*/ 265568 w 624171"/>
                <a:gd name="connsiteY6" fmla="*/ 268836 h 687285"/>
                <a:gd name="connsiteX7" fmla="*/ 238647 w 624171"/>
                <a:gd name="connsiteY7" fmla="*/ 292158 h 687285"/>
                <a:gd name="connsiteX8" fmla="*/ 203665 w 624171"/>
                <a:gd name="connsiteY8" fmla="*/ 300731 h 687285"/>
                <a:gd name="connsiteX9" fmla="*/ 166284 w 624171"/>
                <a:gd name="connsiteY9" fmla="*/ 286499 h 687285"/>
                <a:gd name="connsiteX10" fmla="*/ 150853 w 624171"/>
                <a:gd name="connsiteY10" fmla="*/ 250661 h 687285"/>
                <a:gd name="connsiteX11" fmla="*/ 165942 w 624171"/>
                <a:gd name="connsiteY11" fmla="*/ 186530 h 687285"/>
                <a:gd name="connsiteX12" fmla="*/ 181031 w 624171"/>
                <a:gd name="connsiteY12" fmla="*/ 121028 h 687285"/>
                <a:gd name="connsiteX13" fmla="*/ 169371 w 624171"/>
                <a:gd name="connsiteY13" fmla="*/ 85876 h 687285"/>
                <a:gd name="connsiteX14" fmla="*/ 136791 w 624171"/>
                <a:gd name="connsiteY14" fmla="*/ 71988 h 687285"/>
                <a:gd name="connsiteX15" fmla="*/ 91523 w 624171"/>
                <a:gd name="connsiteY15" fmla="*/ 97021 h 687285"/>
                <a:gd name="connsiteX16" fmla="*/ 73690 w 624171"/>
                <a:gd name="connsiteY16" fmla="*/ 150521 h 687285"/>
                <a:gd name="connsiteX17" fmla="*/ 84664 w 624171"/>
                <a:gd name="connsiteY17" fmla="*/ 208479 h 687285"/>
                <a:gd name="connsiteX18" fmla="*/ 66831 w 624171"/>
                <a:gd name="connsiteY18" fmla="*/ 278098 h 687285"/>
                <a:gd name="connsiteX19" fmla="*/ 59165 w 624171"/>
                <a:gd name="connsiteY19" fmla="*/ 309129 h 687285"/>
                <a:gd name="connsiteX20" fmla="*/ 0 w 624171"/>
                <a:gd name="connsiteY20" fmla="*/ 265781 h 687285"/>
                <a:gd name="connsiteX21" fmla="*/ 14360 w 624171"/>
                <a:gd name="connsiteY21" fmla="*/ 274667 h 687285"/>
                <a:gd name="connsiteX22" fmla="*/ 20190 w 624171"/>
                <a:gd name="connsiteY22" fmla="*/ 275697 h 687285"/>
                <a:gd name="connsiteX23" fmla="*/ 32879 w 624171"/>
                <a:gd name="connsiteY23" fmla="*/ 260265 h 687285"/>
                <a:gd name="connsiteX24" fmla="*/ 38023 w 624171"/>
                <a:gd name="connsiteY24" fmla="*/ 235229 h 687285"/>
                <a:gd name="connsiteX25" fmla="*/ 33737 w 624171"/>
                <a:gd name="connsiteY25" fmla="*/ 224768 h 687285"/>
                <a:gd name="connsiteX26" fmla="*/ 24477 w 624171"/>
                <a:gd name="connsiteY26" fmla="*/ 209165 h 687285"/>
                <a:gd name="connsiteX27" fmla="*/ 15217 w 624171"/>
                <a:gd name="connsiteY27" fmla="*/ 186874 h 687285"/>
                <a:gd name="connsiteX28" fmla="*/ 10931 w 624171"/>
                <a:gd name="connsiteY28" fmla="*/ 157722 h 687285"/>
                <a:gd name="connsiteX29" fmla="*/ 56885 w 624171"/>
                <a:gd name="connsiteY29" fmla="*/ 45065 h 687285"/>
                <a:gd name="connsiteX30" fmla="*/ 171429 w 624171"/>
                <a:gd name="connsiteY30" fmla="*/ 655 h 687285"/>
                <a:gd name="connsiteX31" fmla="*/ 327667 w 624171"/>
                <a:gd name="connsiteY31" fmla="*/ 0 h 687285"/>
                <a:gd name="connsiteX32" fmla="*/ 624171 w 624171"/>
                <a:gd name="connsiteY32" fmla="*/ 217233 h 687285"/>
                <a:gd name="connsiteX33" fmla="*/ 624170 w 624171"/>
                <a:gd name="connsiteY33" fmla="*/ 534882 h 687285"/>
                <a:gd name="connsiteX34" fmla="*/ 471767 w 624171"/>
                <a:gd name="connsiteY34" fmla="*/ 687284 h 687285"/>
                <a:gd name="connsiteX35" fmla="*/ 282252 w 624171"/>
                <a:gd name="connsiteY35" fmla="*/ 687285 h 687285"/>
                <a:gd name="connsiteX36" fmla="*/ 46754 w 624171"/>
                <a:gd name="connsiteY36" fmla="*/ 514748 h 687285"/>
                <a:gd name="connsiteX37" fmla="*/ 49683 w 624171"/>
                <a:gd name="connsiteY37" fmla="*/ 513701 h 687285"/>
                <a:gd name="connsiteX38" fmla="*/ 70946 w 624171"/>
                <a:gd name="connsiteY38" fmla="*/ 484036 h 687285"/>
                <a:gd name="connsiteX39" fmla="*/ 86722 w 624171"/>
                <a:gd name="connsiteY39" fmla="*/ 457459 h 687285"/>
                <a:gd name="connsiteX40" fmla="*/ 97696 w 624171"/>
                <a:gd name="connsiteY40" fmla="*/ 436024 h 687285"/>
                <a:gd name="connsiteX41" fmla="*/ 106612 w 624171"/>
                <a:gd name="connsiteY41" fmla="*/ 411676 h 687285"/>
                <a:gd name="connsiteX42" fmla="*/ 113643 w 624171"/>
                <a:gd name="connsiteY42" fmla="*/ 387326 h 687285"/>
                <a:gd name="connsiteX43" fmla="*/ 121702 w 624171"/>
                <a:gd name="connsiteY43" fmla="*/ 354747 h 687285"/>
                <a:gd name="connsiteX44" fmla="*/ 131304 w 624171"/>
                <a:gd name="connsiteY44" fmla="*/ 316165 h 687285"/>
                <a:gd name="connsiteX45" fmla="*/ 164228 w 624171"/>
                <a:gd name="connsiteY45" fmla="*/ 346343 h 687285"/>
                <a:gd name="connsiteX46" fmla="*/ 210525 w 624171"/>
                <a:gd name="connsiteY46" fmla="*/ 357318 h 687285"/>
                <a:gd name="connsiteX47" fmla="*/ 275343 w 624171"/>
                <a:gd name="connsiteY47" fmla="*/ 344115 h 687285"/>
                <a:gd name="connsiteX48" fmla="*/ 325070 w 624171"/>
                <a:gd name="connsiteY48" fmla="*/ 308792 h 687285"/>
                <a:gd name="connsiteX49" fmla="*/ 359364 w 624171"/>
                <a:gd name="connsiteY49" fmla="*/ 257521 h 687285"/>
                <a:gd name="connsiteX50" fmla="*/ 379940 w 624171"/>
                <a:gd name="connsiteY50" fmla="*/ 196821 h 687285"/>
                <a:gd name="connsiteX51" fmla="*/ 386456 w 624171"/>
                <a:gd name="connsiteY51" fmla="*/ 132346 h 687285"/>
                <a:gd name="connsiteX52" fmla="*/ 357304 w 624171"/>
                <a:gd name="connsiteY52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24171" h="687285">
                  <a:moveTo>
                    <a:pt x="171429" y="655"/>
                  </a:moveTo>
                  <a:cubicBezTo>
                    <a:pt x="211668" y="655"/>
                    <a:pt x="244305" y="11686"/>
                    <a:pt x="269340" y="33748"/>
                  </a:cubicBezTo>
                  <a:cubicBezTo>
                    <a:pt x="294376" y="55811"/>
                    <a:pt x="306893" y="86619"/>
                    <a:pt x="306892" y="126173"/>
                  </a:cubicBezTo>
                  <a:cubicBezTo>
                    <a:pt x="306893" y="136918"/>
                    <a:pt x="306149" y="148292"/>
                    <a:pt x="304664" y="160295"/>
                  </a:cubicBezTo>
                  <a:cubicBezTo>
                    <a:pt x="303177" y="172299"/>
                    <a:pt x="300891" y="184986"/>
                    <a:pt x="297805" y="198363"/>
                  </a:cubicBezTo>
                  <a:cubicBezTo>
                    <a:pt x="294718" y="211738"/>
                    <a:pt x="290374" y="224369"/>
                    <a:pt x="284772" y="236257"/>
                  </a:cubicBezTo>
                  <a:cubicBezTo>
                    <a:pt x="279172" y="248146"/>
                    <a:pt x="272770" y="259006"/>
                    <a:pt x="265568" y="268836"/>
                  </a:cubicBezTo>
                  <a:cubicBezTo>
                    <a:pt x="258366" y="278669"/>
                    <a:pt x="249393" y="286441"/>
                    <a:pt x="238647" y="292158"/>
                  </a:cubicBezTo>
                  <a:cubicBezTo>
                    <a:pt x="227901" y="297874"/>
                    <a:pt x="216240" y="300730"/>
                    <a:pt x="203665" y="300731"/>
                  </a:cubicBezTo>
                  <a:cubicBezTo>
                    <a:pt x="189033" y="300731"/>
                    <a:pt x="176573" y="295987"/>
                    <a:pt x="166284" y="286499"/>
                  </a:cubicBezTo>
                  <a:cubicBezTo>
                    <a:pt x="155996" y="277011"/>
                    <a:pt x="150853" y="265066"/>
                    <a:pt x="150853" y="250661"/>
                  </a:cubicBezTo>
                  <a:cubicBezTo>
                    <a:pt x="150853" y="236486"/>
                    <a:pt x="155883" y="215110"/>
                    <a:pt x="165942" y="186530"/>
                  </a:cubicBezTo>
                  <a:cubicBezTo>
                    <a:pt x="176001" y="157952"/>
                    <a:pt x="181031" y="136117"/>
                    <a:pt x="181031" y="121028"/>
                  </a:cubicBezTo>
                  <a:cubicBezTo>
                    <a:pt x="181031" y="106852"/>
                    <a:pt x="177146" y="95135"/>
                    <a:pt x="169371" y="85876"/>
                  </a:cubicBezTo>
                  <a:cubicBezTo>
                    <a:pt x="161598" y="76617"/>
                    <a:pt x="150738" y="71988"/>
                    <a:pt x="136791" y="71988"/>
                  </a:cubicBezTo>
                  <a:cubicBezTo>
                    <a:pt x="118501" y="71987"/>
                    <a:pt x="103411" y="80333"/>
                    <a:pt x="91523" y="97021"/>
                  </a:cubicBezTo>
                  <a:cubicBezTo>
                    <a:pt x="79634" y="113712"/>
                    <a:pt x="73690" y="131545"/>
                    <a:pt x="73690" y="150521"/>
                  </a:cubicBezTo>
                  <a:cubicBezTo>
                    <a:pt x="73690" y="174299"/>
                    <a:pt x="77348" y="193618"/>
                    <a:pt x="84664" y="208479"/>
                  </a:cubicBezTo>
                  <a:cubicBezTo>
                    <a:pt x="83064" y="215339"/>
                    <a:pt x="77118" y="238544"/>
                    <a:pt x="66831" y="278098"/>
                  </a:cubicBezTo>
                  <a:lnTo>
                    <a:pt x="59165" y="309129"/>
                  </a:lnTo>
                  <a:lnTo>
                    <a:pt x="0" y="265781"/>
                  </a:lnTo>
                  <a:lnTo>
                    <a:pt x="14360" y="274667"/>
                  </a:lnTo>
                  <a:cubicBezTo>
                    <a:pt x="17789" y="275354"/>
                    <a:pt x="19733" y="275697"/>
                    <a:pt x="20190" y="275697"/>
                  </a:cubicBezTo>
                  <a:cubicBezTo>
                    <a:pt x="25220" y="275697"/>
                    <a:pt x="29449" y="270552"/>
                    <a:pt x="32879" y="260265"/>
                  </a:cubicBezTo>
                  <a:cubicBezTo>
                    <a:pt x="36308" y="249974"/>
                    <a:pt x="38023" y="241630"/>
                    <a:pt x="38023" y="235229"/>
                  </a:cubicBezTo>
                  <a:cubicBezTo>
                    <a:pt x="38023" y="233170"/>
                    <a:pt x="36594" y="229684"/>
                    <a:pt x="33737" y="224768"/>
                  </a:cubicBezTo>
                  <a:cubicBezTo>
                    <a:pt x="30879" y="219854"/>
                    <a:pt x="27792" y="214652"/>
                    <a:pt x="24477" y="209165"/>
                  </a:cubicBezTo>
                  <a:cubicBezTo>
                    <a:pt x="21162" y="203678"/>
                    <a:pt x="18076" y="196248"/>
                    <a:pt x="15217" y="186874"/>
                  </a:cubicBezTo>
                  <a:cubicBezTo>
                    <a:pt x="12359" y="177499"/>
                    <a:pt x="10931" y="167782"/>
                    <a:pt x="10931" y="157722"/>
                  </a:cubicBezTo>
                  <a:cubicBezTo>
                    <a:pt x="10931" y="112226"/>
                    <a:pt x="26248" y="74673"/>
                    <a:pt x="56885" y="45065"/>
                  </a:cubicBezTo>
                  <a:cubicBezTo>
                    <a:pt x="87522" y="15458"/>
                    <a:pt x="125702" y="654"/>
                    <a:pt x="171429" y="655"/>
                  </a:cubicBezTo>
                  <a:close/>
                  <a:moveTo>
                    <a:pt x="327667" y="0"/>
                  </a:moveTo>
                  <a:lnTo>
                    <a:pt x="624171" y="217233"/>
                  </a:lnTo>
                  <a:lnTo>
                    <a:pt x="624170" y="534882"/>
                  </a:lnTo>
                  <a:cubicBezTo>
                    <a:pt x="624170" y="619052"/>
                    <a:pt x="555938" y="687284"/>
                    <a:pt x="471767" y="687284"/>
                  </a:cubicBezTo>
                  <a:lnTo>
                    <a:pt x="282252" y="687285"/>
                  </a:lnTo>
                  <a:lnTo>
                    <a:pt x="46754" y="514748"/>
                  </a:lnTo>
                  <a:lnTo>
                    <a:pt x="49683" y="513701"/>
                  </a:lnTo>
                  <a:cubicBezTo>
                    <a:pt x="58143" y="502269"/>
                    <a:pt x="65230" y="492380"/>
                    <a:pt x="70946" y="484036"/>
                  </a:cubicBezTo>
                  <a:cubicBezTo>
                    <a:pt x="76663" y="475691"/>
                    <a:pt x="81920" y="466831"/>
                    <a:pt x="86722" y="457459"/>
                  </a:cubicBezTo>
                  <a:cubicBezTo>
                    <a:pt x="91523" y="448084"/>
                    <a:pt x="95181" y="440939"/>
                    <a:pt x="97696" y="436024"/>
                  </a:cubicBezTo>
                  <a:cubicBezTo>
                    <a:pt x="100209" y="431109"/>
                    <a:pt x="103183" y="422991"/>
                    <a:pt x="106612" y="411676"/>
                  </a:cubicBezTo>
                  <a:cubicBezTo>
                    <a:pt x="110043" y="400357"/>
                    <a:pt x="112385" y="392241"/>
                    <a:pt x="113643" y="387326"/>
                  </a:cubicBezTo>
                  <a:cubicBezTo>
                    <a:pt x="114901" y="382409"/>
                    <a:pt x="117587" y="371550"/>
                    <a:pt x="121702" y="354747"/>
                  </a:cubicBezTo>
                  <a:cubicBezTo>
                    <a:pt x="125818" y="337942"/>
                    <a:pt x="129018" y="325081"/>
                    <a:pt x="131304" y="316165"/>
                  </a:cubicBezTo>
                  <a:cubicBezTo>
                    <a:pt x="137935" y="328969"/>
                    <a:pt x="148909" y="339028"/>
                    <a:pt x="164228" y="346343"/>
                  </a:cubicBezTo>
                  <a:cubicBezTo>
                    <a:pt x="179547" y="353660"/>
                    <a:pt x="194979" y="357318"/>
                    <a:pt x="210525" y="357318"/>
                  </a:cubicBezTo>
                  <a:cubicBezTo>
                    <a:pt x="234074" y="357318"/>
                    <a:pt x="255680" y="352917"/>
                    <a:pt x="275343" y="344115"/>
                  </a:cubicBezTo>
                  <a:cubicBezTo>
                    <a:pt x="295005" y="335313"/>
                    <a:pt x="311579" y="323538"/>
                    <a:pt x="325070" y="308792"/>
                  </a:cubicBezTo>
                  <a:cubicBezTo>
                    <a:pt x="338558" y="294045"/>
                    <a:pt x="349990" y="276954"/>
                    <a:pt x="359364" y="257521"/>
                  </a:cubicBezTo>
                  <a:cubicBezTo>
                    <a:pt x="368737" y="238087"/>
                    <a:pt x="375597" y="217853"/>
                    <a:pt x="379940" y="196821"/>
                  </a:cubicBezTo>
                  <a:cubicBezTo>
                    <a:pt x="384284" y="175786"/>
                    <a:pt x="386456" y="154294"/>
                    <a:pt x="386456" y="132346"/>
                  </a:cubicBezTo>
                  <a:cubicBezTo>
                    <a:pt x="386455" y="95766"/>
                    <a:pt x="376740" y="62957"/>
                    <a:pt x="357304" y="3392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8E19496-243D-470A-A93E-0FFD1302AD0F}"/>
              </a:ext>
            </a:extLst>
          </p:cNvPr>
          <p:cNvGrpSpPr/>
          <p:nvPr/>
        </p:nvGrpSpPr>
        <p:grpSpPr>
          <a:xfrm>
            <a:off x="628650" y="3853639"/>
            <a:ext cx="1352115" cy="1352115"/>
            <a:chOff x="7113666" y="4592452"/>
            <a:chExt cx="914400" cy="914400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6252643-CC4B-478B-BC84-832197DBFC08}"/>
                </a:ext>
              </a:extLst>
            </p:cNvPr>
            <p:cNvSpPr/>
            <p:nvPr/>
          </p:nvSpPr>
          <p:spPr>
            <a:xfrm>
              <a:off x="7113666" y="4592452"/>
              <a:ext cx="914400" cy="914400"/>
            </a:xfrm>
            <a:prstGeom prst="round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 310">
              <a:extLst>
                <a:ext uri="{FF2B5EF4-FFF2-40B4-BE49-F238E27FC236}">
                  <a16:creationId xmlns:a16="http://schemas.microsoft.com/office/drawing/2014/main" id="{8B5EABFE-0073-4BCF-BBBE-C37D11497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3803" y="4768055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25D4919-9464-4613-8A37-080C55A6C9DD}"/>
                </a:ext>
              </a:extLst>
            </p:cNvPr>
            <p:cNvSpPr/>
            <p:nvPr/>
          </p:nvSpPr>
          <p:spPr>
            <a:xfrm>
              <a:off x="7429214" y="4773557"/>
              <a:ext cx="598852" cy="733295"/>
            </a:xfrm>
            <a:custGeom>
              <a:avLst/>
              <a:gdLst>
                <a:gd name="connsiteX0" fmla="*/ 0 w 598852"/>
                <a:gd name="connsiteY0" fmla="*/ 302834 h 733295"/>
                <a:gd name="connsiteX1" fmla="*/ 81397 w 598852"/>
                <a:gd name="connsiteY1" fmla="*/ 302834 h 733295"/>
                <a:gd name="connsiteX2" fmla="*/ 81397 w 598852"/>
                <a:gd name="connsiteY2" fmla="*/ 362469 h 733295"/>
                <a:gd name="connsiteX3" fmla="*/ 288714 w 598852"/>
                <a:gd name="connsiteY3" fmla="*/ 0 h 733295"/>
                <a:gd name="connsiteX4" fmla="*/ 598852 w 598852"/>
                <a:gd name="connsiteY4" fmla="*/ 227223 h 733295"/>
                <a:gd name="connsiteX5" fmla="*/ 598852 w 598852"/>
                <a:gd name="connsiteY5" fmla="*/ 580892 h 733295"/>
                <a:gd name="connsiteX6" fmla="*/ 446449 w 598852"/>
                <a:gd name="connsiteY6" fmla="*/ 733295 h 733295"/>
                <a:gd name="connsiteX7" fmla="*/ 325191 w 598852"/>
                <a:gd name="connsiteY7" fmla="*/ 733295 h 733295"/>
                <a:gd name="connsiteX8" fmla="*/ 90606 w 598852"/>
                <a:gd name="connsiteY8" fmla="*/ 561426 h 733295"/>
                <a:gd name="connsiteX9" fmla="*/ 185566 w 598852"/>
                <a:gd name="connsiteY9" fmla="*/ 561426 h 733295"/>
                <a:gd name="connsiteX10" fmla="*/ 185567 w 598852"/>
                <a:gd name="connsiteY10" fmla="*/ 302834 h 733295"/>
                <a:gd name="connsiteX11" fmla="*/ 272033 w 598852"/>
                <a:gd name="connsiteY11" fmla="*/ 302833 h 733295"/>
                <a:gd name="connsiteX12" fmla="*/ 285310 w 598852"/>
                <a:gd name="connsiteY12" fmla="*/ 201985 h 733295"/>
                <a:gd name="connsiteX13" fmla="*/ 185567 w 598852"/>
                <a:gd name="connsiteY13" fmla="*/ 201986 h 733295"/>
                <a:gd name="connsiteX14" fmla="*/ 185566 w 598852"/>
                <a:gd name="connsiteY14" fmla="*/ 137593 h 733295"/>
                <a:gd name="connsiteX15" fmla="*/ 195779 w 598852"/>
                <a:gd name="connsiteY15" fmla="*/ 100798 h 733295"/>
                <a:gd name="connsiteX16" fmla="*/ 235266 w 598852"/>
                <a:gd name="connsiteY16" fmla="*/ 88532 h 733295"/>
                <a:gd name="connsiteX17" fmla="*/ 288714 w 598852"/>
                <a:gd name="connsiteY17" fmla="*/ 88532 h 73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852" h="733295">
                  <a:moveTo>
                    <a:pt x="0" y="302834"/>
                  </a:moveTo>
                  <a:lnTo>
                    <a:pt x="81397" y="302834"/>
                  </a:lnTo>
                  <a:lnTo>
                    <a:pt x="81397" y="362469"/>
                  </a:lnTo>
                  <a:close/>
                  <a:moveTo>
                    <a:pt x="288714" y="0"/>
                  </a:moveTo>
                  <a:lnTo>
                    <a:pt x="598852" y="227223"/>
                  </a:lnTo>
                  <a:lnTo>
                    <a:pt x="598852" y="580892"/>
                  </a:lnTo>
                  <a:cubicBezTo>
                    <a:pt x="598852" y="665062"/>
                    <a:pt x="530618" y="733295"/>
                    <a:pt x="446449" y="733295"/>
                  </a:cubicBezTo>
                  <a:lnTo>
                    <a:pt x="325191" y="733295"/>
                  </a:lnTo>
                  <a:lnTo>
                    <a:pt x="90606" y="561426"/>
                  </a:lnTo>
                  <a:lnTo>
                    <a:pt x="185566" y="561426"/>
                  </a:lnTo>
                  <a:lnTo>
                    <a:pt x="185567" y="302834"/>
                  </a:lnTo>
                  <a:lnTo>
                    <a:pt x="272033" y="302833"/>
                  </a:lnTo>
                  <a:lnTo>
                    <a:pt x="285310" y="201985"/>
                  </a:lnTo>
                  <a:lnTo>
                    <a:pt x="185567" y="201986"/>
                  </a:lnTo>
                  <a:lnTo>
                    <a:pt x="185566" y="137593"/>
                  </a:lnTo>
                  <a:cubicBezTo>
                    <a:pt x="185567" y="121239"/>
                    <a:pt x="188971" y="108974"/>
                    <a:pt x="195779" y="100798"/>
                  </a:cubicBezTo>
                  <a:cubicBezTo>
                    <a:pt x="202587" y="92621"/>
                    <a:pt x="215750" y="88532"/>
                    <a:pt x="235266" y="88532"/>
                  </a:cubicBezTo>
                  <a:lnTo>
                    <a:pt x="288714" y="88532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4A71588-DFA5-4BA5-828D-06E2B5B5B4EF}"/>
              </a:ext>
            </a:extLst>
          </p:cNvPr>
          <p:cNvGrpSpPr/>
          <p:nvPr/>
        </p:nvGrpSpPr>
        <p:grpSpPr>
          <a:xfrm>
            <a:off x="3895944" y="2017838"/>
            <a:ext cx="1352115" cy="1352115"/>
            <a:chOff x="546735" y="2971800"/>
            <a:chExt cx="914400" cy="914400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273C4E0-8027-4FCE-BD3B-485F9CD92C87}"/>
                </a:ext>
              </a:extLst>
            </p:cNvPr>
            <p:cNvSpPr/>
            <p:nvPr/>
          </p:nvSpPr>
          <p:spPr>
            <a:xfrm>
              <a:off x="546735" y="2971800"/>
              <a:ext cx="914400" cy="914400"/>
            </a:xfrm>
            <a:prstGeom prst="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 332">
              <a:extLst>
                <a:ext uri="{FF2B5EF4-FFF2-40B4-BE49-F238E27FC236}">
                  <a16:creationId xmlns:a16="http://schemas.microsoft.com/office/drawing/2014/main" id="{F4383F6A-BEC2-41BF-94BE-A17DC50F0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910" y="3143670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3CECDBC-F71E-4718-99F6-C2B302BF7408}"/>
                </a:ext>
              </a:extLst>
            </p:cNvPr>
            <p:cNvSpPr/>
            <p:nvPr/>
          </p:nvSpPr>
          <p:spPr>
            <a:xfrm>
              <a:off x="656555" y="3157106"/>
              <a:ext cx="804580" cy="729094"/>
            </a:xfrm>
            <a:custGeom>
              <a:avLst/>
              <a:gdLst>
                <a:gd name="connsiteX0" fmla="*/ 677357 w 804580"/>
                <a:gd name="connsiteY0" fmla="*/ 0 h 729094"/>
                <a:gd name="connsiteX1" fmla="*/ 804580 w 804580"/>
                <a:gd name="connsiteY1" fmla="*/ 93210 h 729094"/>
                <a:gd name="connsiteX2" fmla="*/ 804580 w 804580"/>
                <a:gd name="connsiteY2" fmla="*/ 729093 h 729094"/>
                <a:gd name="connsiteX3" fmla="*/ 320081 w 804580"/>
                <a:gd name="connsiteY3" fmla="*/ 729094 h 729094"/>
                <a:gd name="connsiteX4" fmla="*/ 0 w 804580"/>
                <a:gd name="connsiteY4" fmla="*/ 494585 h 729094"/>
                <a:gd name="connsiteX5" fmla="*/ 47750 w 804580"/>
                <a:gd name="connsiteY5" fmla="*/ 520862 h 729094"/>
                <a:gd name="connsiteX6" fmla="*/ 217304 w 804580"/>
                <a:gd name="connsiteY6" fmla="*/ 557225 h 729094"/>
                <a:gd name="connsiteX7" fmla="*/ 361191 w 804580"/>
                <a:gd name="connsiteY7" fmla="*/ 532928 h 729094"/>
                <a:gd name="connsiteX8" fmla="*/ 476118 w 804580"/>
                <a:gd name="connsiteY8" fmla="*/ 467836 h 729094"/>
                <a:gd name="connsiteX9" fmla="*/ 558307 w 804580"/>
                <a:gd name="connsiteY9" fmla="*/ 373989 h 729094"/>
                <a:gd name="connsiteX10" fmla="*/ 609756 w 804580"/>
                <a:gd name="connsiteY10" fmla="*/ 263201 h 729094"/>
                <a:gd name="connsiteX11" fmla="*/ 626685 w 804580"/>
                <a:gd name="connsiteY11" fmla="*/ 147508 h 729094"/>
                <a:gd name="connsiteX12" fmla="*/ 626240 w 804580"/>
                <a:gd name="connsiteY12" fmla="*/ 128784 h 729094"/>
                <a:gd name="connsiteX13" fmla="*/ 698405 w 804580"/>
                <a:gd name="connsiteY13" fmla="*/ 54330 h 729094"/>
                <a:gd name="connsiteX14" fmla="*/ 615548 w 804580"/>
                <a:gd name="connsiteY14" fmla="*/ 76621 h 729094"/>
                <a:gd name="connsiteX15" fmla="*/ 654750 w 804580"/>
                <a:gd name="connsiteY15" fmla="*/ 42739 h 72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4580" h="729094">
                  <a:moveTo>
                    <a:pt x="677357" y="0"/>
                  </a:moveTo>
                  <a:lnTo>
                    <a:pt x="804580" y="93210"/>
                  </a:lnTo>
                  <a:lnTo>
                    <a:pt x="804580" y="729093"/>
                  </a:lnTo>
                  <a:lnTo>
                    <a:pt x="320081" y="729094"/>
                  </a:lnTo>
                  <a:lnTo>
                    <a:pt x="0" y="494585"/>
                  </a:lnTo>
                  <a:lnTo>
                    <a:pt x="47750" y="520862"/>
                  </a:lnTo>
                  <a:cubicBezTo>
                    <a:pt x="100425" y="545104"/>
                    <a:pt x="156943" y="557225"/>
                    <a:pt x="217304" y="557225"/>
                  </a:cubicBezTo>
                  <a:cubicBezTo>
                    <a:pt x="268386" y="557225"/>
                    <a:pt x="316346" y="549126"/>
                    <a:pt x="361191" y="532928"/>
                  </a:cubicBezTo>
                  <a:cubicBezTo>
                    <a:pt x="406033" y="516730"/>
                    <a:pt x="444343" y="495032"/>
                    <a:pt x="476118" y="467836"/>
                  </a:cubicBezTo>
                  <a:cubicBezTo>
                    <a:pt x="507894" y="440641"/>
                    <a:pt x="535291" y="409358"/>
                    <a:pt x="558307" y="373989"/>
                  </a:cubicBezTo>
                  <a:cubicBezTo>
                    <a:pt x="581322" y="338620"/>
                    <a:pt x="598471" y="301691"/>
                    <a:pt x="609756" y="263201"/>
                  </a:cubicBezTo>
                  <a:cubicBezTo>
                    <a:pt x="621042" y="224711"/>
                    <a:pt x="626685" y="186145"/>
                    <a:pt x="626685" y="147508"/>
                  </a:cubicBezTo>
                  <a:cubicBezTo>
                    <a:pt x="626685" y="139187"/>
                    <a:pt x="626536" y="132945"/>
                    <a:pt x="626240" y="128784"/>
                  </a:cubicBezTo>
                  <a:cubicBezTo>
                    <a:pt x="654452" y="108276"/>
                    <a:pt x="678506" y="83458"/>
                    <a:pt x="698405" y="54330"/>
                  </a:cubicBezTo>
                  <a:cubicBezTo>
                    <a:pt x="670786" y="66219"/>
                    <a:pt x="643168" y="73649"/>
                    <a:pt x="615548" y="76621"/>
                  </a:cubicBezTo>
                  <a:cubicBezTo>
                    <a:pt x="631141" y="67259"/>
                    <a:pt x="644208" y="55965"/>
                    <a:pt x="654750" y="4273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72846C8-54CC-4EA7-85AC-E9135D6EEECF}"/>
              </a:ext>
            </a:extLst>
          </p:cNvPr>
          <p:cNvGrpSpPr/>
          <p:nvPr/>
        </p:nvGrpSpPr>
        <p:grpSpPr>
          <a:xfrm>
            <a:off x="7163235" y="2017838"/>
            <a:ext cx="1352115" cy="1352115"/>
            <a:chOff x="2250159" y="2971800"/>
            <a:chExt cx="914400" cy="91440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7A30371-1472-4F56-9BEB-DFEA7A002313}"/>
                </a:ext>
              </a:extLst>
            </p:cNvPr>
            <p:cNvSpPr/>
            <p:nvPr/>
          </p:nvSpPr>
          <p:spPr>
            <a:xfrm>
              <a:off x="2250159" y="2971800"/>
              <a:ext cx="914400" cy="914400"/>
            </a:xfrm>
            <a:prstGeom prst="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907A4F-C69D-49EA-9EBC-FA76E6AEE2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03916" y="3143670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BDD4EC4-0019-4C56-BDCB-08AF56BE8297}"/>
                </a:ext>
              </a:extLst>
            </p:cNvPr>
            <p:cNvSpPr/>
            <p:nvPr/>
          </p:nvSpPr>
          <p:spPr>
            <a:xfrm>
              <a:off x="2430134" y="3188633"/>
              <a:ext cx="734425" cy="697567"/>
            </a:xfrm>
            <a:custGeom>
              <a:avLst/>
              <a:gdLst>
                <a:gd name="connsiteX0" fmla="*/ 394913 w 734425"/>
                <a:gd name="connsiteY0" fmla="*/ 0 h 697567"/>
                <a:gd name="connsiteX1" fmla="*/ 734425 w 734425"/>
                <a:gd name="connsiteY1" fmla="*/ 248744 h 697567"/>
                <a:gd name="connsiteX2" fmla="*/ 734424 w 734425"/>
                <a:gd name="connsiteY2" fmla="*/ 697567 h 697567"/>
                <a:gd name="connsiteX3" fmla="*/ 376756 w 734425"/>
                <a:gd name="connsiteY3" fmla="*/ 697567 h 697567"/>
                <a:gd name="connsiteX4" fmla="*/ 0 w 734425"/>
                <a:gd name="connsiteY4" fmla="*/ 421536 h 697567"/>
                <a:gd name="connsiteX5" fmla="*/ 20242 w 734425"/>
                <a:gd name="connsiteY5" fmla="*/ 428382 h 697567"/>
                <a:gd name="connsiteX6" fmla="*/ 55587 w 734425"/>
                <a:gd name="connsiteY6" fmla="*/ 435198 h 697567"/>
                <a:gd name="connsiteX7" fmla="*/ 59144 w 734425"/>
                <a:gd name="connsiteY7" fmla="*/ 450611 h 697567"/>
                <a:gd name="connsiteX8" fmla="*/ 62701 w 734425"/>
                <a:gd name="connsiteY8" fmla="*/ 463653 h 697567"/>
                <a:gd name="connsiteX9" fmla="*/ 76928 w 734425"/>
                <a:gd name="connsiteY9" fmla="*/ 474323 h 697567"/>
                <a:gd name="connsiteX10" fmla="*/ 91155 w 734425"/>
                <a:gd name="connsiteY10" fmla="*/ 473137 h 697567"/>
                <a:gd name="connsiteX11" fmla="*/ 123165 w 734425"/>
                <a:gd name="connsiteY11" fmla="*/ 468395 h 697567"/>
                <a:gd name="connsiteX12" fmla="*/ 159919 w 734425"/>
                <a:gd name="connsiteY12" fmla="*/ 474323 h 697567"/>
                <a:gd name="connsiteX13" fmla="*/ 190744 w 734425"/>
                <a:gd name="connsiteY13" fmla="*/ 493293 h 697567"/>
                <a:gd name="connsiteX14" fmla="*/ 191930 w 734425"/>
                <a:gd name="connsiteY14" fmla="*/ 494478 h 697567"/>
                <a:gd name="connsiteX15" fmla="*/ 227497 w 734425"/>
                <a:gd name="connsiteY15" fmla="*/ 515819 h 697567"/>
                <a:gd name="connsiteX16" fmla="*/ 276105 w 734425"/>
                <a:gd name="connsiteY16" fmla="*/ 525304 h 697567"/>
                <a:gd name="connsiteX17" fmla="*/ 324715 w 734425"/>
                <a:gd name="connsiteY17" fmla="*/ 517005 h 697567"/>
                <a:gd name="connsiteX18" fmla="*/ 363839 w 734425"/>
                <a:gd name="connsiteY18" fmla="*/ 493293 h 697567"/>
                <a:gd name="connsiteX19" fmla="*/ 394664 w 734425"/>
                <a:gd name="connsiteY19" fmla="*/ 474323 h 697567"/>
                <a:gd name="connsiteX20" fmla="*/ 431417 w 734425"/>
                <a:gd name="connsiteY20" fmla="*/ 468395 h 697567"/>
                <a:gd name="connsiteX21" fmla="*/ 462242 w 734425"/>
                <a:gd name="connsiteY21" fmla="*/ 471952 h 697567"/>
                <a:gd name="connsiteX22" fmla="*/ 477654 w 734425"/>
                <a:gd name="connsiteY22" fmla="*/ 474323 h 697567"/>
                <a:gd name="connsiteX23" fmla="*/ 491882 w 734425"/>
                <a:gd name="connsiteY23" fmla="*/ 463652 h 697567"/>
                <a:gd name="connsiteX24" fmla="*/ 495438 w 734425"/>
                <a:gd name="connsiteY24" fmla="*/ 449424 h 697567"/>
                <a:gd name="connsiteX25" fmla="*/ 498995 w 734425"/>
                <a:gd name="connsiteY25" fmla="*/ 435199 h 697567"/>
                <a:gd name="connsiteX26" fmla="*/ 579616 w 734425"/>
                <a:gd name="connsiteY26" fmla="*/ 403188 h 697567"/>
                <a:gd name="connsiteX27" fmla="*/ 579022 w 734425"/>
                <a:gd name="connsiteY27" fmla="*/ 390739 h 697567"/>
                <a:gd name="connsiteX28" fmla="*/ 570130 w 734425"/>
                <a:gd name="connsiteY28" fmla="*/ 384218 h 697567"/>
                <a:gd name="connsiteX29" fmla="*/ 478840 w 734425"/>
                <a:gd name="connsiteY29" fmla="*/ 329682 h 697567"/>
                <a:gd name="connsiteX30" fmla="*/ 449200 w 734425"/>
                <a:gd name="connsiteY30" fmla="*/ 282258 h 697567"/>
                <a:gd name="connsiteX31" fmla="*/ 449200 w 734425"/>
                <a:gd name="connsiteY31" fmla="*/ 281072 h 697567"/>
                <a:gd name="connsiteX32" fmla="*/ 445645 w 734425"/>
                <a:gd name="connsiteY32" fmla="*/ 259733 h 697567"/>
                <a:gd name="connsiteX33" fmla="*/ 480026 w 734425"/>
                <a:gd name="connsiteY33" fmla="*/ 238392 h 697567"/>
                <a:gd name="connsiteX34" fmla="*/ 488325 w 734425"/>
                <a:gd name="connsiteY34" fmla="*/ 236021 h 697567"/>
                <a:gd name="connsiteX35" fmla="*/ 519150 w 734425"/>
                <a:gd name="connsiteY35" fmla="*/ 206381 h 697567"/>
                <a:gd name="connsiteX36" fmla="*/ 501366 w 734425"/>
                <a:gd name="connsiteY36" fmla="*/ 185040 h 697567"/>
                <a:gd name="connsiteX37" fmla="*/ 476469 w 734425"/>
                <a:gd name="connsiteY37" fmla="*/ 185040 h 697567"/>
                <a:gd name="connsiteX38" fmla="*/ 450386 w 734425"/>
                <a:gd name="connsiteY38" fmla="*/ 192153 h 697567"/>
                <a:gd name="connsiteX39" fmla="*/ 439717 w 734425"/>
                <a:gd name="connsiteY39" fmla="*/ 189781 h 697567"/>
                <a:gd name="connsiteX40" fmla="*/ 440902 w 734425"/>
                <a:gd name="connsiteY40" fmla="*/ 174371 h 697567"/>
                <a:gd name="connsiteX41" fmla="*/ 443273 w 734425"/>
                <a:gd name="connsiteY41" fmla="*/ 109163 h 697567"/>
                <a:gd name="connsiteX42" fmla="*/ 433789 w 734425"/>
                <a:gd name="connsiteY42" fmla="*/ 52255 h 697567"/>
                <a:gd name="connsiteX43" fmla="*/ 407409 w 734425"/>
                <a:gd name="connsiteY43" fmla="*/ 10464 h 6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4425" h="697567">
                  <a:moveTo>
                    <a:pt x="394913" y="0"/>
                  </a:moveTo>
                  <a:lnTo>
                    <a:pt x="734425" y="248744"/>
                  </a:lnTo>
                  <a:lnTo>
                    <a:pt x="734424" y="697567"/>
                  </a:lnTo>
                  <a:lnTo>
                    <a:pt x="376756" y="697567"/>
                  </a:lnTo>
                  <a:lnTo>
                    <a:pt x="0" y="421536"/>
                  </a:lnTo>
                  <a:lnTo>
                    <a:pt x="20242" y="428382"/>
                  </a:lnTo>
                  <a:cubicBezTo>
                    <a:pt x="30369" y="430951"/>
                    <a:pt x="42151" y="433223"/>
                    <a:pt x="55587" y="435198"/>
                  </a:cubicBezTo>
                  <a:cubicBezTo>
                    <a:pt x="56377" y="436779"/>
                    <a:pt x="57563" y="441917"/>
                    <a:pt x="59144" y="450611"/>
                  </a:cubicBezTo>
                  <a:lnTo>
                    <a:pt x="62701" y="463653"/>
                  </a:lnTo>
                  <a:cubicBezTo>
                    <a:pt x="65072" y="470766"/>
                    <a:pt x="69814" y="474323"/>
                    <a:pt x="76928" y="474323"/>
                  </a:cubicBezTo>
                  <a:cubicBezTo>
                    <a:pt x="80089" y="474323"/>
                    <a:pt x="84832" y="473927"/>
                    <a:pt x="91155" y="473137"/>
                  </a:cubicBezTo>
                  <a:cubicBezTo>
                    <a:pt x="103801" y="469976"/>
                    <a:pt x="114472" y="468395"/>
                    <a:pt x="123165" y="468395"/>
                  </a:cubicBezTo>
                  <a:cubicBezTo>
                    <a:pt x="138182" y="468395"/>
                    <a:pt x="150434" y="470372"/>
                    <a:pt x="159919" y="474323"/>
                  </a:cubicBezTo>
                  <a:cubicBezTo>
                    <a:pt x="166241" y="477484"/>
                    <a:pt x="176518" y="483808"/>
                    <a:pt x="190744" y="493293"/>
                  </a:cubicBezTo>
                  <a:lnTo>
                    <a:pt x="191930" y="494478"/>
                  </a:lnTo>
                  <a:cubicBezTo>
                    <a:pt x="205366" y="503963"/>
                    <a:pt x="217222" y="511076"/>
                    <a:pt x="227497" y="515819"/>
                  </a:cubicBezTo>
                  <a:cubicBezTo>
                    <a:pt x="244096" y="523723"/>
                    <a:pt x="260298" y="526884"/>
                    <a:pt x="276105" y="525304"/>
                  </a:cubicBezTo>
                  <a:cubicBezTo>
                    <a:pt x="293495" y="526093"/>
                    <a:pt x="309697" y="523327"/>
                    <a:pt x="324715" y="517005"/>
                  </a:cubicBezTo>
                  <a:cubicBezTo>
                    <a:pt x="334989" y="512261"/>
                    <a:pt x="348031" y="504357"/>
                    <a:pt x="363839" y="493293"/>
                  </a:cubicBezTo>
                  <a:cubicBezTo>
                    <a:pt x="378065" y="483808"/>
                    <a:pt x="388341" y="477484"/>
                    <a:pt x="394664" y="474323"/>
                  </a:cubicBezTo>
                  <a:cubicBezTo>
                    <a:pt x="404149" y="470372"/>
                    <a:pt x="416400" y="468395"/>
                    <a:pt x="431417" y="468395"/>
                  </a:cubicBezTo>
                  <a:cubicBezTo>
                    <a:pt x="440111" y="468395"/>
                    <a:pt x="450385" y="469581"/>
                    <a:pt x="462242" y="471952"/>
                  </a:cubicBezTo>
                  <a:cubicBezTo>
                    <a:pt x="469355" y="473533"/>
                    <a:pt x="474493" y="474322"/>
                    <a:pt x="477654" y="474323"/>
                  </a:cubicBezTo>
                  <a:cubicBezTo>
                    <a:pt x="484768" y="474323"/>
                    <a:pt x="489510" y="470766"/>
                    <a:pt x="491882" y="463652"/>
                  </a:cubicBezTo>
                  <a:lnTo>
                    <a:pt x="495438" y="449424"/>
                  </a:lnTo>
                  <a:cubicBezTo>
                    <a:pt x="497021" y="441522"/>
                    <a:pt x="498205" y="436779"/>
                    <a:pt x="498995" y="435199"/>
                  </a:cubicBezTo>
                  <a:cubicBezTo>
                    <a:pt x="546418" y="428085"/>
                    <a:pt x="573291" y="417414"/>
                    <a:pt x="579616" y="403188"/>
                  </a:cubicBezTo>
                  <a:cubicBezTo>
                    <a:pt x="581196" y="398446"/>
                    <a:pt x="580998" y="394296"/>
                    <a:pt x="579022" y="390739"/>
                  </a:cubicBezTo>
                  <a:cubicBezTo>
                    <a:pt x="577046" y="387182"/>
                    <a:pt x="574082" y="385010"/>
                    <a:pt x="570130" y="384218"/>
                  </a:cubicBezTo>
                  <a:cubicBezTo>
                    <a:pt x="535353" y="378686"/>
                    <a:pt x="504923" y="360506"/>
                    <a:pt x="478840" y="329682"/>
                  </a:cubicBezTo>
                  <a:cubicBezTo>
                    <a:pt x="465404" y="313874"/>
                    <a:pt x="455524" y="298066"/>
                    <a:pt x="449200" y="282258"/>
                  </a:cubicBezTo>
                  <a:lnTo>
                    <a:pt x="449200" y="281072"/>
                  </a:lnTo>
                  <a:cubicBezTo>
                    <a:pt x="444459" y="272379"/>
                    <a:pt x="443274" y="265265"/>
                    <a:pt x="445645" y="259733"/>
                  </a:cubicBezTo>
                  <a:cubicBezTo>
                    <a:pt x="448807" y="251828"/>
                    <a:pt x="460266" y="244714"/>
                    <a:pt x="480026" y="238392"/>
                  </a:cubicBezTo>
                  <a:lnTo>
                    <a:pt x="488325" y="236021"/>
                  </a:lnTo>
                  <a:cubicBezTo>
                    <a:pt x="508874" y="227326"/>
                    <a:pt x="519150" y="217446"/>
                    <a:pt x="519150" y="206381"/>
                  </a:cubicBezTo>
                  <a:cubicBezTo>
                    <a:pt x="519151" y="196106"/>
                    <a:pt x="513222" y="188991"/>
                    <a:pt x="501366" y="185040"/>
                  </a:cubicBezTo>
                  <a:cubicBezTo>
                    <a:pt x="492673" y="181089"/>
                    <a:pt x="484372" y="181089"/>
                    <a:pt x="476469" y="185040"/>
                  </a:cubicBezTo>
                  <a:cubicBezTo>
                    <a:pt x="466985" y="189782"/>
                    <a:pt x="458291" y="192154"/>
                    <a:pt x="450386" y="192153"/>
                  </a:cubicBezTo>
                  <a:cubicBezTo>
                    <a:pt x="446435" y="192153"/>
                    <a:pt x="442878" y="191364"/>
                    <a:pt x="439717" y="189781"/>
                  </a:cubicBezTo>
                  <a:lnTo>
                    <a:pt x="440902" y="174371"/>
                  </a:lnTo>
                  <a:cubicBezTo>
                    <a:pt x="442482" y="145916"/>
                    <a:pt x="443273" y="124181"/>
                    <a:pt x="443273" y="109163"/>
                  </a:cubicBezTo>
                  <a:cubicBezTo>
                    <a:pt x="442481" y="84661"/>
                    <a:pt x="439321" y="65692"/>
                    <a:pt x="433789" y="52255"/>
                  </a:cubicBezTo>
                  <a:cubicBezTo>
                    <a:pt x="426675" y="36447"/>
                    <a:pt x="417882" y="22517"/>
                    <a:pt x="407409" y="10464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F7C70D8-B277-47C8-9A52-1899B6DD3C27}"/>
              </a:ext>
            </a:extLst>
          </p:cNvPr>
          <p:cNvGrpSpPr/>
          <p:nvPr/>
        </p:nvGrpSpPr>
        <p:grpSpPr>
          <a:xfrm>
            <a:off x="2262299" y="2017838"/>
            <a:ext cx="1352115" cy="1352115"/>
            <a:chOff x="3689393" y="2971800"/>
            <a:chExt cx="914400" cy="9144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62E2E8E-90A9-4CC8-B09D-CAA87FBCD87F}"/>
                </a:ext>
              </a:extLst>
            </p:cNvPr>
            <p:cNvSpPr/>
            <p:nvPr/>
          </p:nvSpPr>
          <p:spPr>
            <a:xfrm>
              <a:off x="3689393" y="2971800"/>
              <a:ext cx="914400" cy="914400"/>
            </a:xfrm>
            <a:prstGeom prst="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80DB6DE-0588-4867-9C5B-AE604E79B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1263" y="3143670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A950475-9293-4D83-9E9E-9669B36106FA}"/>
                </a:ext>
              </a:extLst>
            </p:cNvPr>
            <p:cNvSpPr/>
            <p:nvPr/>
          </p:nvSpPr>
          <p:spPr>
            <a:xfrm>
              <a:off x="3932061" y="3195814"/>
              <a:ext cx="671731" cy="690386"/>
            </a:xfrm>
            <a:custGeom>
              <a:avLst/>
              <a:gdLst>
                <a:gd name="connsiteX0" fmla="*/ 454863 w 671731"/>
                <a:gd name="connsiteY0" fmla="*/ 0 h 690386"/>
                <a:gd name="connsiteX1" fmla="*/ 671731 w 671731"/>
                <a:gd name="connsiteY1" fmla="*/ 158889 h 690386"/>
                <a:gd name="connsiteX2" fmla="*/ 671731 w 671731"/>
                <a:gd name="connsiteY2" fmla="*/ 690386 h 690386"/>
                <a:gd name="connsiteX3" fmla="*/ 280634 w 671731"/>
                <a:gd name="connsiteY3" fmla="*/ 690386 h 690386"/>
                <a:gd name="connsiteX4" fmla="*/ 0 w 671731"/>
                <a:gd name="connsiteY4" fmla="*/ 484779 h 690386"/>
                <a:gd name="connsiteX5" fmla="*/ 32379 w 671731"/>
                <a:gd name="connsiteY5" fmla="*/ 504505 h 690386"/>
                <a:gd name="connsiteX6" fmla="*/ 95432 w 671731"/>
                <a:gd name="connsiteY6" fmla="*/ 516606 h 690386"/>
                <a:gd name="connsiteX7" fmla="*/ 214533 w 671731"/>
                <a:gd name="connsiteY7" fmla="*/ 518517 h 690386"/>
                <a:gd name="connsiteX8" fmla="*/ 333633 w 671731"/>
                <a:gd name="connsiteY8" fmla="*/ 516606 h 690386"/>
                <a:gd name="connsiteX9" fmla="*/ 396686 w 671731"/>
                <a:gd name="connsiteY9" fmla="*/ 505779 h 690386"/>
                <a:gd name="connsiteX10" fmla="*/ 452096 w 671731"/>
                <a:gd name="connsiteY10" fmla="*/ 470749 h 690386"/>
                <a:gd name="connsiteX11" fmla="*/ 487125 w 671731"/>
                <a:gd name="connsiteY11" fmla="*/ 415340 h 690386"/>
                <a:gd name="connsiteX12" fmla="*/ 497952 w 671731"/>
                <a:gd name="connsiteY12" fmla="*/ 352287 h 690386"/>
                <a:gd name="connsiteX13" fmla="*/ 499863 w 671731"/>
                <a:gd name="connsiteY13" fmla="*/ 233187 h 690386"/>
                <a:gd name="connsiteX14" fmla="*/ 498589 w 671731"/>
                <a:gd name="connsiteY14" fmla="*/ 114723 h 690386"/>
                <a:gd name="connsiteX15" fmla="*/ 487125 w 671731"/>
                <a:gd name="connsiteY15" fmla="*/ 51035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1731" h="690386">
                  <a:moveTo>
                    <a:pt x="454863" y="0"/>
                  </a:moveTo>
                  <a:lnTo>
                    <a:pt x="671731" y="158889"/>
                  </a:lnTo>
                  <a:lnTo>
                    <a:pt x="671731" y="690386"/>
                  </a:ln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1" y="515333"/>
                    <a:pt x="95432" y="516606"/>
                  </a:cubicBezTo>
                  <a:cubicBezTo>
                    <a:pt x="119635" y="517880"/>
                    <a:pt x="159334" y="518517"/>
                    <a:pt x="214533" y="518517"/>
                  </a:cubicBezTo>
                  <a:cubicBezTo>
                    <a:pt x="269729" y="518518"/>
                    <a:pt x="309431" y="517880"/>
                    <a:pt x="333633" y="516606"/>
                  </a:cubicBezTo>
                  <a:cubicBezTo>
                    <a:pt x="357835" y="515333"/>
                    <a:pt x="378852" y="511723"/>
                    <a:pt x="396686" y="505779"/>
                  </a:cubicBezTo>
                  <a:cubicBezTo>
                    <a:pt x="417915" y="498137"/>
                    <a:pt x="436385" y="486461"/>
                    <a:pt x="452096" y="470749"/>
                  </a:cubicBezTo>
                  <a:cubicBezTo>
                    <a:pt x="467805" y="455041"/>
                    <a:pt x="479482" y="436569"/>
                    <a:pt x="487125" y="415340"/>
                  </a:cubicBezTo>
                  <a:cubicBezTo>
                    <a:pt x="493069" y="397506"/>
                    <a:pt x="496679" y="376488"/>
                    <a:pt x="497952" y="352287"/>
                  </a:cubicBezTo>
                  <a:cubicBezTo>
                    <a:pt x="499225" y="328085"/>
                    <a:pt x="499863" y="288385"/>
                    <a:pt x="499863" y="233187"/>
                  </a:cubicBezTo>
                  <a:cubicBezTo>
                    <a:pt x="499863" y="177990"/>
                    <a:pt x="499438" y="138501"/>
                    <a:pt x="498589" y="114723"/>
                  </a:cubicBezTo>
                  <a:cubicBezTo>
                    <a:pt x="496890" y="90097"/>
                    <a:pt x="493069" y="68867"/>
                    <a:pt x="487125" y="5103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6DB3910-2B7A-4E90-8BAD-19C14A34E768}"/>
              </a:ext>
            </a:extLst>
          </p:cNvPr>
          <p:cNvGrpSpPr/>
          <p:nvPr/>
        </p:nvGrpSpPr>
        <p:grpSpPr>
          <a:xfrm>
            <a:off x="5529589" y="2017838"/>
            <a:ext cx="1352117" cy="1352115"/>
            <a:chOff x="5437369" y="2971800"/>
            <a:chExt cx="914401" cy="9144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1318078-AA75-4554-A66C-BA3B4C16DFCE}"/>
                </a:ext>
              </a:extLst>
            </p:cNvPr>
            <p:cNvSpPr/>
            <p:nvPr/>
          </p:nvSpPr>
          <p:spPr>
            <a:xfrm>
              <a:off x="5437369" y="2971800"/>
              <a:ext cx="914400" cy="914400"/>
            </a:xfrm>
            <a:prstGeom prst="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 132">
              <a:extLst>
                <a:ext uri="{FF2B5EF4-FFF2-40B4-BE49-F238E27FC236}">
                  <a16:creationId xmlns:a16="http://schemas.microsoft.com/office/drawing/2014/main" id="{4C9F0190-CFF2-4EC9-8866-6A4ADCA1EBCC}"/>
                </a:ext>
              </a:extLst>
            </p:cNvPr>
            <p:cNvSpPr/>
            <p:nvPr/>
          </p:nvSpPr>
          <p:spPr>
            <a:xfrm>
              <a:off x="5675084" y="3143670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069D9F-595B-4AE2-BFA6-3C82BE72661B}"/>
                </a:ext>
              </a:extLst>
            </p:cNvPr>
            <p:cNvSpPr/>
            <p:nvPr/>
          </p:nvSpPr>
          <p:spPr>
            <a:xfrm>
              <a:off x="5722184" y="3198915"/>
              <a:ext cx="629586" cy="687285"/>
            </a:xfrm>
            <a:custGeom>
              <a:avLst/>
              <a:gdLst>
                <a:gd name="connsiteX0" fmla="*/ 176845 w 629586"/>
                <a:gd name="connsiteY0" fmla="*/ 655 h 687285"/>
                <a:gd name="connsiteX1" fmla="*/ 274756 w 629586"/>
                <a:gd name="connsiteY1" fmla="*/ 33750 h 687285"/>
                <a:gd name="connsiteX2" fmla="*/ 312308 w 629586"/>
                <a:gd name="connsiteY2" fmla="*/ 126173 h 687285"/>
                <a:gd name="connsiteX3" fmla="*/ 310080 w 629586"/>
                <a:gd name="connsiteY3" fmla="*/ 160296 h 687285"/>
                <a:gd name="connsiteX4" fmla="*/ 303221 w 629586"/>
                <a:gd name="connsiteY4" fmla="*/ 198363 h 687285"/>
                <a:gd name="connsiteX5" fmla="*/ 290187 w 629586"/>
                <a:gd name="connsiteY5" fmla="*/ 236259 h 687285"/>
                <a:gd name="connsiteX6" fmla="*/ 270983 w 629586"/>
                <a:gd name="connsiteY6" fmla="*/ 268837 h 687285"/>
                <a:gd name="connsiteX7" fmla="*/ 244063 w 629586"/>
                <a:gd name="connsiteY7" fmla="*/ 292159 h 687285"/>
                <a:gd name="connsiteX8" fmla="*/ 209082 w 629586"/>
                <a:gd name="connsiteY8" fmla="*/ 300732 h 687285"/>
                <a:gd name="connsiteX9" fmla="*/ 171700 w 629586"/>
                <a:gd name="connsiteY9" fmla="*/ 286499 h 687285"/>
                <a:gd name="connsiteX10" fmla="*/ 156269 w 629586"/>
                <a:gd name="connsiteY10" fmla="*/ 250663 h 687285"/>
                <a:gd name="connsiteX11" fmla="*/ 171358 w 629586"/>
                <a:gd name="connsiteY11" fmla="*/ 186532 h 687285"/>
                <a:gd name="connsiteX12" fmla="*/ 186446 w 629586"/>
                <a:gd name="connsiteY12" fmla="*/ 121029 h 687285"/>
                <a:gd name="connsiteX13" fmla="*/ 174786 w 629586"/>
                <a:gd name="connsiteY13" fmla="*/ 85877 h 687285"/>
                <a:gd name="connsiteX14" fmla="*/ 142207 w 629586"/>
                <a:gd name="connsiteY14" fmla="*/ 71988 h 687285"/>
                <a:gd name="connsiteX15" fmla="*/ 96939 w 629586"/>
                <a:gd name="connsiteY15" fmla="*/ 97022 h 687285"/>
                <a:gd name="connsiteX16" fmla="*/ 79105 w 629586"/>
                <a:gd name="connsiteY16" fmla="*/ 150522 h 687285"/>
                <a:gd name="connsiteX17" fmla="*/ 90079 w 629586"/>
                <a:gd name="connsiteY17" fmla="*/ 208480 h 687285"/>
                <a:gd name="connsiteX18" fmla="*/ 72246 w 629586"/>
                <a:gd name="connsiteY18" fmla="*/ 278099 h 687285"/>
                <a:gd name="connsiteX19" fmla="*/ 64451 w 629586"/>
                <a:gd name="connsiteY19" fmla="*/ 309652 h 687285"/>
                <a:gd name="connsiteX20" fmla="*/ 0 w 629586"/>
                <a:gd name="connsiteY20" fmla="*/ 262432 h 687285"/>
                <a:gd name="connsiteX21" fmla="*/ 19776 w 629586"/>
                <a:gd name="connsiteY21" fmla="*/ 274668 h 687285"/>
                <a:gd name="connsiteX22" fmla="*/ 25605 w 629586"/>
                <a:gd name="connsiteY22" fmla="*/ 275698 h 687285"/>
                <a:gd name="connsiteX23" fmla="*/ 38295 w 629586"/>
                <a:gd name="connsiteY23" fmla="*/ 260264 h 687285"/>
                <a:gd name="connsiteX24" fmla="*/ 43439 w 629586"/>
                <a:gd name="connsiteY24" fmla="*/ 235230 h 687285"/>
                <a:gd name="connsiteX25" fmla="*/ 39153 w 629586"/>
                <a:gd name="connsiteY25" fmla="*/ 224769 h 687285"/>
                <a:gd name="connsiteX26" fmla="*/ 29893 w 629586"/>
                <a:gd name="connsiteY26" fmla="*/ 209166 h 687285"/>
                <a:gd name="connsiteX27" fmla="*/ 20633 w 629586"/>
                <a:gd name="connsiteY27" fmla="*/ 186875 h 687285"/>
                <a:gd name="connsiteX28" fmla="*/ 16347 w 629586"/>
                <a:gd name="connsiteY28" fmla="*/ 157724 h 687285"/>
                <a:gd name="connsiteX29" fmla="*/ 62300 w 629586"/>
                <a:gd name="connsiteY29" fmla="*/ 45066 h 687285"/>
                <a:gd name="connsiteX30" fmla="*/ 176845 w 629586"/>
                <a:gd name="connsiteY30" fmla="*/ 655 h 687285"/>
                <a:gd name="connsiteX31" fmla="*/ 333082 w 629586"/>
                <a:gd name="connsiteY31" fmla="*/ 0 h 687285"/>
                <a:gd name="connsiteX32" fmla="*/ 629586 w 629586"/>
                <a:gd name="connsiteY32" fmla="*/ 217234 h 687285"/>
                <a:gd name="connsiteX33" fmla="*/ 629586 w 629586"/>
                <a:gd name="connsiteY33" fmla="*/ 687285 h 687285"/>
                <a:gd name="connsiteX34" fmla="*/ 287667 w 629586"/>
                <a:gd name="connsiteY34" fmla="*/ 687285 h 687285"/>
                <a:gd name="connsiteX35" fmla="*/ 52169 w 629586"/>
                <a:gd name="connsiteY35" fmla="*/ 514747 h 687285"/>
                <a:gd name="connsiteX36" fmla="*/ 55098 w 629586"/>
                <a:gd name="connsiteY36" fmla="*/ 513702 h 687285"/>
                <a:gd name="connsiteX37" fmla="*/ 76361 w 629586"/>
                <a:gd name="connsiteY37" fmla="*/ 484036 h 687285"/>
                <a:gd name="connsiteX38" fmla="*/ 92138 w 629586"/>
                <a:gd name="connsiteY38" fmla="*/ 457458 h 687285"/>
                <a:gd name="connsiteX39" fmla="*/ 103112 w 629586"/>
                <a:gd name="connsiteY39" fmla="*/ 436024 h 687285"/>
                <a:gd name="connsiteX40" fmla="*/ 112028 w 629586"/>
                <a:gd name="connsiteY40" fmla="*/ 411676 h 687285"/>
                <a:gd name="connsiteX41" fmla="*/ 119058 w 629586"/>
                <a:gd name="connsiteY41" fmla="*/ 387326 h 687285"/>
                <a:gd name="connsiteX42" fmla="*/ 127117 w 629586"/>
                <a:gd name="connsiteY42" fmla="*/ 354746 h 687285"/>
                <a:gd name="connsiteX43" fmla="*/ 136719 w 629586"/>
                <a:gd name="connsiteY43" fmla="*/ 316166 h 687285"/>
                <a:gd name="connsiteX44" fmla="*/ 169643 w 629586"/>
                <a:gd name="connsiteY44" fmla="*/ 346344 h 687285"/>
                <a:gd name="connsiteX45" fmla="*/ 215941 w 629586"/>
                <a:gd name="connsiteY45" fmla="*/ 357319 h 687285"/>
                <a:gd name="connsiteX46" fmla="*/ 280757 w 629586"/>
                <a:gd name="connsiteY46" fmla="*/ 344116 h 687285"/>
                <a:gd name="connsiteX47" fmla="*/ 330484 w 629586"/>
                <a:gd name="connsiteY47" fmla="*/ 308792 h 687285"/>
                <a:gd name="connsiteX48" fmla="*/ 364779 w 629586"/>
                <a:gd name="connsiteY48" fmla="*/ 257521 h 687285"/>
                <a:gd name="connsiteX49" fmla="*/ 385356 w 629586"/>
                <a:gd name="connsiteY49" fmla="*/ 196821 h 687285"/>
                <a:gd name="connsiteX50" fmla="*/ 391872 w 629586"/>
                <a:gd name="connsiteY50" fmla="*/ 132347 h 687285"/>
                <a:gd name="connsiteX51" fmla="*/ 362720 w 629586"/>
                <a:gd name="connsiteY51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29586" h="687285">
                  <a:moveTo>
                    <a:pt x="176845" y="655"/>
                  </a:moveTo>
                  <a:cubicBezTo>
                    <a:pt x="217083" y="655"/>
                    <a:pt x="249720" y="11687"/>
                    <a:pt x="274756" y="33750"/>
                  </a:cubicBezTo>
                  <a:cubicBezTo>
                    <a:pt x="299792" y="55811"/>
                    <a:pt x="312308" y="86620"/>
                    <a:pt x="312308" y="126173"/>
                  </a:cubicBezTo>
                  <a:cubicBezTo>
                    <a:pt x="312309" y="136919"/>
                    <a:pt x="311565" y="148293"/>
                    <a:pt x="310080" y="160296"/>
                  </a:cubicBezTo>
                  <a:cubicBezTo>
                    <a:pt x="308593" y="172300"/>
                    <a:pt x="306306" y="184988"/>
                    <a:pt x="303221" y="198363"/>
                  </a:cubicBezTo>
                  <a:cubicBezTo>
                    <a:pt x="300133" y="211739"/>
                    <a:pt x="295790" y="224370"/>
                    <a:pt x="290187" y="236259"/>
                  </a:cubicBezTo>
                  <a:cubicBezTo>
                    <a:pt x="284587" y="248147"/>
                    <a:pt x="278185" y="259007"/>
                    <a:pt x="270983" y="268837"/>
                  </a:cubicBezTo>
                  <a:cubicBezTo>
                    <a:pt x="263781" y="278670"/>
                    <a:pt x="254808" y="286443"/>
                    <a:pt x="244063" y="292159"/>
                  </a:cubicBezTo>
                  <a:cubicBezTo>
                    <a:pt x="233317" y="297875"/>
                    <a:pt x="221656" y="300732"/>
                    <a:pt x="209082" y="300732"/>
                  </a:cubicBezTo>
                  <a:cubicBezTo>
                    <a:pt x="194449" y="300732"/>
                    <a:pt x="181989" y="295988"/>
                    <a:pt x="171700" y="286499"/>
                  </a:cubicBezTo>
                  <a:cubicBezTo>
                    <a:pt x="161411" y="277012"/>
                    <a:pt x="156268" y="265067"/>
                    <a:pt x="156269" y="250663"/>
                  </a:cubicBezTo>
                  <a:cubicBezTo>
                    <a:pt x="156268" y="236488"/>
                    <a:pt x="161298" y="215111"/>
                    <a:pt x="171358" y="186532"/>
                  </a:cubicBezTo>
                  <a:cubicBezTo>
                    <a:pt x="181416" y="157953"/>
                    <a:pt x="186447" y="136118"/>
                    <a:pt x="186446" y="121029"/>
                  </a:cubicBezTo>
                  <a:cubicBezTo>
                    <a:pt x="186447" y="106854"/>
                    <a:pt x="182562" y="95137"/>
                    <a:pt x="174786" y="85877"/>
                  </a:cubicBezTo>
                  <a:cubicBezTo>
                    <a:pt x="167013" y="76618"/>
                    <a:pt x="156153" y="71988"/>
                    <a:pt x="142207" y="71988"/>
                  </a:cubicBezTo>
                  <a:cubicBezTo>
                    <a:pt x="123917" y="71988"/>
                    <a:pt x="108827" y="80333"/>
                    <a:pt x="96939" y="97022"/>
                  </a:cubicBezTo>
                  <a:cubicBezTo>
                    <a:pt x="85050" y="113713"/>
                    <a:pt x="79106" y="131545"/>
                    <a:pt x="79105" y="150522"/>
                  </a:cubicBezTo>
                  <a:cubicBezTo>
                    <a:pt x="79105" y="174300"/>
                    <a:pt x="82764" y="193619"/>
                    <a:pt x="90079" y="208480"/>
                  </a:cubicBezTo>
                  <a:cubicBezTo>
                    <a:pt x="88480" y="215340"/>
                    <a:pt x="82534" y="238544"/>
                    <a:pt x="72246" y="278099"/>
                  </a:cubicBezTo>
                  <a:lnTo>
                    <a:pt x="64451" y="309652"/>
                  </a:lnTo>
                  <a:lnTo>
                    <a:pt x="0" y="262432"/>
                  </a:lnTo>
                  <a:lnTo>
                    <a:pt x="19776" y="274668"/>
                  </a:lnTo>
                  <a:cubicBezTo>
                    <a:pt x="23206" y="275355"/>
                    <a:pt x="25149" y="275697"/>
                    <a:pt x="25605" y="275698"/>
                  </a:cubicBezTo>
                  <a:cubicBezTo>
                    <a:pt x="30636" y="275698"/>
                    <a:pt x="34864" y="270552"/>
                    <a:pt x="38295" y="260264"/>
                  </a:cubicBezTo>
                  <a:cubicBezTo>
                    <a:pt x="41723" y="249976"/>
                    <a:pt x="43439" y="241631"/>
                    <a:pt x="43439" y="235230"/>
                  </a:cubicBezTo>
                  <a:cubicBezTo>
                    <a:pt x="43438" y="233171"/>
                    <a:pt x="42010" y="229685"/>
                    <a:pt x="39153" y="224769"/>
                  </a:cubicBezTo>
                  <a:cubicBezTo>
                    <a:pt x="36294" y="219855"/>
                    <a:pt x="33208" y="214653"/>
                    <a:pt x="29893" y="209166"/>
                  </a:cubicBezTo>
                  <a:cubicBezTo>
                    <a:pt x="26578" y="203678"/>
                    <a:pt x="23492" y="196248"/>
                    <a:pt x="20633" y="186875"/>
                  </a:cubicBezTo>
                  <a:cubicBezTo>
                    <a:pt x="17775" y="177499"/>
                    <a:pt x="16346" y="167783"/>
                    <a:pt x="16347" y="157724"/>
                  </a:cubicBezTo>
                  <a:cubicBezTo>
                    <a:pt x="16347" y="112227"/>
                    <a:pt x="31664" y="74674"/>
                    <a:pt x="62300" y="45066"/>
                  </a:cubicBezTo>
                  <a:cubicBezTo>
                    <a:pt x="92938" y="15459"/>
                    <a:pt x="131118" y="655"/>
                    <a:pt x="176845" y="655"/>
                  </a:cubicBezTo>
                  <a:close/>
                  <a:moveTo>
                    <a:pt x="333082" y="0"/>
                  </a:moveTo>
                  <a:lnTo>
                    <a:pt x="629586" y="217234"/>
                  </a:lnTo>
                  <a:lnTo>
                    <a:pt x="629586" y="687285"/>
                  </a:lnTo>
                  <a:lnTo>
                    <a:pt x="287667" y="687285"/>
                  </a:lnTo>
                  <a:lnTo>
                    <a:pt x="52169" y="514747"/>
                  </a:lnTo>
                  <a:lnTo>
                    <a:pt x="55098" y="513702"/>
                  </a:lnTo>
                  <a:cubicBezTo>
                    <a:pt x="63558" y="502270"/>
                    <a:pt x="70645" y="492380"/>
                    <a:pt x="76361" y="484036"/>
                  </a:cubicBezTo>
                  <a:cubicBezTo>
                    <a:pt x="82078" y="475692"/>
                    <a:pt x="87335" y="466832"/>
                    <a:pt x="92138" y="457458"/>
                  </a:cubicBezTo>
                  <a:cubicBezTo>
                    <a:pt x="96938" y="448085"/>
                    <a:pt x="100596" y="440940"/>
                    <a:pt x="103112" y="436024"/>
                  </a:cubicBezTo>
                  <a:cubicBezTo>
                    <a:pt x="105624" y="431107"/>
                    <a:pt x="108599" y="422992"/>
                    <a:pt x="112028" y="411676"/>
                  </a:cubicBezTo>
                  <a:cubicBezTo>
                    <a:pt x="115458" y="400358"/>
                    <a:pt x="117800" y="392242"/>
                    <a:pt x="119058" y="387326"/>
                  </a:cubicBezTo>
                  <a:cubicBezTo>
                    <a:pt x="120315" y="382410"/>
                    <a:pt x="123003" y="371551"/>
                    <a:pt x="127117" y="354746"/>
                  </a:cubicBezTo>
                  <a:cubicBezTo>
                    <a:pt x="131233" y="337943"/>
                    <a:pt x="134434" y="325083"/>
                    <a:pt x="136719" y="316166"/>
                  </a:cubicBezTo>
                  <a:cubicBezTo>
                    <a:pt x="143351" y="328969"/>
                    <a:pt x="154325" y="339028"/>
                    <a:pt x="169643" y="346344"/>
                  </a:cubicBezTo>
                  <a:cubicBezTo>
                    <a:pt x="184960" y="353660"/>
                    <a:pt x="200395" y="357320"/>
                    <a:pt x="215941" y="357319"/>
                  </a:cubicBezTo>
                  <a:cubicBezTo>
                    <a:pt x="239488" y="357319"/>
                    <a:pt x="261095" y="352918"/>
                    <a:pt x="280757" y="344116"/>
                  </a:cubicBezTo>
                  <a:cubicBezTo>
                    <a:pt x="300420" y="335313"/>
                    <a:pt x="316995" y="323538"/>
                    <a:pt x="330484" y="308792"/>
                  </a:cubicBezTo>
                  <a:cubicBezTo>
                    <a:pt x="343974" y="294046"/>
                    <a:pt x="355406" y="276955"/>
                    <a:pt x="364779" y="257521"/>
                  </a:cubicBezTo>
                  <a:cubicBezTo>
                    <a:pt x="374153" y="238087"/>
                    <a:pt x="381012" y="217854"/>
                    <a:pt x="385356" y="196821"/>
                  </a:cubicBezTo>
                  <a:cubicBezTo>
                    <a:pt x="389699" y="175786"/>
                    <a:pt x="391871" y="154295"/>
                    <a:pt x="391872" y="132347"/>
                  </a:cubicBezTo>
                  <a:cubicBezTo>
                    <a:pt x="391871" y="95766"/>
                    <a:pt x="382155" y="62957"/>
                    <a:pt x="362720" y="3392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2888DB-8A36-4971-ACD8-D729E9150DD4}"/>
              </a:ext>
            </a:extLst>
          </p:cNvPr>
          <p:cNvGrpSpPr/>
          <p:nvPr/>
        </p:nvGrpSpPr>
        <p:grpSpPr>
          <a:xfrm>
            <a:off x="628650" y="2017838"/>
            <a:ext cx="1352118" cy="1352115"/>
            <a:chOff x="7045901" y="2971800"/>
            <a:chExt cx="914402" cy="91440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87285EE3-9194-420B-958E-0A01E347DEBE}"/>
                </a:ext>
              </a:extLst>
            </p:cNvPr>
            <p:cNvSpPr/>
            <p:nvPr/>
          </p:nvSpPr>
          <p:spPr>
            <a:xfrm>
              <a:off x="7045901" y="2971800"/>
              <a:ext cx="914400" cy="914400"/>
            </a:xfrm>
            <a:prstGeom prst="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 310">
              <a:extLst>
                <a:ext uri="{FF2B5EF4-FFF2-40B4-BE49-F238E27FC236}">
                  <a16:creationId xmlns:a16="http://schemas.microsoft.com/office/drawing/2014/main" id="{458BCACC-FC71-4EE1-B88E-C8A6EF10A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56038" y="3147403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1BF693D-F8FD-492C-A119-9CCD357A1CC7}"/>
                </a:ext>
              </a:extLst>
            </p:cNvPr>
            <p:cNvSpPr/>
            <p:nvPr/>
          </p:nvSpPr>
          <p:spPr>
            <a:xfrm>
              <a:off x="7360186" y="3152904"/>
              <a:ext cx="600117" cy="733296"/>
            </a:xfrm>
            <a:custGeom>
              <a:avLst/>
              <a:gdLst>
                <a:gd name="connsiteX0" fmla="*/ 0 w 600117"/>
                <a:gd name="connsiteY0" fmla="*/ 302835 h 733296"/>
                <a:gd name="connsiteX1" fmla="*/ 82662 w 600117"/>
                <a:gd name="connsiteY1" fmla="*/ 302836 h 733296"/>
                <a:gd name="connsiteX2" fmla="*/ 82662 w 600117"/>
                <a:gd name="connsiteY2" fmla="*/ 363397 h 733296"/>
                <a:gd name="connsiteX3" fmla="*/ 289979 w 600117"/>
                <a:gd name="connsiteY3" fmla="*/ 0 h 733296"/>
                <a:gd name="connsiteX4" fmla="*/ 600117 w 600117"/>
                <a:gd name="connsiteY4" fmla="*/ 227224 h 733296"/>
                <a:gd name="connsiteX5" fmla="*/ 600116 w 600117"/>
                <a:gd name="connsiteY5" fmla="*/ 733296 h 733296"/>
                <a:gd name="connsiteX6" fmla="*/ 326457 w 600117"/>
                <a:gd name="connsiteY6" fmla="*/ 733296 h 733296"/>
                <a:gd name="connsiteX7" fmla="*/ 91872 w 600117"/>
                <a:gd name="connsiteY7" fmla="*/ 561427 h 733296"/>
                <a:gd name="connsiteX8" fmla="*/ 186831 w 600117"/>
                <a:gd name="connsiteY8" fmla="*/ 561427 h 733296"/>
                <a:gd name="connsiteX9" fmla="*/ 186832 w 600117"/>
                <a:gd name="connsiteY9" fmla="*/ 302835 h 733296"/>
                <a:gd name="connsiteX10" fmla="*/ 273298 w 600117"/>
                <a:gd name="connsiteY10" fmla="*/ 302835 h 733296"/>
                <a:gd name="connsiteX11" fmla="*/ 286576 w 600117"/>
                <a:gd name="connsiteY11" fmla="*/ 201987 h 733296"/>
                <a:gd name="connsiteX12" fmla="*/ 186832 w 600117"/>
                <a:gd name="connsiteY12" fmla="*/ 201987 h 733296"/>
                <a:gd name="connsiteX13" fmla="*/ 186831 w 600117"/>
                <a:gd name="connsiteY13" fmla="*/ 137594 h 733296"/>
                <a:gd name="connsiteX14" fmla="*/ 197044 w 600117"/>
                <a:gd name="connsiteY14" fmla="*/ 100799 h 733296"/>
                <a:gd name="connsiteX15" fmla="*/ 236531 w 600117"/>
                <a:gd name="connsiteY15" fmla="*/ 88533 h 733296"/>
                <a:gd name="connsiteX16" fmla="*/ 289979 w 600117"/>
                <a:gd name="connsiteY16" fmla="*/ 88533 h 73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0117" h="733296">
                  <a:moveTo>
                    <a:pt x="0" y="302835"/>
                  </a:moveTo>
                  <a:lnTo>
                    <a:pt x="82662" y="302836"/>
                  </a:lnTo>
                  <a:lnTo>
                    <a:pt x="82662" y="363397"/>
                  </a:lnTo>
                  <a:close/>
                  <a:moveTo>
                    <a:pt x="289979" y="0"/>
                  </a:moveTo>
                  <a:lnTo>
                    <a:pt x="600117" y="227224"/>
                  </a:lnTo>
                  <a:lnTo>
                    <a:pt x="600116" y="733296"/>
                  </a:lnTo>
                  <a:lnTo>
                    <a:pt x="326457" y="733296"/>
                  </a:lnTo>
                  <a:lnTo>
                    <a:pt x="91872" y="561427"/>
                  </a:lnTo>
                  <a:lnTo>
                    <a:pt x="186831" y="561427"/>
                  </a:lnTo>
                  <a:lnTo>
                    <a:pt x="186832" y="302835"/>
                  </a:lnTo>
                  <a:lnTo>
                    <a:pt x="273298" y="302835"/>
                  </a:lnTo>
                  <a:lnTo>
                    <a:pt x="286576" y="201987"/>
                  </a:lnTo>
                  <a:lnTo>
                    <a:pt x="186832" y="201987"/>
                  </a:lnTo>
                  <a:lnTo>
                    <a:pt x="186831" y="137594"/>
                  </a:lnTo>
                  <a:cubicBezTo>
                    <a:pt x="186832" y="121240"/>
                    <a:pt x="190236" y="108975"/>
                    <a:pt x="197044" y="100799"/>
                  </a:cubicBezTo>
                  <a:cubicBezTo>
                    <a:pt x="203852" y="92622"/>
                    <a:pt x="217015" y="88533"/>
                    <a:pt x="236531" y="88533"/>
                  </a:cubicBezTo>
                  <a:lnTo>
                    <a:pt x="289979" y="8853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8593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Social Media Flat Icons for PowerPoint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7D17FB1-F45F-4B41-9EAD-EADB3B5F67ED}"/>
              </a:ext>
            </a:extLst>
          </p:cNvPr>
          <p:cNvGrpSpPr/>
          <p:nvPr/>
        </p:nvGrpSpPr>
        <p:grpSpPr>
          <a:xfrm>
            <a:off x="3895941" y="3853637"/>
            <a:ext cx="1352117" cy="1352118"/>
            <a:chOff x="614500" y="4592452"/>
            <a:chExt cx="914401" cy="914402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73B9D33-D84D-4E07-850A-88F21C3A9DB0}"/>
                </a:ext>
              </a:extLst>
            </p:cNvPr>
            <p:cNvSpPr/>
            <p:nvPr/>
          </p:nvSpPr>
          <p:spPr>
            <a:xfrm>
              <a:off x="614500" y="4592452"/>
              <a:ext cx="914400" cy="914400"/>
            </a:xfrm>
            <a:prstGeom prst="round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 332">
              <a:extLst>
                <a:ext uri="{FF2B5EF4-FFF2-40B4-BE49-F238E27FC236}">
                  <a16:creationId xmlns:a16="http://schemas.microsoft.com/office/drawing/2014/main" id="{F570222D-D936-4946-B69E-15FF5A69F4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675" y="4764322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9B06179-D5F7-4D39-97A5-394E25FE03A5}"/>
                </a:ext>
              </a:extLst>
            </p:cNvPr>
            <p:cNvSpPr/>
            <p:nvPr/>
          </p:nvSpPr>
          <p:spPr>
            <a:xfrm>
              <a:off x="724321" y="4777761"/>
              <a:ext cx="804580" cy="729093"/>
            </a:xfrm>
            <a:custGeom>
              <a:avLst/>
              <a:gdLst>
                <a:gd name="connsiteX0" fmla="*/ 677357 w 804580"/>
                <a:gd name="connsiteY0" fmla="*/ 0 h 729093"/>
                <a:gd name="connsiteX1" fmla="*/ 804580 w 804580"/>
                <a:gd name="connsiteY1" fmla="*/ 93210 h 729093"/>
                <a:gd name="connsiteX2" fmla="*/ 804580 w 804580"/>
                <a:gd name="connsiteY2" fmla="*/ 576690 h 729093"/>
                <a:gd name="connsiteX3" fmla="*/ 652177 w 804580"/>
                <a:gd name="connsiteY3" fmla="*/ 729093 h 729093"/>
                <a:gd name="connsiteX4" fmla="*/ 320082 w 804580"/>
                <a:gd name="connsiteY4" fmla="*/ 729093 h 729093"/>
                <a:gd name="connsiteX5" fmla="*/ 0 w 804580"/>
                <a:gd name="connsiteY5" fmla="*/ 494584 h 729093"/>
                <a:gd name="connsiteX6" fmla="*/ 47750 w 804580"/>
                <a:gd name="connsiteY6" fmla="*/ 520861 h 729093"/>
                <a:gd name="connsiteX7" fmla="*/ 217304 w 804580"/>
                <a:gd name="connsiteY7" fmla="*/ 557223 h 729093"/>
                <a:gd name="connsiteX8" fmla="*/ 361192 w 804580"/>
                <a:gd name="connsiteY8" fmla="*/ 532927 h 729093"/>
                <a:gd name="connsiteX9" fmla="*/ 476119 w 804580"/>
                <a:gd name="connsiteY9" fmla="*/ 467835 h 729093"/>
                <a:gd name="connsiteX10" fmla="*/ 558308 w 804580"/>
                <a:gd name="connsiteY10" fmla="*/ 373988 h 729093"/>
                <a:gd name="connsiteX11" fmla="*/ 609757 w 804580"/>
                <a:gd name="connsiteY11" fmla="*/ 263200 h 729093"/>
                <a:gd name="connsiteX12" fmla="*/ 626686 w 804580"/>
                <a:gd name="connsiteY12" fmla="*/ 147506 h 729093"/>
                <a:gd name="connsiteX13" fmla="*/ 626240 w 804580"/>
                <a:gd name="connsiteY13" fmla="*/ 128782 h 729093"/>
                <a:gd name="connsiteX14" fmla="*/ 698406 w 804580"/>
                <a:gd name="connsiteY14" fmla="*/ 54329 h 729093"/>
                <a:gd name="connsiteX15" fmla="*/ 615549 w 804580"/>
                <a:gd name="connsiteY15" fmla="*/ 76620 h 729093"/>
                <a:gd name="connsiteX16" fmla="*/ 654750 w 804580"/>
                <a:gd name="connsiteY16" fmla="*/ 42738 h 72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580" h="729093">
                  <a:moveTo>
                    <a:pt x="677357" y="0"/>
                  </a:moveTo>
                  <a:lnTo>
                    <a:pt x="804580" y="93210"/>
                  </a:lnTo>
                  <a:lnTo>
                    <a:pt x="804580" y="576690"/>
                  </a:lnTo>
                  <a:cubicBezTo>
                    <a:pt x="804581" y="660860"/>
                    <a:pt x="736347" y="729093"/>
                    <a:pt x="652177" y="729093"/>
                  </a:cubicBezTo>
                  <a:lnTo>
                    <a:pt x="320082" y="729093"/>
                  </a:lnTo>
                  <a:lnTo>
                    <a:pt x="0" y="494584"/>
                  </a:lnTo>
                  <a:lnTo>
                    <a:pt x="47750" y="520861"/>
                  </a:lnTo>
                  <a:cubicBezTo>
                    <a:pt x="100426" y="545102"/>
                    <a:pt x="156943" y="557224"/>
                    <a:pt x="217304" y="557223"/>
                  </a:cubicBezTo>
                  <a:cubicBezTo>
                    <a:pt x="268387" y="557224"/>
                    <a:pt x="316346" y="549125"/>
                    <a:pt x="361192" y="532927"/>
                  </a:cubicBezTo>
                  <a:cubicBezTo>
                    <a:pt x="406034" y="516729"/>
                    <a:pt x="444343" y="495031"/>
                    <a:pt x="476119" y="467835"/>
                  </a:cubicBezTo>
                  <a:cubicBezTo>
                    <a:pt x="507895" y="440640"/>
                    <a:pt x="535292" y="409357"/>
                    <a:pt x="558308" y="373988"/>
                  </a:cubicBezTo>
                  <a:cubicBezTo>
                    <a:pt x="581323" y="338619"/>
                    <a:pt x="598472" y="301690"/>
                    <a:pt x="609757" y="263200"/>
                  </a:cubicBezTo>
                  <a:cubicBezTo>
                    <a:pt x="621043" y="224710"/>
                    <a:pt x="626685" y="186146"/>
                    <a:pt x="626686" y="147506"/>
                  </a:cubicBezTo>
                  <a:cubicBezTo>
                    <a:pt x="626685" y="139185"/>
                    <a:pt x="626536" y="132944"/>
                    <a:pt x="626240" y="128782"/>
                  </a:cubicBezTo>
                  <a:cubicBezTo>
                    <a:pt x="654453" y="108275"/>
                    <a:pt x="678507" y="83457"/>
                    <a:pt x="698406" y="54329"/>
                  </a:cubicBezTo>
                  <a:cubicBezTo>
                    <a:pt x="670787" y="66218"/>
                    <a:pt x="643168" y="73647"/>
                    <a:pt x="615549" y="76620"/>
                  </a:cubicBezTo>
                  <a:cubicBezTo>
                    <a:pt x="631141" y="67258"/>
                    <a:pt x="644208" y="55964"/>
                    <a:pt x="654750" y="4273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0F6988D-655E-4956-B553-747AC31BFE97}"/>
              </a:ext>
            </a:extLst>
          </p:cNvPr>
          <p:cNvGrpSpPr/>
          <p:nvPr/>
        </p:nvGrpSpPr>
        <p:grpSpPr>
          <a:xfrm>
            <a:off x="7163233" y="3853639"/>
            <a:ext cx="1352117" cy="1352115"/>
            <a:chOff x="2317924" y="4592452"/>
            <a:chExt cx="914401" cy="91440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C19A7C89-C9D9-4127-9067-AE019730233A}"/>
                </a:ext>
              </a:extLst>
            </p:cNvPr>
            <p:cNvSpPr/>
            <p:nvPr/>
          </p:nvSpPr>
          <p:spPr>
            <a:xfrm>
              <a:off x="2317924" y="4592452"/>
              <a:ext cx="914400" cy="914400"/>
            </a:xfrm>
            <a:prstGeom prst="round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C2C16E-03B3-4060-9E75-8E23D6654E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1681" y="4764322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D4D989C-1CD4-484B-98E6-581EAAA8C9FB}"/>
                </a:ext>
              </a:extLst>
            </p:cNvPr>
            <p:cNvSpPr/>
            <p:nvPr/>
          </p:nvSpPr>
          <p:spPr>
            <a:xfrm>
              <a:off x="2497900" y="4809284"/>
              <a:ext cx="734425" cy="697568"/>
            </a:xfrm>
            <a:custGeom>
              <a:avLst/>
              <a:gdLst>
                <a:gd name="connsiteX0" fmla="*/ 394913 w 734425"/>
                <a:gd name="connsiteY0" fmla="*/ 0 h 697568"/>
                <a:gd name="connsiteX1" fmla="*/ 734425 w 734425"/>
                <a:gd name="connsiteY1" fmla="*/ 248745 h 697568"/>
                <a:gd name="connsiteX2" fmla="*/ 734425 w 734425"/>
                <a:gd name="connsiteY2" fmla="*/ 545164 h 697568"/>
                <a:gd name="connsiteX3" fmla="*/ 582022 w 734425"/>
                <a:gd name="connsiteY3" fmla="*/ 697568 h 697568"/>
                <a:gd name="connsiteX4" fmla="*/ 376757 w 734425"/>
                <a:gd name="connsiteY4" fmla="*/ 697568 h 697568"/>
                <a:gd name="connsiteX5" fmla="*/ 0 w 734425"/>
                <a:gd name="connsiteY5" fmla="*/ 421536 h 697568"/>
                <a:gd name="connsiteX6" fmla="*/ 20242 w 734425"/>
                <a:gd name="connsiteY6" fmla="*/ 428383 h 697568"/>
                <a:gd name="connsiteX7" fmla="*/ 55587 w 734425"/>
                <a:gd name="connsiteY7" fmla="*/ 435199 h 697568"/>
                <a:gd name="connsiteX8" fmla="*/ 59144 w 734425"/>
                <a:gd name="connsiteY8" fmla="*/ 450612 h 697568"/>
                <a:gd name="connsiteX9" fmla="*/ 62701 w 734425"/>
                <a:gd name="connsiteY9" fmla="*/ 463653 h 697568"/>
                <a:gd name="connsiteX10" fmla="*/ 76928 w 734425"/>
                <a:gd name="connsiteY10" fmla="*/ 474324 h 697568"/>
                <a:gd name="connsiteX11" fmla="*/ 91155 w 734425"/>
                <a:gd name="connsiteY11" fmla="*/ 473137 h 697568"/>
                <a:gd name="connsiteX12" fmla="*/ 123165 w 734425"/>
                <a:gd name="connsiteY12" fmla="*/ 468396 h 697568"/>
                <a:gd name="connsiteX13" fmla="*/ 159919 w 734425"/>
                <a:gd name="connsiteY13" fmla="*/ 474324 h 697568"/>
                <a:gd name="connsiteX14" fmla="*/ 190745 w 734425"/>
                <a:gd name="connsiteY14" fmla="*/ 493293 h 697568"/>
                <a:gd name="connsiteX15" fmla="*/ 191931 w 734425"/>
                <a:gd name="connsiteY15" fmla="*/ 494478 h 697568"/>
                <a:gd name="connsiteX16" fmla="*/ 227497 w 734425"/>
                <a:gd name="connsiteY16" fmla="*/ 515819 h 697568"/>
                <a:gd name="connsiteX17" fmla="*/ 276105 w 734425"/>
                <a:gd name="connsiteY17" fmla="*/ 525305 h 697568"/>
                <a:gd name="connsiteX18" fmla="*/ 324716 w 734425"/>
                <a:gd name="connsiteY18" fmla="*/ 517005 h 697568"/>
                <a:gd name="connsiteX19" fmla="*/ 363840 w 734425"/>
                <a:gd name="connsiteY19" fmla="*/ 493294 h 697568"/>
                <a:gd name="connsiteX20" fmla="*/ 394664 w 734425"/>
                <a:gd name="connsiteY20" fmla="*/ 474324 h 697568"/>
                <a:gd name="connsiteX21" fmla="*/ 431417 w 734425"/>
                <a:gd name="connsiteY21" fmla="*/ 468396 h 697568"/>
                <a:gd name="connsiteX22" fmla="*/ 462243 w 734425"/>
                <a:gd name="connsiteY22" fmla="*/ 471953 h 697568"/>
                <a:gd name="connsiteX23" fmla="*/ 477654 w 734425"/>
                <a:gd name="connsiteY23" fmla="*/ 474323 h 697568"/>
                <a:gd name="connsiteX24" fmla="*/ 491882 w 734425"/>
                <a:gd name="connsiteY24" fmla="*/ 463653 h 697568"/>
                <a:gd name="connsiteX25" fmla="*/ 495438 w 734425"/>
                <a:gd name="connsiteY25" fmla="*/ 449425 h 697568"/>
                <a:gd name="connsiteX26" fmla="*/ 498995 w 734425"/>
                <a:gd name="connsiteY26" fmla="*/ 435200 h 697568"/>
                <a:gd name="connsiteX27" fmla="*/ 579616 w 734425"/>
                <a:gd name="connsiteY27" fmla="*/ 403189 h 697568"/>
                <a:gd name="connsiteX28" fmla="*/ 579022 w 734425"/>
                <a:gd name="connsiteY28" fmla="*/ 390740 h 697568"/>
                <a:gd name="connsiteX29" fmla="*/ 570130 w 734425"/>
                <a:gd name="connsiteY29" fmla="*/ 384219 h 697568"/>
                <a:gd name="connsiteX30" fmla="*/ 478840 w 734425"/>
                <a:gd name="connsiteY30" fmla="*/ 329682 h 697568"/>
                <a:gd name="connsiteX31" fmla="*/ 449201 w 734425"/>
                <a:gd name="connsiteY31" fmla="*/ 282259 h 697568"/>
                <a:gd name="connsiteX32" fmla="*/ 449200 w 734425"/>
                <a:gd name="connsiteY32" fmla="*/ 281073 h 697568"/>
                <a:gd name="connsiteX33" fmla="*/ 445646 w 734425"/>
                <a:gd name="connsiteY33" fmla="*/ 259734 h 697568"/>
                <a:gd name="connsiteX34" fmla="*/ 480026 w 734425"/>
                <a:gd name="connsiteY34" fmla="*/ 238393 h 697568"/>
                <a:gd name="connsiteX35" fmla="*/ 488325 w 734425"/>
                <a:gd name="connsiteY35" fmla="*/ 236021 h 697568"/>
                <a:gd name="connsiteX36" fmla="*/ 519150 w 734425"/>
                <a:gd name="connsiteY36" fmla="*/ 206382 h 697568"/>
                <a:gd name="connsiteX37" fmla="*/ 501367 w 734425"/>
                <a:gd name="connsiteY37" fmla="*/ 185040 h 697568"/>
                <a:gd name="connsiteX38" fmla="*/ 476469 w 734425"/>
                <a:gd name="connsiteY38" fmla="*/ 185041 h 697568"/>
                <a:gd name="connsiteX39" fmla="*/ 450386 w 734425"/>
                <a:gd name="connsiteY39" fmla="*/ 192154 h 697568"/>
                <a:gd name="connsiteX40" fmla="*/ 439718 w 734425"/>
                <a:gd name="connsiteY40" fmla="*/ 189784 h 697568"/>
                <a:gd name="connsiteX41" fmla="*/ 440902 w 734425"/>
                <a:gd name="connsiteY41" fmla="*/ 174372 h 697568"/>
                <a:gd name="connsiteX42" fmla="*/ 443273 w 734425"/>
                <a:gd name="connsiteY42" fmla="*/ 109163 h 697568"/>
                <a:gd name="connsiteX43" fmla="*/ 433790 w 734425"/>
                <a:gd name="connsiteY43" fmla="*/ 52255 h 697568"/>
                <a:gd name="connsiteX44" fmla="*/ 407409 w 734425"/>
                <a:gd name="connsiteY44" fmla="*/ 10465 h 69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34425" h="697568">
                  <a:moveTo>
                    <a:pt x="394913" y="0"/>
                  </a:moveTo>
                  <a:lnTo>
                    <a:pt x="734425" y="248745"/>
                  </a:lnTo>
                  <a:lnTo>
                    <a:pt x="734425" y="545164"/>
                  </a:lnTo>
                  <a:cubicBezTo>
                    <a:pt x="734425" y="629334"/>
                    <a:pt x="666192" y="697568"/>
                    <a:pt x="582022" y="697568"/>
                  </a:cubicBezTo>
                  <a:lnTo>
                    <a:pt x="376757" y="697568"/>
                  </a:lnTo>
                  <a:lnTo>
                    <a:pt x="0" y="421536"/>
                  </a:lnTo>
                  <a:lnTo>
                    <a:pt x="20242" y="428383"/>
                  </a:lnTo>
                  <a:cubicBezTo>
                    <a:pt x="30369" y="430952"/>
                    <a:pt x="42151" y="433224"/>
                    <a:pt x="55587" y="435199"/>
                  </a:cubicBezTo>
                  <a:cubicBezTo>
                    <a:pt x="56377" y="436779"/>
                    <a:pt x="57564" y="441918"/>
                    <a:pt x="59144" y="450612"/>
                  </a:cubicBezTo>
                  <a:lnTo>
                    <a:pt x="62701" y="463653"/>
                  </a:lnTo>
                  <a:cubicBezTo>
                    <a:pt x="65072" y="470767"/>
                    <a:pt x="69814" y="474323"/>
                    <a:pt x="76928" y="474324"/>
                  </a:cubicBezTo>
                  <a:cubicBezTo>
                    <a:pt x="80089" y="474324"/>
                    <a:pt x="84833" y="473928"/>
                    <a:pt x="91155" y="473137"/>
                  </a:cubicBezTo>
                  <a:cubicBezTo>
                    <a:pt x="103801" y="469976"/>
                    <a:pt x="114473" y="468396"/>
                    <a:pt x="123165" y="468396"/>
                  </a:cubicBezTo>
                  <a:cubicBezTo>
                    <a:pt x="138183" y="468395"/>
                    <a:pt x="150435" y="470373"/>
                    <a:pt x="159919" y="474324"/>
                  </a:cubicBezTo>
                  <a:cubicBezTo>
                    <a:pt x="166242" y="477485"/>
                    <a:pt x="176518" y="483809"/>
                    <a:pt x="190745" y="493293"/>
                  </a:cubicBezTo>
                  <a:lnTo>
                    <a:pt x="191931" y="494478"/>
                  </a:lnTo>
                  <a:cubicBezTo>
                    <a:pt x="205366" y="503964"/>
                    <a:pt x="217222" y="511077"/>
                    <a:pt x="227497" y="515819"/>
                  </a:cubicBezTo>
                  <a:cubicBezTo>
                    <a:pt x="244096" y="523723"/>
                    <a:pt x="260298" y="526884"/>
                    <a:pt x="276105" y="525305"/>
                  </a:cubicBezTo>
                  <a:cubicBezTo>
                    <a:pt x="293495" y="526094"/>
                    <a:pt x="309698" y="523328"/>
                    <a:pt x="324716" y="517005"/>
                  </a:cubicBezTo>
                  <a:cubicBezTo>
                    <a:pt x="334989" y="512262"/>
                    <a:pt x="348031" y="504358"/>
                    <a:pt x="363840" y="493294"/>
                  </a:cubicBezTo>
                  <a:cubicBezTo>
                    <a:pt x="378066" y="483809"/>
                    <a:pt x="388341" y="477485"/>
                    <a:pt x="394664" y="474324"/>
                  </a:cubicBezTo>
                  <a:cubicBezTo>
                    <a:pt x="404149" y="470373"/>
                    <a:pt x="416400" y="468396"/>
                    <a:pt x="431417" y="468396"/>
                  </a:cubicBezTo>
                  <a:cubicBezTo>
                    <a:pt x="440111" y="468396"/>
                    <a:pt x="450386" y="469582"/>
                    <a:pt x="462243" y="471953"/>
                  </a:cubicBezTo>
                  <a:cubicBezTo>
                    <a:pt x="469355" y="473534"/>
                    <a:pt x="474493" y="474323"/>
                    <a:pt x="477654" y="474323"/>
                  </a:cubicBezTo>
                  <a:cubicBezTo>
                    <a:pt x="484768" y="474324"/>
                    <a:pt x="489510" y="470767"/>
                    <a:pt x="491882" y="463653"/>
                  </a:cubicBezTo>
                  <a:lnTo>
                    <a:pt x="495438" y="449425"/>
                  </a:lnTo>
                  <a:cubicBezTo>
                    <a:pt x="497021" y="441523"/>
                    <a:pt x="498205" y="436779"/>
                    <a:pt x="498995" y="435200"/>
                  </a:cubicBezTo>
                  <a:cubicBezTo>
                    <a:pt x="546418" y="428086"/>
                    <a:pt x="573291" y="417415"/>
                    <a:pt x="579616" y="403189"/>
                  </a:cubicBezTo>
                  <a:cubicBezTo>
                    <a:pt x="581196" y="398447"/>
                    <a:pt x="580998" y="394296"/>
                    <a:pt x="579022" y="390740"/>
                  </a:cubicBezTo>
                  <a:cubicBezTo>
                    <a:pt x="577046" y="387183"/>
                    <a:pt x="574082" y="385011"/>
                    <a:pt x="570130" y="384219"/>
                  </a:cubicBezTo>
                  <a:cubicBezTo>
                    <a:pt x="535353" y="378687"/>
                    <a:pt x="504923" y="360508"/>
                    <a:pt x="478840" y="329682"/>
                  </a:cubicBezTo>
                  <a:cubicBezTo>
                    <a:pt x="465404" y="313874"/>
                    <a:pt x="455524" y="298067"/>
                    <a:pt x="449201" y="282259"/>
                  </a:cubicBezTo>
                  <a:lnTo>
                    <a:pt x="449200" y="281073"/>
                  </a:lnTo>
                  <a:cubicBezTo>
                    <a:pt x="444460" y="272380"/>
                    <a:pt x="443274" y="265265"/>
                    <a:pt x="445646" y="259734"/>
                  </a:cubicBezTo>
                  <a:cubicBezTo>
                    <a:pt x="448807" y="251829"/>
                    <a:pt x="460266" y="244716"/>
                    <a:pt x="480026" y="238393"/>
                  </a:cubicBezTo>
                  <a:lnTo>
                    <a:pt x="488325" y="236021"/>
                  </a:lnTo>
                  <a:cubicBezTo>
                    <a:pt x="508874" y="227327"/>
                    <a:pt x="519150" y="217447"/>
                    <a:pt x="519150" y="206382"/>
                  </a:cubicBezTo>
                  <a:cubicBezTo>
                    <a:pt x="519151" y="196106"/>
                    <a:pt x="513222" y="188994"/>
                    <a:pt x="501367" y="185040"/>
                  </a:cubicBezTo>
                  <a:cubicBezTo>
                    <a:pt x="492673" y="181090"/>
                    <a:pt x="484372" y="181090"/>
                    <a:pt x="476469" y="185041"/>
                  </a:cubicBezTo>
                  <a:cubicBezTo>
                    <a:pt x="466984" y="189783"/>
                    <a:pt x="458291" y="192155"/>
                    <a:pt x="450386" y="192154"/>
                  </a:cubicBezTo>
                  <a:cubicBezTo>
                    <a:pt x="446435" y="192154"/>
                    <a:pt x="442879" y="191364"/>
                    <a:pt x="439718" y="189784"/>
                  </a:cubicBezTo>
                  <a:lnTo>
                    <a:pt x="440902" y="174372"/>
                  </a:lnTo>
                  <a:cubicBezTo>
                    <a:pt x="442482" y="145918"/>
                    <a:pt x="443273" y="124182"/>
                    <a:pt x="443273" y="109163"/>
                  </a:cubicBezTo>
                  <a:cubicBezTo>
                    <a:pt x="442482" y="84662"/>
                    <a:pt x="439322" y="65693"/>
                    <a:pt x="433790" y="52255"/>
                  </a:cubicBezTo>
                  <a:cubicBezTo>
                    <a:pt x="426676" y="36448"/>
                    <a:pt x="417882" y="22518"/>
                    <a:pt x="407409" y="1046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78BE8ED-3137-4989-98A4-6F27444788D0}"/>
              </a:ext>
            </a:extLst>
          </p:cNvPr>
          <p:cNvGrpSpPr/>
          <p:nvPr/>
        </p:nvGrpSpPr>
        <p:grpSpPr>
          <a:xfrm>
            <a:off x="2262294" y="3853638"/>
            <a:ext cx="1352118" cy="1352117"/>
            <a:chOff x="3757158" y="4592452"/>
            <a:chExt cx="914402" cy="914401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B64DD5D4-2ACD-4FCE-83B6-145D26606EF4}"/>
                </a:ext>
              </a:extLst>
            </p:cNvPr>
            <p:cNvSpPr/>
            <p:nvPr/>
          </p:nvSpPr>
          <p:spPr>
            <a:xfrm>
              <a:off x="3757158" y="4592452"/>
              <a:ext cx="914400" cy="914400"/>
            </a:xfrm>
            <a:prstGeom prst="round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45FABF0-8797-476D-BE85-BF2A218ADE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028" y="4764322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444F2AB-C7A3-4594-AFF8-1F9679C63B5E}"/>
                </a:ext>
              </a:extLst>
            </p:cNvPr>
            <p:cNvSpPr/>
            <p:nvPr/>
          </p:nvSpPr>
          <p:spPr>
            <a:xfrm>
              <a:off x="3999828" y="4816467"/>
              <a:ext cx="671732" cy="690386"/>
            </a:xfrm>
            <a:custGeom>
              <a:avLst/>
              <a:gdLst>
                <a:gd name="connsiteX0" fmla="*/ 454862 w 671732"/>
                <a:gd name="connsiteY0" fmla="*/ 0 h 690386"/>
                <a:gd name="connsiteX1" fmla="*/ 671732 w 671732"/>
                <a:gd name="connsiteY1" fmla="*/ 158890 h 690386"/>
                <a:gd name="connsiteX2" fmla="*/ 671731 w 671732"/>
                <a:gd name="connsiteY2" fmla="*/ 537982 h 690386"/>
                <a:gd name="connsiteX3" fmla="*/ 519328 w 671732"/>
                <a:gd name="connsiteY3" fmla="*/ 690386 h 690386"/>
                <a:gd name="connsiteX4" fmla="*/ 280634 w 671732"/>
                <a:gd name="connsiteY4" fmla="*/ 690386 h 690386"/>
                <a:gd name="connsiteX5" fmla="*/ 0 w 671732"/>
                <a:gd name="connsiteY5" fmla="*/ 484779 h 690386"/>
                <a:gd name="connsiteX6" fmla="*/ 32379 w 671732"/>
                <a:gd name="connsiteY6" fmla="*/ 504505 h 690386"/>
                <a:gd name="connsiteX7" fmla="*/ 95431 w 671732"/>
                <a:gd name="connsiteY7" fmla="*/ 516606 h 690386"/>
                <a:gd name="connsiteX8" fmla="*/ 214532 w 671732"/>
                <a:gd name="connsiteY8" fmla="*/ 518516 h 690386"/>
                <a:gd name="connsiteX9" fmla="*/ 333632 w 671732"/>
                <a:gd name="connsiteY9" fmla="*/ 516606 h 690386"/>
                <a:gd name="connsiteX10" fmla="*/ 396685 w 671732"/>
                <a:gd name="connsiteY10" fmla="*/ 505779 h 690386"/>
                <a:gd name="connsiteX11" fmla="*/ 452095 w 671732"/>
                <a:gd name="connsiteY11" fmla="*/ 470749 h 690386"/>
                <a:gd name="connsiteX12" fmla="*/ 487124 w 671732"/>
                <a:gd name="connsiteY12" fmla="*/ 415340 h 690386"/>
                <a:gd name="connsiteX13" fmla="*/ 497951 w 671732"/>
                <a:gd name="connsiteY13" fmla="*/ 352286 h 690386"/>
                <a:gd name="connsiteX14" fmla="*/ 499862 w 671732"/>
                <a:gd name="connsiteY14" fmla="*/ 233187 h 690386"/>
                <a:gd name="connsiteX15" fmla="*/ 498588 w 671732"/>
                <a:gd name="connsiteY15" fmla="*/ 114723 h 690386"/>
                <a:gd name="connsiteX16" fmla="*/ 487124 w 671732"/>
                <a:gd name="connsiteY16" fmla="*/ 51034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1732" h="690386">
                  <a:moveTo>
                    <a:pt x="454862" y="0"/>
                  </a:moveTo>
                  <a:lnTo>
                    <a:pt x="671732" y="158890"/>
                  </a:lnTo>
                  <a:lnTo>
                    <a:pt x="671731" y="537982"/>
                  </a:lnTo>
                  <a:cubicBezTo>
                    <a:pt x="671731" y="622153"/>
                    <a:pt x="603498" y="690386"/>
                    <a:pt x="519328" y="690386"/>
                  </a:cubicBez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0" y="515333"/>
                    <a:pt x="95431" y="516606"/>
                  </a:cubicBezTo>
                  <a:cubicBezTo>
                    <a:pt x="119634" y="517880"/>
                    <a:pt x="159334" y="518517"/>
                    <a:pt x="214532" y="518516"/>
                  </a:cubicBezTo>
                  <a:cubicBezTo>
                    <a:pt x="269729" y="518517"/>
                    <a:pt x="309430" y="517880"/>
                    <a:pt x="333632" y="516606"/>
                  </a:cubicBezTo>
                  <a:cubicBezTo>
                    <a:pt x="357835" y="515333"/>
                    <a:pt x="378851" y="511723"/>
                    <a:pt x="396685" y="505779"/>
                  </a:cubicBezTo>
                  <a:cubicBezTo>
                    <a:pt x="417914" y="498136"/>
                    <a:pt x="436385" y="486460"/>
                    <a:pt x="452095" y="470749"/>
                  </a:cubicBezTo>
                  <a:cubicBezTo>
                    <a:pt x="467805" y="455040"/>
                    <a:pt x="479481" y="436569"/>
                    <a:pt x="487124" y="415340"/>
                  </a:cubicBezTo>
                  <a:cubicBezTo>
                    <a:pt x="493068" y="397506"/>
                    <a:pt x="496678" y="376488"/>
                    <a:pt x="497951" y="352286"/>
                  </a:cubicBezTo>
                  <a:cubicBezTo>
                    <a:pt x="499225" y="328085"/>
                    <a:pt x="499862" y="288384"/>
                    <a:pt x="499862" y="233187"/>
                  </a:cubicBezTo>
                  <a:cubicBezTo>
                    <a:pt x="499862" y="177989"/>
                    <a:pt x="499437" y="138501"/>
                    <a:pt x="498588" y="114723"/>
                  </a:cubicBezTo>
                  <a:cubicBezTo>
                    <a:pt x="496890" y="90097"/>
                    <a:pt x="493068" y="68867"/>
                    <a:pt x="487124" y="51034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0CEEBF6-47FF-4469-AC10-E634B8AC12B3}"/>
              </a:ext>
            </a:extLst>
          </p:cNvPr>
          <p:cNvGrpSpPr/>
          <p:nvPr/>
        </p:nvGrpSpPr>
        <p:grpSpPr>
          <a:xfrm>
            <a:off x="5529587" y="3853638"/>
            <a:ext cx="1352118" cy="1352117"/>
            <a:chOff x="5505134" y="4592452"/>
            <a:chExt cx="914402" cy="91440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EFB1E469-7C10-40F3-BC5B-F94CE5283233}"/>
                </a:ext>
              </a:extLst>
            </p:cNvPr>
            <p:cNvSpPr/>
            <p:nvPr/>
          </p:nvSpPr>
          <p:spPr>
            <a:xfrm>
              <a:off x="5505134" y="4592452"/>
              <a:ext cx="914400" cy="914400"/>
            </a:xfrm>
            <a:prstGeom prst="round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 132">
              <a:extLst>
                <a:ext uri="{FF2B5EF4-FFF2-40B4-BE49-F238E27FC236}">
                  <a16:creationId xmlns:a16="http://schemas.microsoft.com/office/drawing/2014/main" id="{D25CF0A8-B444-4705-B165-9E61370C8FE5}"/>
                </a:ext>
              </a:extLst>
            </p:cNvPr>
            <p:cNvSpPr/>
            <p:nvPr/>
          </p:nvSpPr>
          <p:spPr>
            <a:xfrm>
              <a:off x="5742849" y="4764322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2D4382D-0658-467F-BD5A-ED6EB8BAC581}"/>
                </a:ext>
              </a:extLst>
            </p:cNvPr>
            <p:cNvSpPr/>
            <p:nvPr/>
          </p:nvSpPr>
          <p:spPr>
            <a:xfrm>
              <a:off x="5795365" y="4819568"/>
              <a:ext cx="624171" cy="687285"/>
            </a:xfrm>
            <a:custGeom>
              <a:avLst/>
              <a:gdLst>
                <a:gd name="connsiteX0" fmla="*/ 171429 w 624171"/>
                <a:gd name="connsiteY0" fmla="*/ 655 h 687285"/>
                <a:gd name="connsiteX1" fmla="*/ 269340 w 624171"/>
                <a:gd name="connsiteY1" fmla="*/ 33748 h 687285"/>
                <a:gd name="connsiteX2" fmla="*/ 306892 w 624171"/>
                <a:gd name="connsiteY2" fmla="*/ 126173 h 687285"/>
                <a:gd name="connsiteX3" fmla="*/ 304664 w 624171"/>
                <a:gd name="connsiteY3" fmla="*/ 160295 h 687285"/>
                <a:gd name="connsiteX4" fmla="*/ 297805 w 624171"/>
                <a:gd name="connsiteY4" fmla="*/ 198363 h 687285"/>
                <a:gd name="connsiteX5" fmla="*/ 284772 w 624171"/>
                <a:gd name="connsiteY5" fmla="*/ 236257 h 687285"/>
                <a:gd name="connsiteX6" fmla="*/ 265568 w 624171"/>
                <a:gd name="connsiteY6" fmla="*/ 268836 h 687285"/>
                <a:gd name="connsiteX7" fmla="*/ 238647 w 624171"/>
                <a:gd name="connsiteY7" fmla="*/ 292158 h 687285"/>
                <a:gd name="connsiteX8" fmla="*/ 203665 w 624171"/>
                <a:gd name="connsiteY8" fmla="*/ 300731 h 687285"/>
                <a:gd name="connsiteX9" fmla="*/ 166284 w 624171"/>
                <a:gd name="connsiteY9" fmla="*/ 286499 h 687285"/>
                <a:gd name="connsiteX10" fmla="*/ 150853 w 624171"/>
                <a:gd name="connsiteY10" fmla="*/ 250661 h 687285"/>
                <a:gd name="connsiteX11" fmla="*/ 165942 w 624171"/>
                <a:gd name="connsiteY11" fmla="*/ 186530 h 687285"/>
                <a:gd name="connsiteX12" fmla="*/ 181031 w 624171"/>
                <a:gd name="connsiteY12" fmla="*/ 121028 h 687285"/>
                <a:gd name="connsiteX13" fmla="*/ 169371 w 624171"/>
                <a:gd name="connsiteY13" fmla="*/ 85876 h 687285"/>
                <a:gd name="connsiteX14" fmla="*/ 136791 w 624171"/>
                <a:gd name="connsiteY14" fmla="*/ 71988 h 687285"/>
                <a:gd name="connsiteX15" fmla="*/ 91523 w 624171"/>
                <a:gd name="connsiteY15" fmla="*/ 97021 h 687285"/>
                <a:gd name="connsiteX16" fmla="*/ 73690 w 624171"/>
                <a:gd name="connsiteY16" fmla="*/ 150521 h 687285"/>
                <a:gd name="connsiteX17" fmla="*/ 84664 w 624171"/>
                <a:gd name="connsiteY17" fmla="*/ 208479 h 687285"/>
                <a:gd name="connsiteX18" fmla="*/ 66831 w 624171"/>
                <a:gd name="connsiteY18" fmla="*/ 278098 h 687285"/>
                <a:gd name="connsiteX19" fmla="*/ 59165 w 624171"/>
                <a:gd name="connsiteY19" fmla="*/ 309129 h 687285"/>
                <a:gd name="connsiteX20" fmla="*/ 0 w 624171"/>
                <a:gd name="connsiteY20" fmla="*/ 265781 h 687285"/>
                <a:gd name="connsiteX21" fmla="*/ 14360 w 624171"/>
                <a:gd name="connsiteY21" fmla="*/ 274667 h 687285"/>
                <a:gd name="connsiteX22" fmla="*/ 20190 w 624171"/>
                <a:gd name="connsiteY22" fmla="*/ 275697 h 687285"/>
                <a:gd name="connsiteX23" fmla="*/ 32879 w 624171"/>
                <a:gd name="connsiteY23" fmla="*/ 260265 h 687285"/>
                <a:gd name="connsiteX24" fmla="*/ 38023 w 624171"/>
                <a:gd name="connsiteY24" fmla="*/ 235229 h 687285"/>
                <a:gd name="connsiteX25" fmla="*/ 33737 w 624171"/>
                <a:gd name="connsiteY25" fmla="*/ 224768 h 687285"/>
                <a:gd name="connsiteX26" fmla="*/ 24477 w 624171"/>
                <a:gd name="connsiteY26" fmla="*/ 209165 h 687285"/>
                <a:gd name="connsiteX27" fmla="*/ 15217 w 624171"/>
                <a:gd name="connsiteY27" fmla="*/ 186874 h 687285"/>
                <a:gd name="connsiteX28" fmla="*/ 10931 w 624171"/>
                <a:gd name="connsiteY28" fmla="*/ 157722 h 687285"/>
                <a:gd name="connsiteX29" fmla="*/ 56885 w 624171"/>
                <a:gd name="connsiteY29" fmla="*/ 45065 h 687285"/>
                <a:gd name="connsiteX30" fmla="*/ 171429 w 624171"/>
                <a:gd name="connsiteY30" fmla="*/ 655 h 687285"/>
                <a:gd name="connsiteX31" fmla="*/ 327667 w 624171"/>
                <a:gd name="connsiteY31" fmla="*/ 0 h 687285"/>
                <a:gd name="connsiteX32" fmla="*/ 624171 w 624171"/>
                <a:gd name="connsiteY32" fmla="*/ 217233 h 687285"/>
                <a:gd name="connsiteX33" fmla="*/ 624170 w 624171"/>
                <a:gd name="connsiteY33" fmla="*/ 534882 h 687285"/>
                <a:gd name="connsiteX34" fmla="*/ 471767 w 624171"/>
                <a:gd name="connsiteY34" fmla="*/ 687284 h 687285"/>
                <a:gd name="connsiteX35" fmla="*/ 282252 w 624171"/>
                <a:gd name="connsiteY35" fmla="*/ 687285 h 687285"/>
                <a:gd name="connsiteX36" fmla="*/ 46754 w 624171"/>
                <a:gd name="connsiteY36" fmla="*/ 514748 h 687285"/>
                <a:gd name="connsiteX37" fmla="*/ 49683 w 624171"/>
                <a:gd name="connsiteY37" fmla="*/ 513701 h 687285"/>
                <a:gd name="connsiteX38" fmla="*/ 70946 w 624171"/>
                <a:gd name="connsiteY38" fmla="*/ 484036 h 687285"/>
                <a:gd name="connsiteX39" fmla="*/ 86722 w 624171"/>
                <a:gd name="connsiteY39" fmla="*/ 457459 h 687285"/>
                <a:gd name="connsiteX40" fmla="*/ 97696 w 624171"/>
                <a:gd name="connsiteY40" fmla="*/ 436024 h 687285"/>
                <a:gd name="connsiteX41" fmla="*/ 106612 w 624171"/>
                <a:gd name="connsiteY41" fmla="*/ 411676 h 687285"/>
                <a:gd name="connsiteX42" fmla="*/ 113643 w 624171"/>
                <a:gd name="connsiteY42" fmla="*/ 387326 h 687285"/>
                <a:gd name="connsiteX43" fmla="*/ 121702 w 624171"/>
                <a:gd name="connsiteY43" fmla="*/ 354747 h 687285"/>
                <a:gd name="connsiteX44" fmla="*/ 131304 w 624171"/>
                <a:gd name="connsiteY44" fmla="*/ 316165 h 687285"/>
                <a:gd name="connsiteX45" fmla="*/ 164228 w 624171"/>
                <a:gd name="connsiteY45" fmla="*/ 346343 h 687285"/>
                <a:gd name="connsiteX46" fmla="*/ 210525 w 624171"/>
                <a:gd name="connsiteY46" fmla="*/ 357318 h 687285"/>
                <a:gd name="connsiteX47" fmla="*/ 275343 w 624171"/>
                <a:gd name="connsiteY47" fmla="*/ 344115 h 687285"/>
                <a:gd name="connsiteX48" fmla="*/ 325070 w 624171"/>
                <a:gd name="connsiteY48" fmla="*/ 308792 h 687285"/>
                <a:gd name="connsiteX49" fmla="*/ 359364 w 624171"/>
                <a:gd name="connsiteY49" fmla="*/ 257521 h 687285"/>
                <a:gd name="connsiteX50" fmla="*/ 379940 w 624171"/>
                <a:gd name="connsiteY50" fmla="*/ 196821 h 687285"/>
                <a:gd name="connsiteX51" fmla="*/ 386456 w 624171"/>
                <a:gd name="connsiteY51" fmla="*/ 132346 h 687285"/>
                <a:gd name="connsiteX52" fmla="*/ 357304 w 624171"/>
                <a:gd name="connsiteY52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24171" h="687285">
                  <a:moveTo>
                    <a:pt x="171429" y="655"/>
                  </a:moveTo>
                  <a:cubicBezTo>
                    <a:pt x="211668" y="655"/>
                    <a:pt x="244305" y="11686"/>
                    <a:pt x="269340" y="33748"/>
                  </a:cubicBezTo>
                  <a:cubicBezTo>
                    <a:pt x="294376" y="55811"/>
                    <a:pt x="306893" y="86619"/>
                    <a:pt x="306892" y="126173"/>
                  </a:cubicBezTo>
                  <a:cubicBezTo>
                    <a:pt x="306893" y="136918"/>
                    <a:pt x="306149" y="148292"/>
                    <a:pt x="304664" y="160295"/>
                  </a:cubicBezTo>
                  <a:cubicBezTo>
                    <a:pt x="303177" y="172299"/>
                    <a:pt x="300891" y="184986"/>
                    <a:pt x="297805" y="198363"/>
                  </a:cubicBezTo>
                  <a:cubicBezTo>
                    <a:pt x="294718" y="211738"/>
                    <a:pt x="290374" y="224369"/>
                    <a:pt x="284772" y="236257"/>
                  </a:cubicBezTo>
                  <a:cubicBezTo>
                    <a:pt x="279172" y="248146"/>
                    <a:pt x="272770" y="259006"/>
                    <a:pt x="265568" y="268836"/>
                  </a:cubicBezTo>
                  <a:cubicBezTo>
                    <a:pt x="258366" y="278669"/>
                    <a:pt x="249393" y="286441"/>
                    <a:pt x="238647" y="292158"/>
                  </a:cubicBezTo>
                  <a:cubicBezTo>
                    <a:pt x="227901" y="297874"/>
                    <a:pt x="216240" y="300730"/>
                    <a:pt x="203665" y="300731"/>
                  </a:cubicBezTo>
                  <a:cubicBezTo>
                    <a:pt x="189033" y="300731"/>
                    <a:pt x="176573" y="295987"/>
                    <a:pt x="166284" y="286499"/>
                  </a:cubicBezTo>
                  <a:cubicBezTo>
                    <a:pt x="155996" y="277011"/>
                    <a:pt x="150853" y="265066"/>
                    <a:pt x="150853" y="250661"/>
                  </a:cubicBezTo>
                  <a:cubicBezTo>
                    <a:pt x="150853" y="236486"/>
                    <a:pt x="155883" y="215110"/>
                    <a:pt x="165942" y="186530"/>
                  </a:cubicBezTo>
                  <a:cubicBezTo>
                    <a:pt x="176001" y="157952"/>
                    <a:pt x="181031" y="136117"/>
                    <a:pt x="181031" y="121028"/>
                  </a:cubicBezTo>
                  <a:cubicBezTo>
                    <a:pt x="181031" y="106852"/>
                    <a:pt x="177146" y="95135"/>
                    <a:pt x="169371" y="85876"/>
                  </a:cubicBezTo>
                  <a:cubicBezTo>
                    <a:pt x="161598" y="76617"/>
                    <a:pt x="150738" y="71988"/>
                    <a:pt x="136791" y="71988"/>
                  </a:cubicBezTo>
                  <a:cubicBezTo>
                    <a:pt x="118501" y="71987"/>
                    <a:pt x="103411" y="80333"/>
                    <a:pt x="91523" y="97021"/>
                  </a:cubicBezTo>
                  <a:cubicBezTo>
                    <a:pt x="79634" y="113712"/>
                    <a:pt x="73690" y="131545"/>
                    <a:pt x="73690" y="150521"/>
                  </a:cubicBezTo>
                  <a:cubicBezTo>
                    <a:pt x="73690" y="174299"/>
                    <a:pt x="77348" y="193618"/>
                    <a:pt x="84664" y="208479"/>
                  </a:cubicBezTo>
                  <a:cubicBezTo>
                    <a:pt x="83064" y="215339"/>
                    <a:pt x="77118" y="238544"/>
                    <a:pt x="66831" y="278098"/>
                  </a:cubicBezTo>
                  <a:lnTo>
                    <a:pt x="59165" y="309129"/>
                  </a:lnTo>
                  <a:lnTo>
                    <a:pt x="0" y="265781"/>
                  </a:lnTo>
                  <a:lnTo>
                    <a:pt x="14360" y="274667"/>
                  </a:lnTo>
                  <a:cubicBezTo>
                    <a:pt x="17789" y="275354"/>
                    <a:pt x="19733" y="275697"/>
                    <a:pt x="20190" y="275697"/>
                  </a:cubicBezTo>
                  <a:cubicBezTo>
                    <a:pt x="25220" y="275697"/>
                    <a:pt x="29449" y="270552"/>
                    <a:pt x="32879" y="260265"/>
                  </a:cubicBezTo>
                  <a:cubicBezTo>
                    <a:pt x="36308" y="249974"/>
                    <a:pt x="38023" y="241630"/>
                    <a:pt x="38023" y="235229"/>
                  </a:cubicBezTo>
                  <a:cubicBezTo>
                    <a:pt x="38023" y="233170"/>
                    <a:pt x="36594" y="229684"/>
                    <a:pt x="33737" y="224768"/>
                  </a:cubicBezTo>
                  <a:cubicBezTo>
                    <a:pt x="30879" y="219854"/>
                    <a:pt x="27792" y="214652"/>
                    <a:pt x="24477" y="209165"/>
                  </a:cubicBezTo>
                  <a:cubicBezTo>
                    <a:pt x="21162" y="203678"/>
                    <a:pt x="18076" y="196248"/>
                    <a:pt x="15217" y="186874"/>
                  </a:cubicBezTo>
                  <a:cubicBezTo>
                    <a:pt x="12359" y="177499"/>
                    <a:pt x="10931" y="167782"/>
                    <a:pt x="10931" y="157722"/>
                  </a:cubicBezTo>
                  <a:cubicBezTo>
                    <a:pt x="10931" y="112226"/>
                    <a:pt x="26248" y="74673"/>
                    <a:pt x="56885" y="45065"/>
                  </a:cubicBezTo>
                  <a:cubicBezTo>
                    <a:pt x="87522" y="15458"/>
                    <a:pt x="125702" y="654"/>
                    <a:pt x="171429" y="655"/>
                  </a:cubicBezTo>
                  <a:close/>
                  <a:moveTo>
                    <a:pt x="327667" y="0"/>
                  </a:moveTo>
                  <a:lnTo>
                    <a:pt x="624171" y="217233"/>
                  </a:lnTo>
                  <a:lnTo>
                    <a:pt x="624170" y="534882"/>
                  </a:lnTo>
                  <a:cubicBezTo>
                    <a:pt x="624170" y="619052"/>
                    <a:pt x="555938" y="687284"/>
                    <a:pt x="471767" y="687284"/>
                  </a:cubicBezTo>
                  <a:lnTo>
                    <a:pt x="282252" y="687285"/>
                  </a:lnTo>
                  <a:lnTo>
                    <a:pt x="46754" y="514748"/>
                  </a:lnTo>
                  <a:lnTo>
                    <a:pt x="49683" y="513701"/>
                  </a:lnTo>
                  <a:cubicBezTo>
                    <a:pt x="58143" y="502269"/>
                    <a:pt x="65230" y="492380"/>
                    <a:pt x="70946" y="484036"/>
                  </a:cubicBezTo>
                  <a:cubicBezTo>
                    <a:pt x="76663" y="475691"/>
                    <a:pt x="81920" y="466831"/>
                    <a:pt x="86722" y="457459"/>
                  </a:cubicBezTo>
                  <a:cubicBezTo>
                    <a:pt x="91523" y="448084"/>
                    <a:pt x="95181" y="440939"/>
                    <a:pt x="97696" y="436024"/>
                  </a:cubicBezTo>
                  <a:cubicBezTo>
                    <a:pt x="100209" y="431109"/>
                    <a:pt x="103183" y="422991"/>
                    <a:pt x="106612" y="411676"/>
                  </a:cubicBezTo>
                  <a:cubicBezTo>
                    <a:pt x="110043" y="400357"/>
                    <a:pt x="112385" y="392241"/>
                    <a:pt x="113643" y="387326"/>
                  </a:cubicBezTo>
                  <a:cubicBezTo>
                    <a:pt x="114901" y="382409"/>
                    <a:pt x="117587" y="371550"/>
                    <a:pt x="121702" y="354747"/>
                  </a:cubicBezTo>
                  <a:cubicBezTo>
                    <a:pt x="125818" y="337942"/>
                    <a:pt x="129018" y="325081"/>
                    <a:pt x="131304" y="316165"/>
                  </a:cubicBezTo>
                  <a:cubicBezTo>
                    <a:pt x="137935" y="328969"/>
                    <a:pt x="148909" y="339028"/>
                    <a:pt x="164228" y="346343"/>
                  </a:cubicBezTo>
                  <a:cubicBezTo>
                    <a:pt x="179547" y="353660"/>
                    <a:pt x="194979" y="357318"/>
                    <a:pt x="210525" y="357318"/>
                  </a:cubicBezTo>
                  <a:cubicBezTo>
                    <a:pt x="234074" y="357318"/>
                    <a:pt x="255680" y="352917"/>
                    <a:pt x="275343" y="344115"/>
                  </a:cubicBezTo>
                  <a:cubicBezTo>
                    <a:pt x="295005" y="335313"/>
                    <a:pt x="311579" y="323538"/>
                    <a:pt x="325070" y="308792"/>
                  </a:cubicBezTo>
                  <a:cubicBezTo>
                    <a:pt x="338558" y="294045"/>
                    <a:pt x="349990" y="276954"/>
                    <a:pt x="359364" y="257521"/>
                  </a:cubicBezTo>
                  <a:cubicBezTo>
                    <a:pt x="368737" y="238087"/>
                    <a:pt x="375597" y="217853"/>
                    <a:pt x="379940" y="196821"/>
                  </a:cubicBezTo>
                  <a:cubicBezTo>
                    <a:pt x="384284" y="175786"/>
                    <a:pt x="386456" y="154294"/>
                    <a:pt x="386456" y="132346"/>
                  </a:cubicBezTo>
                  <a:cubicBezTo>
                    <a:pt x="386455" y="95766"/>
                    <a:pt x="376740" y="62957"/>
                    <a:pt x="357304" y="3392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8E19496-243D-470A-A93E-0FFD1302AD0F}"/>
              </a:ext>
            </a:extLst>
          </p:cNvPr>
          <p:cNvGrpSpPr/>
          <p:nvPr/>
        </p:nvGrpSpPr>
        <p:grpSpPr>
          <a:xfrm>
            <a:off x="628650" y="3853639"/>
            <a:ext cx="1352115" cy="1352115"/>
            <a:chOff x="7113666" y="4592452"/>
            <a:chExt cx="914400" cy="914400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6252643-CC4B-478B-BC84-832197DBFC08}"/>
                </a:ext>
              </a:extLst>
            </p:cNvPr>
            <p:cNvSpPr/>
            <p:nvPr/>
          </p:nvSpPr>
          <p:spPr>
            <a:xfrm>
              <a:off x="7113666" y="4592452"/>
              <a:ext cx="914400" cy="914400"/>
            </a:xfrm>
            <a:prstGeom prst="round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 310">
              <a:extLst>
                <a:ext uri="{FF2B5EF4-FFF2-40B4-BE49-F238E27FC236}">
                  <a16:creationId xmlns:a16="http://schemas.microsoft.com/office/drawing/2014/main" id="{8B5EABFE-0073-4BCF-BBBE-C37D11497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3803" y="4768055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25D4919-9464-4613-8A37-080C55A6C9DD}"/>
                </a:ext>
              </a:extLst>
            </p:cNvPr>
            <p:cNvSpPr/>
            <p:nvPr/>
          </p:nvSpPr>
          <p:spPr>
            <a:xfrm>
              <a:off x="7429214" y="4773557"/>
              <a:ext cx="598852" cy="733295"/>
            </a:xfrm>
            <a:custGeom>
              <a:avLst/>
              <a:gdLst>
                <a:gd name="connsiteX0" fmla="*/ 0 w 598852"/>
                <a:gd name="connsiteY0" fmla="*/ 302834 h 733295"/>
                <a:gd name="connsiteX1" fmla="*/ 81397 w 598852"/>
                <a:gd name="connsiteY1" fmla="*/ 302834 h 733295"/>
                <a:gd name="connsiteX2" fmla="*/ 81397 w 598852"/>
                <a:gd name="connsiteY2" fmla="*/ 362469 h 733295"/>
                <a:gd name="connsiteX3" fmla="*/ 288714 w 598852"/>
                <a:gd name="connsiteY3" fmla="*/ 0 h 733295"/>
                <a:gd name="connsiteX4" fmla="*/ 598852 w 598852"/>
                <a:gd name="connsiteY4" fmla="*/ 227223 h 733295"/>
                <a:gd name="connsiteX5" fmla="*/ 598852 w 598852"/>
                <a:gd name="connsiteY5" fmla="*/ 580892 h 733295"/>
                <a:gd name="connsiteX6" fmla="*/ 446449 w 598852"/>
                <a:gd name="connsiteY6" fmla="*/ 733295 h 733295"/>
                <a:gd name="connsiteX7" fmla="*/ 325191 w 598852"/>
                <a:gd name="connsiteY7" fmla="*/ 733295 h 733295"/>
                <a:gd name="connsiteX8" fmla="*/ 90606 w 598852"/>
                <a:gd name="connsiteY8" fmla="*/ 561426 h 733295"/>
                <a:gd name="connsiteX9" fmla="*/ 185566 w 598852"/>
                <a:gd name="connsiteY9" fmla="*/ 561426 h 733295"/>
                <a:gd name="connsiteX10" fmla="*/ 185567 w 598852"/>
                <a:gd name="connsiteY10" fmla="*/ 302834 h 733295"/>
                <a:gd name="connsiteX11" fmla="*/ 272033 w 598852"/>
                <a:gd name="connsiteY11" fmla="*/ 302833 h 733295"/>
                <a:gd name="connsiteX12" fmla="*/ 285310 w 598852"/>
                <a:gd name="connsiteY12" fmla="*/ 201985 h 733295"/>
                <a:gd name="connsiteX13" fmla="*/ 185567 w 598852"/>
                <a:gd name="connsiteY13" fmla="*/ 201986 h 733295"/>
                <a:gd name="connsiteX14" fmla="*/ 185566 w 598852"/>
                <a:gd name="connsiteY14" fmla="*/ 137593 h 733295"/>
                <a:gd name="connsiteX15" fmla="*/ 195779 w 598852"/>
                <a:gd name="connsiteY15" fmla="*/ 100798 h 733295"/>
                <a:gd name="connsiteX16" fmla="*/ 235266 w 598852"/>
                <a:gd name="connsiteY16" fmla="*/ 88532 h 733295"/>
                <a:gd name="connsiteX17" fmla="*/ 288714 w 598852"/>
                <a:gd name="connsiteY17" fmla="*/ 88532 h 73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852" h="733295">
                  <a:moveTo>
                    <a:pt x="0" y="302834"/>
                  </a:moveTo>
                  <a:lnTo>
                    <a:pt x="81397" y="302834"/>
                  </a:lnTo>
                  <a:lnTo>
                    <a:pt x="81397" y="362469"/>
                  </a:lnTo>
                  <a:close/>
                  <a:moveTo>
                    <a:pt x="288714" y="0"/>
                  </a:moveTo>
                  <a:lnTo>
                    <a:pt x="598852" y="227223"/>
                  </a:lnTo>
                  <a:lnTo>
                    <a:pt x="598852" y="580892"/>
                  </a:lnTo>
                  <a:cubicBezTo>
                    <a:pt x="598852" y="665062"/>
                    <a:pt x="530618" y="733295"/>
                    <a:pt x="446449" y="733295"/>
                  </a:cubicBezTo>
                  <a:lnTo>
                    <a:pt x="325191" y="733295"/>
                  </a:lnTo>
                  <a:lnTo>
                    <a:pt x="90606" y="561426"/>
                  </a:lnTo>
                  <a:lnTo>
                    <a:pt x="185566" y="561426"/>
                  </a:lnTo>
                  <a:lnTo>
                    <a:pt x="185567" y="302834"/>
                  </a:lnTo>
                  <a:lnTo>
                    <a:pt x="272033" y="302833"/>
                  </a:lnTo>
                  <a:lnTo>
                    <a:pt x="285310" y="201985"/>
                  </a:lnTo>
                  <a:lnTo>
                    <a:pt x="185567" y="201986"/>
                  </a:lnTo>
                  <a:lnTo>
                    <a:pt x="185566" y="137593"/>
                  </a:lnTo>
                  <a:cubicBezTo>
                    <a:pt x="185567" y="121239"/>
                    <a:pt x="188971" y="108974"/>
                    <a:pt x="195779" y="100798"/>
                  </a:cubicBezTo>
                  <a:cubicBezTo>
                    <a:pt x="202587" y="92621"/>
                    <a:pt x="215750" y="88532"/>
                    <a:pt x="235266" y="88532"/>
                  </a:cubicBezTo>
                  <a:lnTo>
                    <a:pt x="288714" y="88532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4A71588-DFA5-4BA5-828D-06E2B5B5B4EF}"/>
              </a:ext>
            </a:extLst>
          </p:cNvPr>
          <p:cNvGrpSpPr/>
          <p:nvPr/>
        </p:nvGrpSpPr>
        <p:grpSpPr>
          <a:xfrm>
            <a:off x="3895944" y="2017838"/>
            <a:ext cx="1352115" cy="1352115"/>
            <a:chOff x="546735" y="2971800"/>
            <a:chExt cx="914400" cy="914400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273C4E0-8027-4FCE-BD3B-485F9CD92C87}"/>
                </a:ext>
              </a:extLst>
            </p:cNvPr>
            <p:cNvSpPr/>
            <p:nvPr/>
          </p:nvSpPr>
          <p:spPr>
            <a:xfrm>
              <a:off x="546735" y="2971800"/>
              <a:ext cx="914400" cy="914400"/>
            </a:xfrm>
            <a:prstGeom prst="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 332">
              <a:extLst>
                <a:ext uri="{FF2B5EF4-FFF2-40B4-BE49-F238E27FC236}">
                  <a16:creationId xmlns:a16="http://schemas.microsoft.com/office/drawing/2014/main" id="{F4383F6A-BEC2-41BF-94BE-A17DC50F0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910" y="3143670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3CECDBC-F71E-4718-99F6-C2B302BF7408}"/>
                </a:ext>
              </a:extLst>
            </p:cNvPr>
            <p:cNvSpPr/>
            <p:nvPr/>
          </p:nvSpPr>
          <p:spPr>
            <a:xfrm>
              <a:off x="656555" y="3157106"/>
              <a:ext cx="804580" cy="729094"/>
            </a:xfrm>
            <a:custGeom>
              <a:avLst/>
              <a:gdLst>
                <a:gd name="connsiteX0" fmla="*/ 677357 w 804580"/>
                <a:gd name="connsiteY0" fmla="*/ 0 h 729094"/>
                <a:gd name="connsiteX1" fmla="*/ 804580 w 804580"/>
                <a:gd name="connsiteY1" fmla="*/ 93210 h 729094"/>
                <a:gd name="connsiteX2" fmla="*/ 804580 w 804580"/>
                <a:gd name="connsiteY2" fmla="*/ 729093 h 729094"/>
                <a:gd name="connsiteX3" fmla="*/ 320081 w 804580"/>
                <a:gd name="connsiteY3" fmla="*/ 729094 h 729094"/>
                <a:gd name="connsiteX4" fmla="*/ 0 w 804580"/>
                <a:gd name="connsiteY4" fmla="*/ 494585 h 729094"/>
                <a:gd name="connsiteX5" fmla="*/ 47750 w 804580"/>
                <a:gd name="connsiteY5" fmla="*/ 520862 h 729094"/>
                <a:gd name="connsiteX6" fmla="*/ 217304 w 804580"/>
                <a:gd name="connsiteY6" fmla="*/ 557225 h 729094"/>
                <a:gd name="connsiteX7" fmla="*/ 361191 w 804580"/>
                <a:gd name="connsiteY7" fmla="*/ 532928 h 729094"/>
                <a:gd name="connsiteX8" fmla="*/ 476118 w 804580"/>
                <a:gd name="connsiteY8" fmla="*/ 467836 h 729094"/>
                <a:gd name="connsiteX9" fmla="*/ 558307 w 804580"/>
                <a:gd name="connsiteY9" fmla="*/ 373989 h 729094"/>
                <a:gd name="connsiteX10" fmla="*/ 609756 w 804580"/>
                <a:gd name="connsiteY10" fmla="*/ 263201 h 729094"/>
                <a:gd name="connsiteX11" fmla="*/ 626685 w 804580"/>
                <a:gd name="connsiteY11" fmla="*/ 147508 h 729094"/>
                <a:gd name="connsiteX12" fmla="*/ 626240 w 804580"/>
                <a:gd name="connsiteY12" fmla="*/ 128784 h 729094"/>
                <a:gd name="connsiteX13" fmla="*/ 698405 w 804580"/>
                <a:gd name="connsiteY13" fmla="*/ 54330 h 729094"/>
                <a:gd name="connsiteX14" fmla="*/ 615548 w 804580"/>
                <a:gd name="connsiteY14" fmla="*/ 76621 h 729094"/>
                <a:gd name="connsiteX15" fmla="*/ 654750 w 804580"/>
                <a:gd name="connsiteY15" fmla="*/ 42739 h 72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4580" h="729094">
                  <a:moveTo>
                    <a:pt x="677357" y="0"/>
                  </a:moveTo>
                  <a:lnTo>
                    <a:pt x="804580" y="93210"/>
                  </a:lnTo>
                  <a:lnTo>
                    <a:pt x="804580" y="729093"/>
                  </a:lnTo>
                  <a:lnTo>
                    <a:pt x="320081" y="729094"/>
                  </a:lnTo>
                  <a:lnTo>
                    <a:pt x="0" y="494585"/>
                  </a:lnTo>
                  <a:lnTo>
                    <a:pt x="47750" y="520862"/>
                  </a:lnTo>
                  <a:cubicBezTo>
                    <a:pt x="100425" y="545104"/>
                    <a:pt x="156943" y="557225"/>
                    <a:pt x="217304" y="557225"/>
                  </a:cubicBezTo>
                  <a:cubicBezTo>
                    <a:pt x="268386" y="557225"/>
                    <a:pt x="316346" y="549126"/>
                    <a:pt x="361191" y="532928"/>
                  </a:cubicBezTo>
                  <a:cubicBezTo>
                    <a:pt x="406033" y="516730"/>
                    <a:pt x="444343" y="495032"/>
                    <a:pt x="476118" y="467836"/>
                  </a:cubicBezTo>
                  <a:cubicBezTo>
                    <a:pt x="507894" y="440641"/>
                    <a:pt x="535291" y="409358"/>
                    <a:pt x="558307" y="373989"/>
                  </a:cubicBezTo>
                  <a:cubicBezTo>
                    <a:pt x="581322" y="338620"/>
                    <a:pt x="598471" y="301691"/>
                    <a:pt x="609756" y="263201"/>
                  </a:cubicBezTo>
                  <a:cubicBezTo>
                    <a:pt x="621042" y="224711"/>
                    <a:pt x="626685" y="186145"/>
                    <a:pt x="626685" y="147508"/>
                  </a:cubicBezTo>
                  <a:cubicBezTo>
                    <a:pt x="626685" y="139187"/>
                    <a:pt x="626536" y="132945"/>
                    <a:pt x="626240" y="128784"/>
                  </a:cubicBezTo>
                  <a:cubicBezTo>
                    <a:pt x="654452" y="108276"/>
                    <a:pt x="678506" y="83458"/>
                    <a:pt x="698405" y="54330"/>
                  </a:cubicBezTo>
                  <a:cubicBezTo>
                    <a:pt x="670786" y="66219"/>
                    <a:pt x="643168" y="73649"/>
                    <a:pt x="615548" y="76621"/>
                  </a:cubicBezTo>
                  <a:cubicBezTo>
                    <a:pt x="631141" y="67259"/>
                    <a:pt x="644208" y="55965"/>
                    <a:pt x="654750" y="4273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72846C8-54CC-4EA7-85AC-E9135D6EEECF}"/>
              </a:ext>
            </a:extLst>
          </p:cNvPr>
          <p:cNvGrpSpPr/>
          <p:nvPr/>
        </p:nvGrpSpPr>
        <p:grpSpPr>
          <a:xfrm>
            <a:off x="7163235" y="2017838"/>
            <a:ext cx="1352115" cy="1352115"/>
            <a:chOff x="2250159" y="2971800"/>
            <a:chExt cx="914400" cy="91440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7A30371-1472-4F56-9BEB-DFEA7A002313}"/>
                </a:ext>
              </a:extLst>
            </p:cNvPr>
            <p:cNvSpPr/>
            <p:nvPr/>
          </p:nvSpPr>
          <p:spPr>
            <a:xfrm>
              <a:off x="2250159" y="2971800"/>
              <a:ext cx="914400" cy="914400"/>
            </a:xfrm>
            <a:prstGeom prst="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907A4F-C69D-49EA-9EBC-FA76E6AEE2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03916" y="3143670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BDD4EC4-0019-4C56-BDCB-08AF56BE8297}"/>
                </a:ext>
              </a:extLst>
            </p:cNvPr>
            <p:cNvSpPr/>
            <p:nvPr/>
          </p:nvSpPr>
          <p:spPr>
            <a:xfrm>
              <a:off x="2430134" y="3188633"/>
              <a:ext cx="734425" cy="697567"/>
            </a:xfrm>
            <a:custGeom>
              <a:avLst/>
              <a:gdLst>
                <a:gd name="connsiteX0" fmla="*/ 394913 w 734425"/>
                <a:gd name="connsiteY0" fmla="*/ 0 h 697567"/>
                <a:gd name="connsiteX1" fmla="*/ 734425 w 734425"/>
                <a:gd name="connsiteY1" fmla="*/ 248744 h 697567"/>
                <a:gd name="connsiteX2" fmla="*/ 734424 w 734425"/>
                <a:gd name="connsiteY2" fmla="*/ 697567 h 697567"/>
                <a:gd name="connsiteX3" fmla="*/ 376756 w 734425"/>
                <a:gd name="connsiteY3" fmla="*/ 697567 h 697567"/>
                <a:gd name="connsiteX4" fmla="*/ 0 w 734425"/>
                <a:gd name="connsiteY4" fmla="*/ 421536 h 697567"/>
                <a:gd name="connsiteX5" fmla="*/ 20242 w 734425"/>
                <a:gd name="connsiteY5" fmla="*/ 428382 h 697567"/>
                <a:gd name="connsiteX6" fmla="*/ 55587 w 734425"/>
                <a:gd name="connsiteY6" fmla="*/ 435198 h 697567"/>
                <a:gd name="connsiteX7" fmla="*/ 59144 w 734425"/>
                <a:gd name="connsiteY7" fmla="*/ 450611 h 697567"/>
                <a:gd name="connsiteX8" fmla="*/ 62701 w 734425"/>
                <a:gd name="connsiteY8" fmla="*/ 463653 h 697567"/>
                <a:gd name="connsiteX9" fmla="*/ 76928 w 734425"/>
                <a:gd name="connsiteY9" fmla="*/ 474323 h 697567"/>
                <a:gd name="connsiteX10" fmla="*/ 91155 w 734425"/>
                <a:gd name="connsiteY10" fmla="*/ 473137 h 697567"/>
                <a:gd name="connsiteX11" fmla="*/ 123165 w 734425"/>
                <a:gd name="connsiteY11" fmla="*/ 468395 h 697567"/>
                <a:gd name="connsiteX12" fmla="*/ 159919 w 734425"/>
                <a:gd name="connsiteY12" fmla="*/ 474323 h 697567"/>
                <a:gd name="connsiteX13" fmla="*/ 190744 w 734425"/>
                <a:gd name="connsiteY13" fmla="*/ 493293 h 697567"/>
                <a:gd name="connsiteX14" fmla="*/ 191930 w 734425"/>
                <a:gd name="connsiteY14" fmla="*/ 494478 h 697567"/>
                <a:gd name="connsiteX15" fmla="*/ 227497 w 734425"/>
                <a:gd name="connsiteY15" fmla="*/ 515819 h 697567"/>
                <a:gd name="connsiteX16" fmla="*/ 276105 w 734425"/>
                <a:gd name="connsiteY16" fmla="*/ 525304 h 697567"/>
                <a:gd name="connsiteX17" fmla="*/ 324715 w 734425"/>
                <a:gd name="connsiteY17" fmla="*/ 517005 h 697567"/>
                <a:gd name="connsiteX18" fmla="*/ 363839 w 734425"/>
                <a:gd name="connsiteY18" fmla="*/ 493293 h 697567"/>
                <a:gd name="connsiteX19" fmla="*/ 394664 w 734425"/>
                <a:gd name="connsiteY19" fmla="*/ 474323 h 697567"/>
                <a:gd name="connsiteX20" fmla="*/ 431417 w 734425"/>
                <a:gd name="connsiteY20" fmla="*/ 468395 h 697567"/>
                <a:gd name="connsiteX21" fmla="*/ 462242 w 734425"/>
                <a:gd name="connsiteY21" fmla="*/ 471952 h 697567"/>
                <a:gd name="connsiteX22" fmla="*/ 477654 w 734425"/>
                <a:gd name="connsiteY22" fmla="*/ 474323 h 697567"/>
                <a:gd name="connsiteX23" fmla="*/ 491882 w 734425"/>
                <a:gd name="connsiteY23" fmla="*/ 463652 h 697567"/>
                <a:gd name="connsiteX24" fmla="*/ 495438 w 734425"/>
                <a:gd name="connsiteY24" fmla="*/ 449424 h 697567"/>
                <a:gd name="connsiteX25" fmla="*/ 498995 w 734425"/>
                <a:gd name="connsiteY25" fmla="*/ 435199 h 697567"/>
                <a:gd name="connsiteX26" fmla="*/ 579616 w 734425"/>
                <a:gd name="connsiteY26" fmla="*/ 403188 h 697567"/>
                <a:gd name="connsiteX27" fmla="*/ 579022 w 734425"/>
                <a:gd name="connsiteY27" fmla="*/ 390739 h 697567"/>
                <a:gd name="connsiteX28" fmla="*/ 570130 w 734425"/>
                <a:gd name="connsiteY28" fmla="*/ 384218 h 697567"/>
                <a:gd name="connsiteX29" fmla="*/ 478840 w 734425"/>
                <a:gd name="connsiteY29" fmla="*/ 329682 h 697567"/>
                <a:gd name="connsiteX30" fmla="*/ 449200 w 734425"/>
                <a:gd name="connsiteY30" fmla="*/ 282258 h 697567"/>
                <a:gd name="connsiteX31" fmla="*/ 449200 w 734425"/>
                <a:gd name="connsiteY31" fmla="*/ 281072 h 697567"/>
                <a:gd name="connsiteX32" fmla="*/ 445645 w 734425"/>
                <a:gd name="connsiteY32" fmla="*/ 259733 h 697567"/>
                <a:gd name="connsiteX33" fmla="*/ 480026 w 734425"/>
                <a:gd name="connsiteY33" fmla="*/ 238392 h 697567"/>
                <a:gd name="connsiteX34" fmla="*/ 488325 w 734425"/>
                <a:gd name="connsiteY34" fmla="*/ 236021 h 697567"/>
                <a:gd name="connsiteX35" fmla="*/ 519150 w 734425"/>
                <a:gd name="connsiteY35" fmla="*/ 206381 h 697567"/>
                <a:gd name="connsiteX36" fmla="*/ 501366 w 734425"/>
                <a:gd name="connsiteY36" fmla="*/ 185040 h 697567"/>
                <a:gd name="connsiteX37" fmla="*/ 476469 w 734425"/>
                <a:gd name="connsiteY37" fmla="*/ 185040 h 697567"/>
                <a:gd name="connsiteX38" fmla="*/ 450386 w 734425"/>
                <a:gd name="connsiteY38" fmla="*/ 192153 h 697567"/>
                <a:gd name="connsiteX39" fmla="*/ 439717 w 734425"/>
                <a:gd name="connsiteY39" fmla="*/ 189781 h 697567"/>
                <a:gd name="connsiteX40" fmla="*/ 440902 w 734425"/>
                <a:gd name="connsiteY40" fmla="*/ 174371 h 697567"/>
                <a:gd name="connsiteX41" fmla="*/ 443273 w 734425"/>
                <a:gd name="connsiteY41" fmla="*/ 109163 h 697567"/>
                <a:gd name="connsiteX42" fmla="*/ 433789 w 734425"/>
                <a:gd name="connsiteY42" fmla="*/ 52255 h 697567"/>
                <a:gd name="connsiteX43" fmla="*/ 407409 w 734425"/>
                <a:gd name="connsiteY43" fmla="*/ 10464 h 6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4425" h="697567">
                  <a:moveTo>
                    <a:pt x="394913" y="0"/>
                  </a:moveTo>
                  <a:lnTo>
                    <a:pt x="734425" y="248744"/>
                  </a:lnTo>
                  <a:lnTo>
                    <a:pt x="734424" y="697567"/>
                  </a:lnTo>
                  <a:lnTo>
                    <a:pt x="376756" y="697567"/>
                  </a:lnTo>
                  <a:lnTo>
                    <a:pt x="0" y="421536"/>
                  </a:lnTo>
                  <a:lnTo>
                    <a:pt x="20242" y="428382"/>
                  </a:lnTo>
                  <a:cubicBezTo>
                    <a:pt x="30369" y="430951"/>
                    <a:pt x="42151" y="433223"/>
                    <a:pt x="55587" y="435198"/>
                  </a:cubicBezTo>
                  <a:cubicBezTo>
                    <a:pt x="56377" y="436779"/>
                    <a:pt x="57563" y="441917"/>
                    <a:pt x="59144" y="450611"/>
                  </a:cubicBezTo>
                  <a:lnTo>
                    <a:pt x="62701" y="463653"/>
                  </a:lnTo>
                  <a:cubicBezTo>
                    <a:pt x="65072" y="470766"/>
                    <a:pt x="69814" y="474323"/>
                    <a:pt x="76928" y="474323"/>
                  </a:cubicBezTo>
                  <a:cubicBezTo>
                    <a:pt x="80089" y="474323"/>
                    <a:pt x="84832" y="473927"/>
                    <a:pt x="91155" y="473137"/>
                  </a:cubicBezTo>
                  <a:cubicBezTo>
                    <a:pt x="103801" y="469976"/>
                    <a:pt x="114472" y="468395"/>
                    <a:pt x="123165" y="468395"/>
                  </a:cubicBezTo>
                  <a:cubicBezTo>
                    <a:pt x="138182" y="468395"/>
                    <a:pt x="150434" y="470372"/>
                    <a:pt x="159919" y="474323"/>
                  </a:cubicBezTo>
                  <a:cubicBezTo>
                    <a:pt x="166241" y="477484"/>
                    <a:pt x="176518" y="483808"/>
                    <a:pt x="190744" y="493293"/>
                  </a:cubicBezTo>
                  <a:lnTo>
                    <a:pt x="191930" y="494478"/>
                  </a:lnTo>
                  <a:cubicBezTo>
                    <a:pt x="205366" y="503963"/>
                    <a:pt x="217222" y="511076"/>
                    <a:pt x="227497" y="515819"/>
                  </a:cubicBezTo>
                  <a:cubicBezTo>
                    <a:pt x="244096" y="523723"/>
                    <a:pt x="260298" y="526884"/>
                    <a:pt x="276105" y="525304"/>
                  </a:cubicBezTo>
                  <a:cubicBezTo>
                    <a:pt x="293495" y="526093"/>
                    <a:pt x="309697" y="523327"/>
                    <a:pt x="324715" y="517005"/>
                  </a:cubicBezTo>
                  <a:cubicBezTo>
                    <a:pt x="334989" y="512261"/>
                    <a:pt x="348031" y="504357"/>
                    <a:pt x="363839" y="493293"/>
                  </a:cubicBezTo>
                  <a:cubicBezTo>
                    <a:pt x="378065" y="483808"/>
                    <a:pt x="388341" y="477484"/>
                    <a:pt x="394664" y="474323"/>
                  </a:cubicBezTo>
                  <a:cubicBezTo>
                    <a:pt x="404149" y="470372"/>
                    <a:pt x="416400" y="468395"/>
                    <a:pt x="431417" y="468395"/>
                  </a:cubicBezTo>
                  <a:cubicBezTo>
                    <a:pt x="440111" y="468395"/>
                    <a:pt x="450385" y="469581"/>
                    <a:pt x="462242" y="471952"/>
                  </a:cubicBezTo>
                  <a:cubicBezTo>
                    <a:pt x="469355" y="473533"/>
                    <a:pt x="474493" y="474322"/>
                    <a:pt x="477654" y="474323"/>
                  </a:cubicBezTo>
                  <a:cubicBezTo>
                    <a:pt x="484768" y="474323"/>
                    <a:pt x="489510" y="470766"/>
                    <a:pt x="491882" y="463652"/>
                  </a:cubicBezTo>
                  <a:lnTo>
                    <a:pt x="495438" y="449424"/>
                  </a:lnTo>
                  <a:cubicBezTo>
                    <a:pt x="497021" y="441522"/>
                    <a:pt x="498205" y="436779"/>
                    <a:pt x="498995" y="435199"/>
                  </a:cubicBezTo>
                  <a:cubicBezTo>
                    <a:pt x="546418" y="428085"/>
                    <a:pt x="573291" y="417414"/>
                    <a:pt x="579616" y="403188"/>
                  </a:cubicBezTo>
                  <a:cubicBezTo>
                    <a:pt x="581196" y="398446"/>
                    <a:pt x="580998" y="394296"/>
                    <a:pt x="579022" y="390739"/>
                  </a:cubicBezTo>
                  <a:cubicBezTo>
                    <a:pt x="577046" y="387182"/>
                    <a:pt x="574082" y="385010"/>
                    <a:pt x="570130" y="384218"/>
                  </a:cubicBezTo>
                  <a:cubicBezTo>
                    <a:pt x="535353" y="378686"/>
                    <a:pt x="504923" y="360506"/>
                    <a:pt x="478840" y="329682"/>
                  </a:cubicBezTo>
                  <a:cubicBezTo>
                    <a:pt x="465404" y="313874"/>
                    <a:pt x="455524" y="298066"/>
                    <a:pt x="449200" y="282258"/>
                  </a:cubicBezTo>
                  <a:lnTo>
                    <a:pt x="449200" y="281072"/>
                  </a:lnTo>
                  <a:cubicBezTo>
                    <a:pt x="444459" y="272379"/>
                    <a:pt x="443274" y="265265"/>
                    <a:pt x="445645" y="259733"/>
                  </a:cubicBezTo>
                  <a:cubicBezTo>
                    <a:pt x="448807" y="251828"/>
                    <a:pt x="460266" y="244714"/>
                    <a:pt x="480026" y="238392"/>
                  </a:cubicBezTo>
                  <a:lnTo>
                    <a:pt x="488325" y="236021"/>
                  </a:lnTo>
                  <a:cubicBezTo>
                    <a:pt x="508874" y="227326"/>
                    <a:pt x="519150" y="217446"/>
                    <a:pt x="519150" y="206381"/>
                  </a:cubicBezTo>
                  <a:cubicBezTo>
                    <a:pt x="519151" y="196106"/>
                    <a:pt x="513222" y="188991"/>
                    <a:pt x="501366" y="185040"/>
                  </a:cubicBezTo>
                  <a:cubicBezTo>
                    <a:pt x="492673" y="181089"/>
                    <a:pt x="484372" y="181089"/>
                    <a:pt x="476469" y="185040"/>
                  </a:cubicBezTo>
                  <a:cubicBezTo>
                    <a:pt x="466985" y="189782"/>
                    <a:pt x="458291" y="192154"/>
                    <a:pt x="450386" y="192153"/>
                  </a:cubicBezTo>
                  <a:cubicBezTo>
                    <a:pt x="446435" y="192153"/>
                    <a:pt x="442878" y="191364"/>
                    <a:pt x="439717" y="189781"/>
                  </a:cubicBezTo>
                  <a:lnTo>
                    <a:pt x="440902" y="174371"/>
                  </a:lnTo>
                  <a:cubicBezTo>
                    <a:pt x="442482" y="145916"/>
                    <a:pt x="443273" y="124181"/>
                    <a:pt x="443273" y="109163"/>
                  </a:cubicBezTo>
                  <a:cubicBezTo>
                    <a:pt x="442481" y="84661"/>
                    <a:pt x="439321" y="65692"/>
                    <a:pt x="433789" y="52255"/>
                  </a:cubicBezTo>
                  <a:cubicBezTo>
                    <a:pt x="426675" y="36447"/>
                    <a:pt x="417882" y="22517"/>
                    <a:pt x="407409" y="10464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F7C70D8-B277-47C8-9A52-1899B6DD3C27}"/>
              </a:ext>
            </a:extLst>
          </p:cNvPr>
          <p:cNvGrpSpPr/>
          <p:nvPr/>
        </p:nvGrpSpPr>
        <p:grpSpPr>
          <a:xfrm>
            <a:off x="2262299" y="2017838"/>
            <a:ext cx="1352115" cy="1352115"/>
            <a:chOff x="3689393" y="2971800"/>
            <a:chExt cx="914400" cy="9144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62E2E8E-90A9-4CC8-B09D-CAA87FBCD87F}"/>
                </a:ext>
              </a:extLst>
            </p:cNvPr>
            <p:cNvSpPr/>
            <p:nvPr/>
          </p:nvSpPr>
          <p:spPr>
            <a:xfrm>
              <a:off x="3689393" y="2971800"/>
              <a:ext cx="914400" cy="914400"/>
            </a:xfrm>
            <a:prstGeom prst="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80DB6DE-0588-4867-9C5B-AE604E79B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1263" y="3143670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A950475-9293-4D83-9E9E-9669B36106FA}"/>
                </a:ext>
              </a:extLst>
            </p:cNvPr>
            <p:cNvSpPr/>
            <p:nvPr/>
          </p:nvSpPr>
          <p:spPr>
            <a:xfrm>
              <a:off x="3932061" y="3195814"/>
              <a:ext cx="671731" cy="690386"/>
            </a:xfrm>
            <a:custGeom>
              <a:avLst/>
              <a:gdLst>
                <a:gd name="connsiteX0" fmla="*/ 454863 w 671731"/>
                <a:gd name="connsiteY0" fmla="*/ 0 h 690386"/>
                <a:gd name="connsiteX1" fmla="*/ 671731 w 671731"/>
                <a:gd name="connsiteY1" fmla="*/ 158889 h 690386"/>
                <a:gd name="connsiteX2" fmla="*/ 671731 w 671731"/>
                <a:gd name="connsiteY2" fmla="*/ 690386 h 690386"/>
                <a:gd name="connsiteX3" fmla="*/ 280634 w 671731"/>
                <a:gd name="connsiteY3" fmla="*/ 690386 h 690386"/>
                <a:gd name="connsiteX4" fmla="*/ 0 w 671731"/>
                <a:gd name="connsiteY4" fmla="*/ 484779 h 690386"/>
                <a:gd name="connsiteX5" fmla="*/ 32379 w 671731"/>
                <a:gd name="connsiteY5" fmla="*/ 504505 h 690386"/>
                <a:gd name="connsiteX6" fmla="*/ 95432 w 671731"/>
                <a:gd name="connsiteY6" fmla="*/ 516606 h 690386"/>
                <a:gd name="connsiteX7" fmla="*/ 214533 w 671731"/>
                <a:gd name="connsiteY7" fmla="*/ 518517 h 690386"/>
                <a:gd name="connsiteX8" fmla="*/ 333633 w 671731"/>
                <a:gd name="connsiteY8" fmla="*/ 516606 h 690386"/>
                <a:gd name="connsiteX9" fmla="*/ 396686 w 671731"/>
                <a:gd name="connsiteY9" fmla="*/ 505779 h 690386"/>
                <a:gd name="connsiteX10" fmla="*/ 452096 w 671731"/>
                <a:gd name="connsiteY10" fmla="*/ 470749 h 690386"/>
                <a:gd name="connsiteX11" fmla="*/ 487125 w 671731"/>
                <a:gd name="connsiteY11" fmla="*/ 415340 h 690386"/>
                <a:gd name="connsiteX12" fmla="*/ 497952 w 671731"/>
                <a:gd name="connsiteY12" fmla="*/ 352287 h 690386"/>
                <a:gd name="connsiteX13" fmla="*/ 499863 w 671731"/>
                <a:gd name="connsiteY13" fmla="*/ 233187 h 690386"/>
                <a:gd name="connsiteX14" fmla="*/ 498589 w 671731"/>
                <a:gd name="connsiteY14" fmla="*/ 114723 h 690386"/>
                <a:gd name="connsiteX15" fmla="*/ 487125 w 671731"/>
                <a:gd name="connsiteY15" fmla="*/ 51035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1731" h="690386">
                  <a:moveTo>
                    <a:pt x="454863" y="0"/>
                  </a:moveTo>
                  <a:lnTo>
                    <a:pt x="671731" y="158889"/>
                  </a:lnTo>
                  <a:lnTo>
                    <a:pt x="671731" y="690386"/>
                  </a:ln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1" y="515333"/>
                    <a:pt x="95432" y="516606"/>
                  </a:cubicBezTo>
                  <a:cubicBezTo>
                    <a:pt x="119635" y="517880"/>
                    <a:pt x="159334" y="518517"/>
                    <a:pt x="214533" y="518517"/>
                  </a:cubicBezTo>
                  <a:cubicBezTo>
                    <a:pt x="269729" y="518518"/>
                    <a:pt x="309431" y="517880"/>
                    <a:pt x="333633" y="516606"/>
                  </a:cubicBezTo>
                  <a:cubicBezTo>
                    <a:pt x="357835" y="515333"/>
                    <a:pt x="378852" y="511723"/>
                    <a:pt x="396686" y="505779"/>
                  </a:cubicBezTo>
                  <a:cubicBezTo>
                    <a:pt x="417915" y="498137"/>
                    <a:pt x="436385" y="486461"/>
                    <a:pt x="452096" y="470749"/>
                  </a:cubicBezTo>
                  <a:cubicBezTo>
                    <a:pt x="467805" y="455041"/>
                    <a:pt x="479482" y="436569"/>
                    <a:pt x="487125" y="415340"/>
                  </a:cubicBezTo>
                  <a:cubicBezTo>
                    <a:pt x="493069" y="397506"/>
                    <a:pt x="496679" y="376488"/>
                    <a:pt x="497952" y="352287"/>
                  </a:cubicBezTo>
                  <a:cubicBezTo>
                    <a:pt x="499225" y="328085"/>
                    <a:pt x="499863" y="288385"/>
                    <a:pt x="499863" y="233187"/>
                  </a:cubicBezTo>
                  <a:cubicBezTo>
                    <a:pt x="499863" y="177990"/>
                    <a:pt x="499438" y="138501"/>
                    <a:pt x="498589" y="114723"/>
                  </a:cubicBezTo>
                  <a:cubicBezTo>
                    <a:pt x="496890" y="90097"/>
                    <a:pt x="493069" y="68867"/>
                    <a:pt x="487125" y="5103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6DB3910-2B7A-4E90-8BAD-19C14A34E768}"/>
              </a:ext>
            </a:extLst>
          </p:cNvPr>
          <p:cNvGrpSpPr/>
          <p:nvPr/>
        </p:nvGrpSpPr>
        <p:grpSpPr>
          <a:xfrm>
            <a:off x="5529589" y="2017838"/>
            <a:ext cx="1352117" cy="1352115"/>
            <a:chOff x="5437369" y="2971800"/>
            <a:chExt cx="914401" cy="9144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1318078-AA75-4554-A66C-BA3B4C16DFCE}"/>
                </a:ext>
              </a:extLst>
            </p:cNvPr>
            <p:cNvSpPr/>
            <p:nvPr/>
          </p:nvSpPr>
          <p:spPr>
            <a:xfrm>
              <a:off x="5437369" y="2971800"/>
              <a:ext cx="914400" cy="914400"/>
            </a:xfrm>
            <a:prstGeom prst="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 132">
              <a:extLst>
                <a:ext uri="{FF2B5EF4-FFF2-40B4-BE49-F238E27FC236}">
                  <a16:creationId xmlns:a16="http://schemas.microsoft.com/office/drawing/2014/main" id="{4C9F0190-CFF2-4EC9-8866-6A4ADCA1EBCC}"/>
                </a:ext>
              </a:extLst>
            </p:cNvPr>
            <p:cNvSpPr/>
            <p:nvPr/>
          </p:nvSpPr>
          <p:spPr>
            <a:xfrm>
              <a:off x="5675084" y="3143670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069D9F-595B-4AE2-BFA6-3C82BE72661B}"/>
                </a:ext>
              </a:extLst>
            </p:cNvPr>
            <p:cNvSpPr/>
            <p:nvPr/>
          </p:nvSpPr>
          <p:spPr>
            <a:xfrm>
              <a:off x="5722184" y="3198915"/>
              <a:ext cx="629586" cy="687285"/>
            </a:xfrm>
            <a:custGeom>
              <a:avLst/>
              <a:gdLst>
                <a:gd name="connsiteX0" fmla="*/ 176845 w 629586"/>
                <a:gd name="connsiteY0" fmla="*/ 655 h 687285"/>
                <a:gd name="connsiteX1" fmla="*/ 274756 w 629586"/>
                <a:gd name="connsiteY1" fmla="*/ 33750 h 687285"/>
                <a:gd name="connsiteX2" fmla="*/ 312308 w 629586"/>
                <a:gd name="connsiteY2" fmla="*/ 126173 h 687285"/>
                <a:gd name="connsiteX3" fmla="*/ 310080 w 629586"/>
                <a:gd name="connsiteY3" fmla="*/ 160296 h 687285"/>
                <a:gd name="connsiteX4" fmla="*/ 303221 w 629586"/>
                <a:gd name="connsiteY4" fmla="*/ 198363 h 687285"/>
                <a:gd name="connsiteX5" fmla="*/ 290187 w 629586"/>
                <a:gd name="connsiteY5" fmla="*/ 236259 h 687285"/>
                <a:gd name="connsiteX6" fmla="*/ 270983 w 629586"/>
                <a:gd name="connsiteY6" fmla="*/ 268837 h 687285"/>
                <a:gd name="connsiteX7" fmla="*/ 244063 w 629586"/>
                <a:gd name="connsiteY7" fmla="*/ 292159 h 687285"/>
                <a:gd name="connsiteX8" fmla="*/ 209082 w 629586"/>
                <a:gd name="connsiteY8" fmla="*/ 300732 h 687285"/>
                <a:gd name="connsiteX9" fmla="*/ 171700 w 629586"/>
                <a:gd name="connsiteY9" fmla="*/ 286499 h 687285"/>
                <a:gd name="connsiteX10" fmla="*/ 156269 w 629586"/>
                <a:gd name="connsiteY10" fmla="*/ 250663 h 687285"/>
                <a:gd name="connsiteX11" fmla="*/ 171358 w 629586"/>
                <a:gd name="connsiteY11" fmla="*/ 186532 h 687285"/>
                <a:gd name="connsiteX12" fmla="*/ 186446 w 629586"/>
                <a:gd name="connsiteY12" fmla="*/ 121029 h 687285"/>
                <a:gd name="connsiteX13" fmla="*/ 174786 w 629586"/>
                <a:gd name="connsiteY13" fmla="*/ 85877 h 687285"/>
                <a:gd name="connsiteX14" fmla="*/ 142207 w 629586"/>
                <a:gd name="connsiteY14" fmla="*/ 71988 h 687285"/>
                <a:gd name="connsiteX15" fmla="*/ 96939 w 629586"/>
                <a:gd name="connsiteY15" fmla="*/ 97022 h 687285"/>
                <a:gd name="connsiteX16" fmla="*/ 79105 w 629586"/>
                <a:gd name="connsiteY16" fmla="*/ 150522 h 687285"/>
                <a:gd name="connsiteX17" fmla="*/ 90079 w 629586"/>
                <a:gd name="connsiteY17" fmla="*/ 208480 h 687285"/>
                <a:gd name="connsiteX18" fmla="*/ 72246 w 629586"/>
                <a:gd name="connsiteY18" fmla="*/ 278099 h 687285"/>
                <a:gd name="connsiteX19" fmla="*/ 64451 w 629586"/>
                <a:gd name="connsiteY19" fmla="*/ 309652 h 687285"/>
                <a:gd name="connsiteX20" fmla="*/ 0 w 629586"/>
                <a:gd name="connsiteY20" fmla="*/ 262432 h 687285"/>
                <a:gd name="connsiteX21" fmla="*/ 19776 w 629586"/>
                <a:gd name="connsiteY21" fmla="*/ 274668 h 687285"/>
                <a:gd name="connsiteX22" fmla="*/ 25605 w 629586"/>
                <a:gd name="connsiteY22" fmla="*/ 275698 h 687285"/>
                <a:gd name="connsiteX23" fmla="*/ 38295 w 629586"/>
                <a:gd name="connsiteY23" fmla="*/ 260264 h 687285"/>
                <a:gd name="connsiteX24" fmla="*/ 43439 w 629586"/>
                <a:gd name="connsiteY24" fmla="*/ 235230 h 687285"/>
                <a:gd name="connsiteX25" fmla="*/ 39153 w 629586"/>
                <a:gd name="connsiteY25" fmla="*/ 224769 h 687285"/>
                <a:gd name="connsiteX26" fmla="*/ 29893 w 629586"/>
                <a:gd name="connsiteY26" fmla="*/ 209166 h 687285"/>
                <a:gd name="connsiteX27" fmla="*/ 20633 w 629586"/>
                <a:gd name="connsiteY27" fmla="*/ 186875 h 687285"/>
                <a:gd name="connsiteX28" fmla="*/ 16347 w 629586"/>
                <a:gd name="connsiteY28" fmla="*/ 157724 h 687285"/>
                <a:gd name="connsiteX29" fmla="*/ 62300 w 629586"/>
                <a:gd name="connsiteY29" fmla="*/ 45066 h 687285"/>
                <a:gd name="connsiteX30" fmla="*/ 176845 w 629586"/>
                <a:gd name="connsiteY30" fmla="*/ 655 h 687285"/>
                <a:gd name="connsiteX31" fmla="*/ 333082 w 629586"/>
                <a:gd name="connsiteY31" fmla="*/ 0 h 687285"/>
                <a:gd name="connsiteX32" fmla="*/ 629586 w 629586"/>
                <a:gd name="connsiteY32" fmla="*/ 217234 h 687285"/>
                <a:gd name="connsiteX33" fmla="*/ 629586 w 629586"/>
                <a:gd name="connsiteY33" fmla="*/ 687285 h 687285"/>
                <a:gd name="connsiteX34" fmla="*/ 287667 w 629586"/>
                <a:gd name="connsiteY34" fmla="*/ 687285 h 687285"/>
                <a:gd name="connsiteX35" fmla="*/ 52169 w 629586"/>
                <a:gd name="connsiteY35" fmla="*/ 514747 h 687285"/>
                <a:gd name="connsiteX36" fmla="*/ 55098 w 629586"/>
                <a:gd name="connsiteY36" fmla="*/ 513702 h 687285"/>
                <a:gd name="connsiteX37" fmla="*/ 76361 w 629586"/>
                <a:gd name="connsiteY37" fmla="*/ 484036 h 687285"/>
                <a:gd name="connsiteX38" fmla="*/ 92138 w 629586"/>
                <a:gd name="connsiteY38" fmla="*/ 457458 h 687285"/>
                <a:gd name="connsiteX39" fmla="*/ 103112 w 629586"/>
                <a:gd name="connsiteY39" fmla="*/ 436024 h 687285"/>
                <a:gd name="connsiteX40" fmla="*/ 112028 w 629586"/>
                <a:gd name="connsiteY40" fmla="*/ 411676 h 687285"/>
                <a:gd name="connsiteX41" fmla="*/ 119058 w 629586"/>
                <a:gd name="connsiteY41" fmla="*/ 387326 h 687285"/>
                <a:gd name="connsiteX42" fmla="*/ 127117 w 629586"/>
                <a:gd name="connsiteY42" fmla="*/ 354746 h 687285"/>
                <a:gd name="connsiteX43" fmla="*/ 136719 w 629586"/>
                <a:gd name="connsiteY43" fmla="*/ 316166 h 687285"/>
                <a:gd name="connsiteX44" fmla="*/ 169643 w 629586"/>
                <a:gd name="connsiteY44" fmla="*/ 346344 h 687285"/>
                <a:gd name="connsiteX45" fmla="*/ 215941 w 629586"/>
                <a:gd name="connsiteY45" fmla="*/ 357319 h 687285"/>
                <a:gd name="connsiteX46" fmla="*/ 280757 w 629586"/>
                <a:gd name="connsiteY46" fmla="*/ 344116 h 687285"/>
                <a:gd name="connsiteX47" fmla="*/ 330484 w 629586"/>
                <a:gd name="connsiteY47" fmla="*/ 308792 h 687285"/>
                <a:gd name="connsiteX48" fmla="*/ 364779 w 629586"/>
                <a:gd name="connsiteY48" fmla="*/ 257521 h 687285"/>
                <a:gd name="connsiteX49" fmla="*/ 385356 w 629586"/>
                <a:gd name="connsiteY49" fmla="*/ 196821 h 687285"/>
                <a:gd name="connsiteX50" fmla="*/ 391872 w 629586"/>
                <a:gd name="connsiteY50" fmla="*/ 132347 h 687285"/>
                <a:gd name="connsiteX51" fmla="*/ 362720 w 629586"/>
                <a:gd name="connsiteY51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29586" h="687285">
                  <a:moveTo>
                    <a:pt x="176845" y="655"/>
                  </a:moveTo>
                  <a:cubicBezTo>
                    <a:pt x="217083" y="655"/>
                    <a:pt x="249720" y="11687"/>
                    <a:pt x="274756" y="33750"/>
                  </a:cubicBezTo>
                  <a:cubicBezTo>
                    <a:pt x="299792" y="55811"/>
                    <a:pt x="312308" y="86620"/>
                    <a:pt x="312308" y="126173"/>
                  </a:cubicBezTo>
                  <a:cubicBezTo>
                    <a:pt x="312309" y="136919"/>
                    <a:pt x="311565" y="148293"/>
                    <a:pt x="310080" y="160296"/>
                  </a:cubicBezTo>
                  <a:cubicBezTo>
                    <a:pt x="308593" y="172300"/>
                    <a:pt x="306306" y="184988"/>
                    <a:pt x="303221" y="198363"/>
                  </a:cubicBezTo>
                  <a:cubicBezTo>
                    <a:pt x="300133" y="211739"/>
                    <a:pt x="295790" y="224370"/>
                    <a:pt x="290187" y="236259"/>
                  </a:cubicBezTo>
                  <a:cubicBezTo>
                    <a:pt x="284587" y="248147"/>
                    <a:pt x="278185" y="259007"/>
                    <a:pt x="270983" y="268837"/>
                  </a:cubicBezTo>
                  <a:cubicBezTo>
                    <a:pt x="263781" y="278670"/>
                    <a:pt x="254808" y="286443"/>
                    <a:pt x="244063" y="292159"/>
                  </a:cubicBezTo>
                  <a:cubicBezTo>
                    <a:pt x="233317" y="297875"/>
                    <a:pt x="221656" y="300732"/>
                    <a:pt x="209082" y="300732"/>
                  </a:cubicBezTo>
                  <a:cubicBezTo>
                    <a:pt x="194449" y="300732"/>
                    <a:pt x="181989" y="295988"/>
                    <a:pt x="171700" y="286499"/>
                  </a:cubicBezTo>
                  <a:cubicBezTo>
                    <a:pt x="161411" y="277012"/>
                    <a:pt x="156268" y="265067"/>
                    <a:pt x="156269" y="250663"/>
                  </a:cubicBezTo>
                  <a:cubicBezTo>
                    <a:pt x="156268" y="236488"/>
                    <a:pt x="161298" y="215111"/>
                    <a:pt x="171358" y="186532"/>
                  </a:cubicBezTo>
                  <a:cubicBezTo>
                    <a:pt x="181416" y="157953"/>
                    <a:pt x="186447" y="136118"/>
                    <a:pt x="186446" y="121029"/>
                  </a:cubicBezTo>
                  <a:cubicBezTo>
                    <a:pt x="186447" y="106854"/>
                    <a:pt x="182562" y="95137"/>
                    <a:pt x="174786" y="85877"/>
                  </a:cubicBezTo>
                  <a:cubicBezTo>
                    <a:pt x="167013" y="76618"/>
                    <a:pt x="156153" y="71988"/>
                    <a:pt x="142207" y="71988"/>
                  </a:cubicBezTo>
                  <a:cubicBezTo>
                    <a:pt x="123917" y="71988"/>
                    <a:pt x="108827" y="80333"/>
                    <a:pt x="96939" y="97022"/>
                  </a:cubicBezTo>
                  <a:cubicBezTo>
                    <a:pt x="85050" y="113713"/>
                    <a:pt x="79106" y="131545"/>
                    <a:pt x="79105" y="150522"/>
                  </a:cubicBezTo>
                  <a:cubicBezTo>
                    <a:pt x="79105" y="174300"/>
                    <a:pt x="82764" y="193619"/>
                    <a:pt x="90079" y="208480"/>
                  </a:cubicBezTo>
                  <a:cubicBezTo>
                    <a:pt x="88480" y="215340"/>
                    <a:pt x="82534" y="238544"/>
                    <a:pt x="72246" y="278099"/>
                  </a:cubicBezTo>
                  <a:lnTo>
                    <a:pt x="64451" y="309652"/>
                  </a:lnTo>
                  <a:lnTo>
                    <a:pt x="0" y="262432"/>
                  </a:lnTo>
                  <a:lnTo>
                    <a:pt x="19776" y="274668"/>
                  </a:lnTo>
                  <a:cubicBezTo>
                    <a:pt x="23206" y="275355"/>
                    <a:pt x="25149" y="275697"/>
                    <a:pt x="25605" y="275698"/>
                  </a:cubicBezTo>
                  <a:cubicBezTo>
                    <a:pt x="30636" y="275698"/>
                    <a:pt x="34864" y="270552"/>
                    <a:pt x="38295" y="260264"/>
                  </a:cubicBezTo>
                  <a:cubicBezTo>
                    <a:pt x="41723" y="249976"/>
                    <a:pt x="43439" y="241631"/>
                    <a:pt x="43439" y="235230"/>
                  </a:cubicBezTo>
                  <a:cubicBezTo>
                    <a:pt x="43438" y="233171"/>
                    <a:pt x="42010" y="229685"/>
                    <a:pt x="39153" y="224769"/>
                  </a:cubicBezTo>
                  <a:cubicBezTo>
                    <a:pt x="36294" y="219855"/>
                    <a:pt x="33208" y="214653"/>
                    <a:pt x="29893" y="209166"/>
                  </a:cubicBezTo>
                  <a:cubicBezTo>
                    <a:pt x="26578" y="203678"/>
                    <a:pt x="23492" y="196248"/>
                    <a:pt x="20633" y="186875"/>
                  </a:cubicBezTo>
                  <a:cubicBezTo>
                    <a:pt x="17775" y="177499"/>
                    <a:pt x="16346" y="167783"/>
                    <a:pt x="16347" y="157724"/>
                  </a:cubicBezTo>
                  <a:cubicBezTo>
                    <a:pt x="16347" y="112227"/>
                    <a:pt x="31664" y="74674"/>
                    <a:pt x="62300" y="45066"/>
                  </a:cubicBezTo>
                  <a:cubicBezTo>
                    <a:pt x="92938" y="15459"/>
                    <a:pt x="131118" y="655"/>
                    <a:pt x="176845" y="655"/>
                  </a:cubicBezTo>
                  <a:close/>
                  <a:moveTo>
                    <a:pt x="333082" y="0"/>
                  </a:moveTo>
                  <a:lnTo>
                    <a:pt x="629586" y="217234"/>
                  </a:lnTo>
                  <a:lnTo>
                    <a:pt x="629586" y="687285"/>
                  </a:lnTo>
                  <a:lnTo>
                    <a:pt x="287667" y="687285"/>
                  </a:lnTo>
                  <a:lnTo>
                    <a:pt x="52169" y="514747"/>
                  </a:lnTo>
                  <a:lnTo>
                    <a:pt x="55098" y="513702"/>
                  </a:lnTo>
                  <a:cubicBezTo>
                    <a:pt x="63558" y="502270"/>
                    <a:pt x="70645" y="492380"/>
                    <a:pt x="76361" y="484036"/>
                  </a:cubicBezTo>
                  <a:cubicBezTo>
                    <a:pt x="82078" y="475692"/>
                    <a:pt x="87335" y="466832"/>
                    <a:pt x="92138" y="457458"/>
                  </a:cubicBezTo>
                  <a:cubicBezTo>
                    <a:pt x="96938" y="448085"/>
                    <a:pt x="100596" y="440940"/>
                    <a:pt x="103112" y="436024"/>
                  </a:cubicBezTo>
                  <a:cubicBezTo>
                    <a:pt x="105624" y="431107"/>
                    <a:pt x="108599" y="422992"/>
                    <a:pt x="112028" y="411676"/>
                  </a:cubicBezTo>
                  <a:cubicBezTo>
                    <a:pt x="115458" y="400358"/>
                    <a:pt x="117800" y="392242"/>
                    <a:pt x="119058" y="387326"/>
                  </a:cubicBezTo>
                  <a:cubicBezTo>
                    <a:pt x="120315" y="382410"/>
                    <a:pt x="123003" y="371551"/>
                    <a:pt x="127117" y="354746"/>
                  </a:cubicBezTo>
                  <a:cubicBezTo>
                    <a:pt x="131233" y="337943"/>
                    <a:pt x="134434" y="325083"/>
                    <a:pt x="136719" y="316166"/>
                  </a:cubicBezTo>
                  <a:cubicBezTo>
                    <a:pt x="143351" y="328969"/>
                    <a:pt x="154325" y="339028"/>
                    <a:pt x="169643" y="346344"/>
                  </a:cubicBezTo>
                  <a:cubicBezTo>
                    <a:pt x="184960" y="353660"/>
                    <a:pt x="200395" y="357320"/>
                    <a:pt x="215941" y="357319"/>
                  </a:cubicBezTo>
                  <a:cubicBezTo>
                    <a:pt x="239488" y="357319"/>
                    <a:pt x="261095" y="352918"/>
                    <a:pt x="280757" y="344116"/>
                  </a:cubicBezTo>
                  <a:cubicBezTo>
                    <a:pt x="300420" y="335313"/>
                    <a:pt x="316995" y="323538"/>
                    <a:pt x="330484" y="308792"/>
                  </a:cubicBezTo>
                  <a:cubicBezTo>
                    <a:pt x="343974" y="294046"/>
                    <a:pt x="355406" y="276955"/>
                    <a:pt x="364779" y="257521"/>
                  </a:cubicBezTo>
                  <a:cubicBezTo>
                    <a:pt x="374153" y="238087"/>
                    <a:pt x="381012" y="217854"/>
                    <a:pt x="385356" y="196821"/>
                  </a:cubicBezTo>
                  <a:cubicBezTo>
                    <a:pt x="389699" y="175786"/>
                    <a:pt x="391871" y="154295"/>
                    <a:pt x="391872" y="132347"/>
                  </a:cubicBezTo>
                  <a:cubicBezTo>
                    <a:pt x="391871" y="95766"/>
                    <a:pt x="382155" y="62957"/>
                    <a:pt x="362720" y="3392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2888DB-8A36-4971-ACD8-D729E9150DD4}"/>
              </a:ext>
            </a:extLst>
          </p:cNvPr>
          <p:cNvGrpSpPr/>
          <p:nvPr/>
        </p:nvGrpSpPr>
        <p:grpSpPr>
          <a:xfrm>
            <a:off x="628650" y="2017838"/>
            <a:ext cx="1352118" cy="1352115"/>
            <a:chOff x="7045901" y="2971800"/>
            <a:chExt cx="914402" cy="91440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87285EE3-9194-420B-958E-0A01E347DEBE}"/>
                </a:ext>
              </a:extLst>
            </p:cNvPr>
            <p:cNvSpPr/>
            <p:nvPr/>
          </p:nvSpPr>
          <p:spPr>
            <a:xfrm>
              <a:off x="7045901" y="2971800"/>
              <a:ext cx="914400" cy="914400"/>
            </a:xfrm>
            <a:prstGeom prst="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 310">
              <a:extLst>
                <a:ext uri="{FF2B5EF4-FFF2-40B4-BE49-F238E27FC236}">
                  <a16:creationId xmlns:a16="http://schemas.microsoft.com/office/drawing/2014/main" id="{458BCACC-FC71-4EE1-B88E-C8A6EF10A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56038" y="3147403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1BF693D-F8FD-492C-A119-9CCD357A1CC7}"/>
                </a:ext>
              </a:extLst>
            </p:cNvPr>
            <p:cNvSpPr/>
            <p:nvPr/>
          </p:nvSpPr>
          <p:spPr>
            <a:xfrm>
              <a:off x="7360186" y="3152904"/>
              <a:ext cx="600117" cy="733296"/>
            </a:xfrm>
            <a:custGeom>
              <a:avLst/>
              <a:gdLst>
                <a:gd name="connsiteX0" fmla="*/ 0 w 600117"/>
                <a:gd name="connsiteY0" fmla="*/ 302835 h 733296"/>
                <a:gd name="connsiteX1" fmla="*/ 82662 w 600117"/>
                <a:gd name="connsiteY1" fmla="*/ 302836 h 733296"/>
                <a:gd name="connsiteX2" fmla="*/ 82662 w 600117"/>
                <a:gd name="connsiteY2" fmla="*/ 363397 h 733296"/>
                <a:gd name="connsiteX3" fmla="*/ 289979 w 600117"/>
                <a:gd name="connsiteY3" fmla="*/ 0 h 733296"/>
                <a:gd name="connsiteX4" fmla="*/ 600117 w 600117"/>
                <a:gd name="connsiteY4" fmla="*/ 227224 h 733296"/>
                <a:gd name="connsiteX5" fmla="*/ 600116 w 600117"/>
                <a:gd name="connsiteY5" fmla="*/ 733296 h 733296"/>
                <a:gd name="connsiteX6" fmla="*/ 326457 w 600117"/>
                <a:gd name="connsiteY6" fmla="*/ 733296 h 733296"/>
                <a:gd name="connsiteX7" fmla="*/ 91872 w 600117"/>
                <a:gd name="connsiteY7" fmla="*/ 561427 h 733296"/>
                <a:gd name="connsiteX8" fmla="*/ 186831 w 600117"/>
                <a:gd name="connsiteY8" fmla="*/ 561427 h 733296"/>
                <a:gd name="connsiteX9" fmla="*/ 186832 w 600117"/>
                <a:gd name="connsiteY9" fmla="*/ 302835 h 733296"/>
                <a:gd name="connsiteX10" fmla="*/ 273298 w 600117"/>
                <a:gd name="connsiteY10" fmla="*/ 302835 h 733296"/>
                <a:gd name="connsiteX11" fmla="*/ 286576 w 600117"/>
                <a:gd name="connsiteY11" fmla="*/ 201987 h 733296"/>
                <a:gd name="connsiteX12" fmla="*/ 186832 w 600117"/>
                <a:gd name="connsiteY12" fmla="*/ 201987 h 733296"/>
                <a:gd name="connsiteX13" fmla="*/ 186831 w 600117"/>
                <a:gd name="connsiteY13" fmla="*/ 137594 h 733296"/>
                <a:gd name="connsiteX14" fmla="*/ 197044 w 600117"/>
                <a:gd name="connsiteY14" fmla="*/ 100799 h 733296"/>
                <a:gd name="connsiteX15" fmla="*/ 236531 w 600117"/>
                <a:gd name="connsiteY15" fmla="*/ 88533 h 733296"/>
                <a:gd name="connsiteX16" fmla="*/ 289979 w 600117"/>
                <a:gd name="connsiteY16" fmla="*/ 88533 h 73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0117" h="733296">
                  <a:moveTo>
                    <a:pt x="0" y="302835"/>
                  </a:moveTo>
                  <a:lnTo>
                    <a:pt x="82662" y="302836"/>
                  </a:lnTo>
                  <a:lnTo>
                    <a:pt x="82662" y="363397"/>
                  </a:lnTo>
                  <a:close/>
                  <a:moveTo>
                    <a:pt x="289979" y="0"/>
                  </a:moveTo>
                  <a:lnTo>
                    <a:pt x="600117" y="227224"/>
                  </a:lnTo>
                  <a:lnTo>
                    <a:pt x="600116" y="733296"/>
                  </a:lnTo>
                  <a:lnTo>
                    <a:pt x="326457" y="733296"/>
                  </a:lnTo>
                  <a:lnTo>
                    <a:pt x="91872" y="561427"/>
                  </a:lnTo>
                  <a:lnTo>
                    <a:pt x="186831" y="561427"/>
                  </a:lnTo>
                  <a:lnTo>
                    <a:pt x="186832" y="302835"/>
                  </a:lnTo>
                  <a:lnTo>
                    <a:pt x="273298" y="302835"/>
                  </a:lnTo>
                  <a:lnTo>
                    <a:pt x="286576" y="201987"/>
                  </a:lnTo>
                  <a:lnTo>
                    <a:pt x="186832" y="201987"/>
                  </a:lnTo>
                  <a:lnTo>
                    <a:pt x="186831" y="137594"/>
                  </a:lnTo>
                  <a:cubicBezTo>
                    <a:pt x="186832" y="121240"/>
                    <a:pt x="190236" y="108975"/>
                    <a:pt x="197044" y="100799"/>
                  </a:cubicBezTo>
                  <a:cubicBezTo>
                    <a:pt x="203852" y="92622"/>
                    <a:pt x="217015" y="88533"/>
                    <a:pt x="236531" y="88533"/>
                  </a:cubicBezTo>
                  <a:lnTo>
                    <a:pt x="289979" y="8853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2056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10125</TotalTime>
  <Words>48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Social Media Flat Icons for PowerPoint</vt:lpstr>
      <vt:lpstr>Social Media Flat Icons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Flat Icons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2019-02-19T19:35:08Z</dcterms:modified>
  <cp:category>Graphics &amp; Metaphors</cp:category>
</cp:coreProperties>
</file>