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9" r:id="rId4"/>
    <p:sldId id="34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2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072D-43FB-8E36-02ABA9993CB2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072D-43FB-8E36-02ABA9993CB2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2D-43FB-8E36-02ABA9993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4B13-44AE-8DDB-8896B1E8F71F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4B13-44AE-8DDB-8896B1E8F71F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13-44AE-8DDB-8896B1E8F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042-42A2-B866-0183330C5D91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1042-42A2-B866-0183330C5D91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42-42A2-B866-0183330C5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06E4-43E2-9135-EC8818387BEB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06E4-43E2-9135-EC8818387BEB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E4-43E2-9135-EC8818387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0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44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hart" Target="../charts/chart1.xml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chart" Target="../charts/chart3.xml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Spain for PowerPoint</a:t>
            </a:r>
          </a:p>
        </p:txBody>
      </p: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1F6EFE8F-8506-483F-892E-327883210E3A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395" name="Teardrop 394">
              <a:extLst>
                <a:ext uri="{FF2B5EF4-FFF2-40B4-BE49-F238E27FC236}">
                  <a16:creationId xmlns:a16="http://schemas.microsoft.com/office/drawing/2014/main" id="{BAB3C38F-CE60-4B92-934A-BC61C72EE94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823B7598-BE49-409E-B95E-64908EBAD53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0919CDB9-2EB6-479C-9750-445BC35B78A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A4D53A9A-C9CF-47E1-ADEB-8EDCC2FD328E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6C8CA9D9-489D-4062-8E7C-0EF78735295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Barcelona</a:t>
              </a: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59014E10-11F0-4362-9A50-F7DEED20669C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53E208E2-83A3-4332-90C2-DBB2F37DAAD5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403" name="Teardrop 402">
              <a:extLst>
                <a:ext uri="{FF2B5EF4-FFF2-40B4-BE49-F238E27FC236}">
                  <a16:creationId xmlns:a16="http://schemas.microsoft.com/office/drawing/2014/main" id="{90E7A260-13F1-4394-A780-BA77DC5AF05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A4550120-93F7-48D1-89CC-841EA0D8A52C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D972C8AF-8479-4AC4-BCBE-E07FC31D1DE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36B7BF7C-F915-4443-812D-A87738782EC7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52FE667E-82CE-462A-9B59-72097719C377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Seville</a:t>
              </a: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76EB3EE7-3BA8-4B57-B07D-275DA864064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E0F1C580-FDFF-4863-8255-DA2CE8E951D3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411" name="Teardrop 410">
              <a:extLst>
                <a:ext uri="{FF2B5EF4-FFF2-40B4-BE49-F238E27FC236}">
                  <a16:creationId xmlns:a16="http://schemas.microsoft.com/office/drawing/2014/main" id="{393AC3FA-CA9F-4B6D-8F94-4977874BBCC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A4650345-8CB9-4A5C-96E3-212D9DD3459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369D07FB-FD66-4048-BD69-DA21B06C949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A810BBA9-894B-4C59-AF26-956CF7E7DF83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B3D43B50-7546-4BB5-8297-1A5E66B74AB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Valladolid</a:t>
              </a: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7E74D595-8F7E-4B14-8C5A-47E71B24D44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94FC3E53-4341-4DB8-A79E-89C009C57DC2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4ED269B2-33DF-4622-9399-AF2E6DC7BA6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Madrid</a:t>
              </a: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8C375AE7-67FA-45D1-BBC8-D66886B7321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E7DCE448-62CE-4663-B3A9-B5033A1FE4FC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id="{9A8417D3-91EF-49AF-A27C-401EAA397A08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419" name="Teardrop 418">
                <a:extLst>
                  <a:ext uri="{FF2B5EF4-FFF2-40B4-BE49-F238E27FC236}">
                    <a16:creationId xmlns:a16="http://schemas.microsoft.com/office/drawing/2014/main" id="{F1CC74EA-AE67-4C20-9DB7-E4ECE8168C0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20" name="Oval 419">
                <a:extLst>
                  <a:ext uri="{FF2B5EF4-FFF2-40B4-BE49-F238E27FC236}">
                    <a16:creationId xmlns:a16="http://schemas.microsoft.com/office/drawing/2014/main" id="{ABAEDC0F-394D-4907-BC52-EF97528A145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id="{4A427D6C-7D97-4E65-A88C-1D6EAA1770A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418" name="Freeform 282">
              <a:extLst>
                <a:ext uri="{FF2B5EF4-FFF2-40B4-BE49-F238E27FC236}">
                  <a16:creationId xmlns:a16="http://schemas.microsoft.com/office/drawing/2014/main" id="{B85F857E-0DC5-4B9D-90E2-EE6DD5A49CB3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343" name="Shape">
            <a:extLst>
              <a:ext uri="{FF2B5EF4-FFF2-40B4-BE49-F238E27FC236}">
                <a16:creationId xmlns:a16="http://schemas.microsoft.com/office/drawing/2014/main" id="{CDD8443C-8D54-4E0A-A817-915A08629ECD}"/>
              </a:ext>
            </a:extLst>
          </p:cNvPr>
          <p:cNvSpPr/>
          <p:nvPr/>
        </p:nvSpPr>
        <p:spPr>
          <a:xfrm>
            <a:off x="4365337" y="4026578"/>
            <a:ext cx="2066607" cy="1200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512" extrusionOk="0">
                <a:moveTo>
                  <a:pt x="21504" y="10701"/>
                </a:moveTo>
                <a:cubicBezTo>
                  <a:pt x="21415" y="10595"/>
                  <a:pt x="21338" y="10465"/>
                  <a:pt x="21271" y="10317"/>
                </a:cubicBezTo>
                <a:cubicBezTo>
                  <a:pt x="21232" y="10372"/>
                  <a:pt x="21130" y="10339"/>
                  <a:pt x="21081" y="10339"/>
                </a:cubicBezTo>
                <a:cubicBezTo>
                  <a:pt x="21040" y="10339"/>
                  <a:pt x="20989" y="10353"/>
                  <a:pt x="20950" y="10341"/>
                </a:cubicBezTo>
                <a:cubicBezTo>
                  <a:pt x="20924" y="10333"/>
                  <a:pt x="20907" y="10299"/>
                  <a:pt x="20880" y="10295"/>
                </a:cubicBezTo>
                <a:cubicBezTo>
                  <a:pt x="20879" y="10247"/>
                  <a:pt x="20864" y="10248"/>
                  <a:pt x="20854" y="10220"/>
                </a:cubicBezTo>
                <a:cubicBezTo>
                  <a:pt x="20841" y="10183"/>
                  <a:pt x="20828" y="10130"/>
                  <a:pt x="20811" y="10095"/>
                </a:cubicBezTo>
                <a:cubicBezTo>
                  <a:pt x="20786" y="10044"/>
                  <a:pt x="20785" y="10059"/>
                  <a:pt x="20767" y="10004"/>
                </a:cubicBezTo>
                <a:cubicBezTo>
                  <a:pt x="20755" y="9967"/>
                  <a:pt x="20744" y="9955"/>
                  <a:pt x="20728" y="9921"/>
                </a:cubicBezTo>
                <a:cubicBezTo>
                  <a:pt x="20720" y="9903"/>
                  <a:pt x="20719" y="9874"/>
                  <a:pt x="20711" y="9856"/>
                </a:cubicBezTo>
                <a:cubicBezTo>
                  <a:pt x="20699" y="9828"/>
                  <a:pt x="20676" y="9815"/>
                  <a:pt x="20663" y="9782"/>
                </a:cubicBezTo>
                <a:cubicBezTo>
                  <a:pt x="20637" y="9718"/>
                  <a:pt x="20611" y="9660"/>
                  <a:pt x="20587" y="9595"/>
                </a:cubicBezTo>
                <a:cubicBezTo>
                  <a:pt x="20567" y="9539"/>
                  <a:pt x="20536" y="9503"/>
                  <a:pt x="20517" y="9447"/>
                </a:cubicBezTo>
                <a:cubicBezTo>
                  <a:pt x="20498" y="9390"/>
                  <a:pt x="20490" y="9319"/>
                  <a:pt x="20469" y="9260"/>
                </a:cubicBezTo>
                <a:cubicBezTo>
                  <a:pt x="20447" y="9195"/>
                  <a:pt x="20408" y="9150"/>
                  <a:pt x="20377" y="9097"/>
                </a:cubicBezTo>
                <a:cubicBezTo>
                  <a:pt x="20348" y="9049"/>
                  <a:pt x="20321" y="9007"/>
                  <a:pt x="20295" y="8953"/>
                </a:cubicBezTo>
                <a:cubicBezTo>
                  <a:pt x="20267" y="8893"/>
                  <a:pt x="20237" y="8843"/>
                  <a:pt x="20219" y="8769"/>
                </a:cubicBezTo>
                <a:cubicBezTo>
                  <a:pt x="20200" y="8693"/>
                  <a:pt x="20209" y="8630"/>
                  <a:pt x="20204" y="8553"/>
                </a:cubicBezTo>
                <a:cubicBezTo>
                  <a:pt x="20200" y="8483"/>
                  <a:pt x="20181" y="8447"/>
                  <a:pt x="20182" y="8370"/>
                </a:cubicBezTo>
                <a:cubicBezTo>
                  <a:pt x="20182" y="8289"/>
                  <a:pt x="20180" y="8208"/>
                  <a:pt x="20182" y="8127"/>
                </a:cubicBezTo>
                <a:cubicBezTo>
                  <a:pt x="20183" y="8030"/>
                  <a:pt x="20202" y="7942"/>
                  <a:pt x="20204" y="7845"/>
                </a:cubicBezTo>
                <a:cubicBezTo>
                  <a:pt x="20205" y="7779"/>
                  <a:pt x="20203" y="7711"/>
                  <a:pt x="20204" y="7645"/>
                </a:cubicBezTo>
                <a:cubicBezTo>
                  <a:pt x="20204" y="7539"/>
                  <a:pt x="20197" y="7488"/>
                  <a:pt x="20176" y="7393"/>
                </a:cubicBezTo>
                <a:cubicBezTo>
                  <a:pt x="20162" y="7331"/>
                  <a:pt x="20163" y="7247"/>
                  <a:pt x="20159" y="7199"/>
                </a:cubicBezTo>
                <a:cubicBezTo>
                  <a:pt x="20186" y="7137"/>
                  <a:pt x="20175" y="7074"/>
                  <a:pt x="20192" y="7009"/>
                </a:cubicBezTo>
                <a:cubicBezTo>
                  <a:pt x="20204" y="6963"/>
                  <a:pt x="20232" y="6938"/>
                  <a:pt x="20244" y="6896"/>
                </a:cubicBezTo>
                <a:cubicBezTo>
                  <a:pt x="20214" y="6923"/>
                  <a:pt x="20190" y="6910"/>
                  <a:pt x="20160" y="6917"/>
                </a:cubicBezTo>
                <a:cubicBezTo>
                  <a:pt x="20134" y="6922"/>
                  <a:pt x="20125" y="6945"/>
                  <a:pt x="20104" y="6952"/>
                </a:cubicBezTo>
                <a:cubicBezTo>
                  <a:pt x="20053" y="6969"/>
                  <a:pt x="20014" y="6945"/>
                  <a:pt x="19967" y="6918"/>
                </a:cubicBezTo>
                <a:cubicBezTo>
                  <a:pt x="19854" y="6852"/>
                  <a:pt x="19743" y="6858"/>
                  <a:pt x="19641" y="6760"/>
                </a:cubicBezTo>
                <a:cubicBezTo>
                  <a:pt x="19591" y="6711"/>
                  <a:pt x="19538" y="6680"/>
                  <a:pt x="19493" y="6620"/>
                </a:cubicBezTo>
                <a:cubicBezTo>
                  <a:pt x="19462" y="6579"/>
                  <a:pt x="19430" y="6522"/>
                  <a:pt x="19397" y="6480"/>
                </a:cubicBezTo>
                <a:cubicBezTo>
                  <a:pt x="19362" y="6436"/>
                  <a:pt x="19306" y="6413"/>
                  <a:pt x="19275" y="6350"/>
                </a:cubicBezTo>
                <a:cubicBezTo>
                  <a:pt x="19267" y="6334"/>
                  <a:pt x="19251" y="6279"/>
                  <a:pt x="19244" y="6259"/>
                </a:cubicBezTo>
                <a:cubicBezTo>
                  <a:pt x="19237" y="6237"/>
                  <a:pt x="19232" y="6212"/>
                  <a:pt x="19225" y="6190"/>
                </a:cubicBezTo>
                <a:cubicBezTo>
                  <a:pt x="19225" y="6187"/>
                  <a:pt x="19224" y="6185"/>
                  <a:pt x="19224" y="6183"/>
                </a:cubicBezTo>
                <a:cubicBezTo>
                  <a:pt x="19192" y="6093"/>
                  <a:pt x="19135" y="6071"/>
                  <a:pt x="19103" y="5989"/>
                </a:cubicBezTo>
                <a:cubicBezTo>
                  <a:pt x="19087" y="5949"/>
                  <a:pt x="19081" y="5898"/>
                  <a:pt x="19064" y="5858"/>
                </a:cubicBezTo>
                <a:cubicBezTo>
                  <a:pt x="19045" y="5812"/>
                  <a:pt x="19018" y="5791"/>
                  <a:pt x="18994" y="5755"/>
                </a:cubicBezTo>
                <a:cubicBezTo>
                  <a:pt x="18982" y="5737"/>
                  <a:pt x="18972" y="5724"/>
                  <a:pt x="18964" y="5715"/>
                </a:cubicBezTo>
                <a:cubicBezTo>
                  <a:pt x="18942" y="5692"/>
                  <a:pt x="18924" y="5691"/>
                  <a:pt x="18882" y="5691"/>
                </a:cubicBezTo>
                <a:cubicBezTo>
                  <a:pt x="18861" y="5692"/>
                  <a:pt x="18837" y="5697"/>
                  <a:pt x="18816" y="5692"/>
                </a:cubicBezTo>
                <a:cubicBezTo>
                  <a:pt x="18779" y="5684"/>
                  <a:pt x="18786" y="5674"/>
                  <a:pt x="18758" y="5644"/>
                </a:cubicBezTo>
                <a:cubicBezTo>
                  <a:pt x="18672" y="5552"/>
                  <a:pt x="18560" y="5519"/>
                  <a:pt x="18470" y="5423"/>
                </a:cubicBezTo>
                <a:cubicBezTo>
                  <a:pt x="18445" y="5396"/>
                  <a:pt x="18435" y="5363"/>
                  <a:pt x="18405" y="5354"/>
                </a:cubicBezTo>
                <a:cubicBezTo>
                  <a:pt x="18365" y="5341"/>
                  <a:pt x="18356" y="5359"/>
                  <a:pt x="18318" y="5321"/>
                </a:cubicBezTo>
                <a:cubicBezTo>
                  <a:pt x="18284" y="5287"/>
                  <a:pt x="18223" y="5246"/>
                  <a:pt x="18212" y="5179"/>
                </a:cubicBezTo>
                <a:cubicBezTo>
                  <a:pt x="18253" y="5184"/>
                  <a:pt x="18257" y="5112"/>
                  <a:pt x="18280" y="5069"/>
                </a:cubicBezTo>
                <a:cubicBezTo>
                  <a:pt x="18308" y="5017"/>
                  <a:pt x="18334" y="4969"/>
                  <a:pt x="18361" y="4918"/>
                </a:cubicBezTo>
                <a:cubicBezTo>
                  <a:pt x="18424" y="4801"/>
                  <a:pt x="18450" y="4772"/>
                  <a:pt x="18448" y="4595"/>
                </a:cubicBezTo>
                <a:cubicBezTo>
                  <a:pt x="18447" y="4513"/>
                  <a:pt x="18463" y="4465"/>
                  <a:pt x="18471" y="4390"/>
                </a:cubicBezTo>
                <a:cubicBezTo>
                  <a:pt x="18478" y="4323"/>
                  <a:pt x="18470" y="4236"/>
                  <a:pt x="18470" y="4167"/>
                </a:cubicBezTo>
                <a:cubicBezTo>
                  <a:pt x="18469" y="4011"/>
                  <a:pt x="18505" y="3922"/>
                  <a:pt x="18554" y="3810"/>
                </a:cubicBezTo>
                <a:cubicBezTo>
                  <a:pt x="18557" y="3793"/>
                  <a:pt x="18559" y="3775"/>
                  <a:pt x="18561" y="3757"/>
                </a:cubicBezTo>
                <a:cubicBezTo>
                  <a:pt x="18570" y="3737"/>
                  <a:pt x="18582" y="3722"/>
                  <a:pt x="18596" y="3713"/>
                </a:cubicBezTo>
                <a:cubicBezTo>
                  <a:pt x="18606" y="3682"/>
                  <a:pt x="18598" y="3685"/>
                  <a:pt x="18595" y="3647"/>
                </a:cubicBezTo>
                <a:cubicBezTo>
                  <a:pt x="18589" y="3561"/>
                  <a:pt x="18579" y="3509"/>
                  <a:pt x="18535" y="3470"/>
                </a:cubicBezTo>
                <a:cubicBezTo>
                  <a:pt x="18496" y="3435"/>
                  <a:pt x="18436" y="3439"/>
                  <a:pt x="18409" y="3388"/>
                </a:cubicBezTo>
                <a:cubicBezTo>
                  <a:pt x="18391" y="3355"/>
                  <a:pt x="18384" y="3263"/>
                  <a:pt x="18383" y="3219"/>
                </a:cubicBezTo>
                <a:cubicBezTo>
                  <a:pt x="18381" y="3161"/>
                  <a:pt x="18374" y="3070"/>
                  <a:pt x="18382" y="3012"/>
                </a:cubicBezTo>
                <a:cubicBezTo>
                  <a:pt x="18387" y="2977"/>
                  <a:pt x="18401" y="2959"/>
                  <a:pt x="18406" y="2923"/>
                </a:cubicBezTo>
                <a:cubicBezTo>
                  <a:pt x="18409" y="2896"/>
                  <a:pt x="18405" y="2857"/>
                  <a:pt x="18405" y="2829"/>
                </a:cubicBezTo>
                <a:cubicBezTo>
                  <a:pt x="18405" y="2749"/>
                  <a:pt x="18396" y="2707"/>
                  <a:pt x="18367" y="2642"/>
                </a:cubicBezTo>
                <a:cubicBezTo>
                  <a:pt x="18339" y="2576"/>
                  <a:pt x="18303" y="2558"/>
                  <a:pt x="18263" y="2531"/>
                </a:cubicBezTo>
                <a:cubicBezTo>
                  <a:pt x="18249" y="2521"/>
                  <a:pt x="18227" y="2498"/>
                  <a:pt x="18211" y="2492"/>
                </a:cubicBezTo>
                <a:cubicBezTo>
                  <a:pt x="18198" y="2487"/>
                  <a:pt x="18177" y="2506"/>
                  <a:pt x="18165" y="2497"/>
                </a:cubicBezTo>
                <a:cubicBezTo>
                  <a:pt x="18132" y="2472"/>
                  <a:pt x="18145" y="2402"/>
                  <a:pt x="18145" y="2345"/>
                </a:cubicBezTo>
                <a:cubicBezTo>
                  <a:pt x="18145" y="2227"/>
                  <a:pt x="18151" y="2114"/>
                  <a:pt x="18119" y="2011"/>
                </a:cubicBezTo>
                <a:cubicBezTo>
                  <a:pt x="18090" y="1919"/>
                  <a:pt x="18069" y="1897"/>
                  <a:pt x="18010" y="1899"/>
                </a:cubicBezTo>
                <a:cubicBezTo>
                  <a:pt x="17968" y="1900"/>
                  <a:pt x="17926" y="1899"/>
                  <a:pt x="17885" y="1899"/>
                </a:cubicBezTo>
                <a:cubicBezTo>
                  <a:pt x="17819" y="1899"/>
                  <a:pt x="17743" y="1917"/>
                  <a:pt x="17679" y="1896"/>
                </a:cubicBezTo>
                <a:cubicBezTo>
                  <a:pt x="17531" y="1847"/>
                  <a:pt x="17406" y="1586"/>
                  <a:pt x="17250" y="1777"/>
                </a:cubicBezTo>
                <a:cubicBezTo>
                  <a:pt x="17199" y="1841"/>
                  <a:pt x="17232" y="1902"/>
                  <a:pt x="17192" y="1975"/>
                </a:cubicBezTo>
                <a:cubicBezTo>
                  <a:pt x="17168" y="2021"/>
                  <a:pt x="17133" y="2077"/>
                  <a:pt x="17104" y="2115"/>
                </a:cubicBezTo>
                <a:cubicBezTo>
                  <a:pt x="17055" y="2180"/>
                  <a:pt x="17011" y="2211"/>
                  <a:pt x="16953" y="2179"/>
                </a:cubicBezTo>
                <a:cubicBezTo>
                  <a:pt x="16818" y="2103"/>
                  <a:pt x="16661" y="2074"/>
                  <a:pt x="16579" y="2316"/>
                </a:cubicBezTo>
                <a:cubicBezTo>
                  <a:pt x="16565" y="2359"/>
                  <a:pt x="16549" y="2406"/>
                  <a:pt x="16535" y="2450"/>
                </a:cubicBezTo>
                <a:cubicBezTo>
                  <a:pt x="16533" y="2455"/>
                  <a:pt x="16515" y="2526"/>
                  <a:pt x="16515" y="2526"/>
                </a:cubicBezTo>
                <a:cubicBezTo>
                  <a:pt x="16481" y="2558"/>
                  <a:pt x="16469" y="2493"/>
                  <a:pt x="16455" y="2457"/>
                </a:cubicBezTo>
                <a:cubicBezTo>
                  <a:pt x="16439" y="2417"/>
                  <a:pt x="16427" y="2371"/>
                  <a:pt x="16414" y="2326"/>
                </a:cubicBezTo>
                <a:cubicBezTo>
                  <a:pt x="16400" y="2279"/>
                  <a:pt x="16387" y="2256"/>
                  <a:pt x="16368" y="2212"/>
                </a:cubicBezTo>
                <a:cubicBezTo>
                  <a:pt x="16338" y="2142"/>
                  <a:pt x="16343" y="2105"/>
                  <a:pt x="16286" y="2131"/>
                </a:cubicBezTo>
                <a:cubicBezTo>
                  <a:pt x="16264" y="2141"/>
                  <a:pt x="16240" y="2178"/>
                  <a:pt x="16222" y="2206"/>
                </a:cubicBezTo>
                <a:cubicBezTo>
                  <a:pt x="16166" y="2291"/>
                  <a:pt x="16118" y="2271"/>
                  <a:pt x="16043" y="2271"/>
                </a:cubicBezTo>
                <a:cubicBezTo>
                  <a:pt x="15968" y="2271"/>
                  <a:pt x="15877" y="2295"/>
                  <a:pt x="15805" y="2263"/>
                </a:cubicBezTo>
                <a:cubicBezTo>
                  <a:pt x="15766" y="2245"/>
                  <a:pt x="15740" y="2233"/>
                  <a:pt x="15697" y="2234"/>
                </a:cubicBezTo>
                <a:cubicBezTo>
                  <a:pt x="15667" y="2234"/>
                  <a:pt x="15627" y="2247"/>
                  <a:pt x="15598" y="2235"/>
                </a:cubicBezTo>
                <a:cubicBezTo>
                  <a:pt x="15577" y="2226"/>
                  <a:pt x="15567" y="2206"/>
                  <a:pt x="15546" y="2196"/>
                </a:cubicBezTo>
                <a:cubicBezTo>
                  <a:pt x="15533" y="2189"/>
                  <a:pt x="15515" y="2205"/>
                  <a:pt x="15501" y="2191"/>
                </a:cubicBezTo>
                <a:cubicBezTo>
                  <a:pt x="15478" y="2169"/>
                  <a:pt x="15485" y="2134"/>
                  <a:pt x="15460" y="2120"/>
                </a:cubicBezTo>
                <a:cubicBezTo>
                  <a:pt x="15451" y="2114"/>
                  <a:pt x="15422" y="2122"/>
                  <a:pt x="15415" y="2122"/>
                </a:cubicBezTo>
                <a:cubicBezTo>
                  <a:pt x="15350" y="2125"/>
                  <a:pt x="15258" y="2090"/>
                  <a:pt x="15197" y="2120"/>
                </a:cubicBezTo>
                <a:cubicBezTo>
                  <a:pt x="15145" y="2146"/>
                  <a:pt x="15165" y="2204"/>
                  <a:pt x="15156" y="2273"/>
                </a:cubicBezTo>
                <a:cubicBezTo>
                  <a:pt x="15150" y="2321"/>
                  <a:pt x="15137" y="2366"/>
                  <a:pt x="15129" y="2419"/>
                </a:cubicBezTo>
                <a:cubicBezTo>
                  <a:pt x="15114" y="2521"/>
                  <a:pt x="15067" y="2654"/>
                  <a:pt x="15014" y="2717"/>
                </a:cubicBezTo>
                <a:cubicBezTo>
                  <a:pt x="14944" y="2803"/>
                  <a:pt x="14881" y="2733"/>
                  <a:pt x="14808" y="2688"/>
                </a:cubicBezTo>
                <a:cubicBezTo>
                  <a:pt x="14773" y="2666"/>
                  <a:pt x="14735" y="2630"/>
                  <a:pt x="14700" y="2613"/>
                </a:cubicBezTo>
                <a:cubicBezTo>
                  <a:pt x="14663" y="2594"/>
                  <a:pt x="14642" y="2607"/>
                  <a:pt x="14613" y="2561"/>
                </a:cubicBezTo>
                <a:cubicBezTo>
                  <a:pt x="14583" y="2512"/>
                  <a:pt x="14581" y="2405"/>
                  <a:pt x="14550" y="2380"/>
                </a:cubicBezTo>
                <a:cubicBezTo>
                  <a:pt x="14523" y="2357"/>
                  <a:pt x="14447" y="2380"/>
                  <a:pt x="14418" y="2382"/>
                </a:cubicBezTo>
                <a:cubicBezTo>
                  <a:pt x="14317" y="2389"/>
                  <a:pt x="14364" y="2536"/>
                  <a:pt x="14380" y="2643"/>
                </a:cubicBezTo>
                <a:cubicBezTo>
                  <a:pt x="14391" y="2715"/>
                  <a:pt x="14415" y="2770"/>
                  <a:pt x="14354" y="2794"/>
                </a:cubicBezTo>
                <a:cubicBezTo>
                  <a:pt x="14317" y="2809"/>
                  <a:pt x="14297" y="2776"/>
                  <a:pt x="14268" y="2754"/>
                </a:cubicBezTo>
                <a:cubicBezTo>
                  <a:pt x="14199" y="2702"/>
                  <a:pt x="14137" y="2635"/>
                  <a:pt x="14070" y="2579"/>
                </a:cubicBezTo>
                <a:cubicBezTo>
                  <a:pt x="14042" y="2554"/>
                  <a:pt x="14018" y="2509"/>
                  <a:pt x="13991" y="2484"/>
                </a:cubicBezTo>
                <a:cubicBezTo>
                  <a:pt x="13959" y="2454"/>
                  <a:pt x="13938" y="2456"/>
                  <a:pt x="13898" y="2457"/>
                </a:cubicBezTo>
                <a:cubicBezTo>
                  <a:pt x="13823" y="2457"/>
                  <a:pt x="13758" y="2434"/>
                  <a:pt x="13697" y="2522"/>
                </a:cubicBezTo>
                <a:cubicBezTo>
                  <a:pt x="13658" y="2578"/>
                  <a:pt x="13638" y="2661"/>
                  <a:pt x="13600" y="2726"/>
                </a:cubicBezTo>
                <a:cubicBezTo>
                  <a:pt x="13566" y="2785"/>
                  <a:pt x="13530" y="2871"/>
                  <a:pt x="13488" y="2913"/>
                </a:cubicBezTo>
                <a:cubicBezTo>
                  <a:pt x="13409" y="2992"/>
                  <a:pt x="13330" y="2950"/>
                  <a:pt x="13248" y="2985"/>
                </a:cubicBezTo>
                <a:cubicBezTo>
                  <a:pt x="13219" y="2998"/>
                  <a:pt x="13182" y="3034"/>
                  <a:pt x="13157" y="3043"/>
                </a:cubicBezTo>
                <a:cubicBezTo>
                  <a:pt x="13122" y="3055"/>
                  <a:pt x="13013" y="3015"/>
                  <a:pt x="12977" y="3014"/>
                </a:cubicBezTo>
                <a:cubicBezTo>
                  <a:pt x="12887" y="3012"/>
                  <a:pt x="12835" y="2987"/>
                  <a:pt x="12751" y="2955"/>
                </a:cubicBezTo>
                <a:cubicBezTo>
                  <a:pt x="12683" y="2930"/>
                  <a:pt x="12594" y="2959"/>
                  <a:pt x="12522" y="2958"/>
                </a:cubicBezTo>
                <a:cubicBezTo>
                  <a:pt x="12445" y="2958"/>
                  <a:pt x="12375" y="2971"/>
                  <a:pt x="12302" y="2919"/>
                </a:cubicBezTo>
                <a:cubicBezTo>
                  <a:pt x="12222" y="2862"/>
                  <a:pt x="12189" y="2755"/>
                  <a:pt x="12102" y="2734"/>
                </a:cubicBezTo>
                <a:cubicBezTo>
                  <a:pt x="12045" y="2721"/>
                  <a:pt x="11945" y="2708"/>
                  <a:pt x="11904" y="2766"/>
                </a:cubicBezTo>
                <a:cubicBezTo>
                  <a:pt x="11870" y="2812"/>
                  <a:pt x="11886" y="2872"/>
                  <a:pt x="11842" y="2905"/>
                </a:cubicBezTo>
                <a:cubicBezTo>
                  <a:pt x="11834" y="2911"/>
                  <a:pt x="11789" y="2909"/>
                  <a:pt x="11775" y="2915"/>
                </a:cubicBezTo>
                <a:cubicBezTo>
                  <a:pt x="11716" y="2939"/>
                  <a:pt x="11651" y="2995"/>
                  <a:pt x="11588" y="2947"/>
                </a:cubicBezTo>
                <a:cubicBezTo>
                  <a:pt x="11559" y="2924"/>
                  <a:pt x="11540" y="2858"/>
                  <a:pt x="11516" y="2825"/>
                </a:cubicBezTo>
                <a:cubicBezTo>
                  <a:pt x="11491" y="2791"/>
                  <a:pt x="11461" y="2767"/>
                  <a:pt x="11433" y="2735"/>
                </a:cubicBezTo>
                <a:cubicBezTo>
                  <a:pt x="11374" y="2667"/>
                  <a:pt x="11313" y="2586"/>
                  <a:pt x="11255" y="2514"/>
                </a:cubicBezTo>
                <a:cubicBezTo>
                  <a:pt x="11212" y="2459"/>
                  <a:pt x="11171" y="2339"/>
                  <a:pt x="11127" y="2299"/>
                </a:cubicBezTo>
                <a:cubicBezTo>
                  <a:pt x="11108" y="2283"/>
                  <a:pt x="11079" y="2292"/>
                  <a:pt x="11060" y="2278"/>
                </a:cubicBezTo>
                <a:cubicBezTo>
                  <a:pt x="11026" y="2252"/>
                  <a:pt x="10998" y="2193"/>
                  <a:pt x="10964" y="2162"/>
                </a:cubicBezTo>
                <a:cubicBezTo>
                  <a:pt x="10911" y="2115"/>
                  <a:pt x="10872" y="2082"/>
                  <a:pt x="10826" y="2022"/>
                </a:cubicBezTo>
                <a:cubicBezTo>
                  <a:pt x="10787" y="1973"/>
                  <a:pt x="10728" y="1951"/>
                  <a:pt x="10705" y="1865"/>
                </a:cubicBezTo>
                <a:cubicBezTo>
                  <a:pt x="10680" y="1777"/>
                  <a:pt x="10706" y="1755"/>
                  <a:pt x="10655" y="1689"/>
                </a:cubicBezTo>
                <a:cubicBezTo>
                  <a:pt x="10557" y="1561"/>
                  <a:pt x="10452" y="1443"/>
                  <a:pt x="10335" y="1381"/>
                </a:cubicBezTo>
                <a:cubicBezTo>
                  <a:pt x="10184" y="1301"/>
                  <a:pt x="10035" y="1158"/>
                  <a:pt x="9889" y="1048"/>
                </a:cubicBezTo>
                <a:cubicBezTo>
                  <a:pt x="9845" y="1015"/>
                  <a:pt x="9762" y="966"/>
                  <a:pt x="9726" y="909"/>
                </a:cubicBezTo>
                <a:cubicBezTo>
                  <a:pt x="9682" y="841"/>
                  <a:pt x="9695" y="775"/>
                  <a:pt x="9695" y="671"/>
                </a:cubicBezTo>
                <a:cubicBezTo>
                  <a:pt x="9697" y="408"/>
                  <a:pt x="9650" y="339"/>
                  <a:pt x="9500" y="337"/>
                </a:cubicBezTo>
                <a:cubicBezTo>
                  <a:pt x="9389" y="336"/>
                  <a:pt x="9294" y="479"/>
                  <a:pt x="9200" y="296"/>
                </a:cubicBezTo>
                <a:cubicBezTo>
                  <a:pt x="9186" y="269"/>
                  <a:pt x="9176" y="235"/>
                  <a:pt x="9166" y="199"/>
                </a:cubicBezTo>
                <a:cubicBezTo>
                  <a:pt x="9158" y="202"/>
                  <a:pt x="9152" y="208"/>
                  <a:pt x="9147" y="229"/>
                </a:cubicBezTo>
                <a:lnTo>
                  <a:pt x="9145" y="243"/>
                </a:lnTo>
                <a:cubicBezTo>
                  <a:pt x="9141" y="280"/>
                  <a:pt x="9153" y="327"/>
                  <a:pt x="9147" y="363"/>
                </a:cubicBezTo>
                <a:cubicBezTo>
                  <a:pt x="9141" y="395"/>
                  <a:pt x="9121" y="402"/>
                  <a:pt x="9117" y="436"/>
                </a:cubicBezTo>
                <a:lnTo>
                  <a:pt x="9145" y="243"/>
                </a:lnTo>
                <a:cubicBezTo>
                  <a:pt x="9145" y="241"/>
                  <a:pt x="9145" y="238"/>
                  <a:pt x="9145" y="236"/>
                </a:cubicBezTo>
                <a:cubicBezTo>
                  <a:pt x="9146" y="233"/>
                  <a:pt x="9147" y="231"/>
                  <a:pt x="9147" y="229"/>
                </a:cubicBezTo>
                <a:lnTo>
                  <a:pt x="9156" y="165"/>
                </a:lnTo>
                <a:cubicBezTo>
                  <a:pt x="9127" y="54"/>
                  <a:pt x="9099" y="-52"/>
                  <a:pt x="9012" y="27"/>
                </a:cubicBezTo>
                <a:cubicBezTo>
                  <a:pt x="8968" y="68"/>
                  <a:pt x="8942" y="137"/>
                  <a:pt x="8900" y="176"/>
                </a:cubicBezTo>
                <a:cubicBezTo>
                  <a:pt x="8874" y="200"/>
                  <a:pt x="8841" y="206"/>
                  <a:pt x="8816" y="237"/>
                </a:cubicBezTo>
                <a:cubicBezTo>
                  <a:pt x="8793" y="266"/>
                  <a:pt x="8787" y="307"/>
                  <a:pt x="8766" y="332"/>
                </a:cubicBezTo>
                <a:cubicBezTo>
                  <a:pt x="8710" y="396"/>
                  <a:pt x="8644" y="359"/>
                  <a:pt x="8588" y="388"/>
                </a:cubicBezTo>
                <a:cubicBezTo>
                  <a:pt x="8534" y="417"/>
                  <a:pt x="8518" y="547"/>
                  <a:pt x="8484" y="618"/>
                </a:cubicBezTo>
                <a:cubicBezTo>
                  <a:pt x="8426" y="744"/>
                  <a:pt x="8357" y="876"/>
                  <a:pt x="8289" y="992"/>
                </a:cubicBezTo>
                <a:cubicBezTo>
                  <a:pt x="8224" y="1104"/>
                  <a:pt x="8126" y="1247"/>
                  <a:pt x="8039" y="1288"/>
                </a:cubicBezTo>
                <a:cubicBezTo>
                  <a:pt x="7991" y="1310"/>
                  <a:pt x="7926" y="1249"/>
                  <a:pt x="7881" y="1296"/>
                </a:cubicBezTo>
                <a:cubicBezTo>
                  <a:pt x="7853" y="1326"/>
                  <a:pt x="7827" y="1425"/>
                  <a:pt x="7811" y="1465"/>
                </a:cubicBezTo>
                <a:cubicBezTo>
                  <a:pt x="7752" y="1607"/>
                  <a:pt x="7704" y="1760"/>
                  <a:pt x="7647" y="1898"/>
                </a:cubicBezTo>
                <a:cubicBezTo>
                  <a:pt x="7619" y="1966"/>
                  <a:pt x="7606" y="2054"/>
                  <a:pt x="7583" y="2124"/>
                </a:cubicBezTo>
                <a:cubicBezTo>
                  <a:pt x="7558" y="2200"/>
                  <a:pt x="7511" y="2227"/>
                  <a:pt x="7511" y="2335"/>
                </a:cubicBezTo>
                <a:cubicBezTo>
                  <a:pt x="7493" y="2340"/>
                  <a:pt x="7476" y="2347"/>
                  <a:pt x="7458" y="2355"/>
                </a:cubicBezTo>
                <a:cubicBezTo>
                  <a:pt x="7454" y="2385"/>
                  <a:pt x="7450" y="2415"/>
                  <a:pt x="7446" y="2445"/>
                </a:cubicBezTo>
                <a:cubicBezTo>
                  <a:pt x="7385" y="2451"/>
                  <a:pt x="7351" y="2550"/>
                  <a:pt x="7289" y="2570"/>
                </a:cubicBezTo>
                <a:cubicBezTo>
                  <a:pt x="7226" y="2591"/>
                  <a:pt x="7167" y="2539"/>
                  <a:pt x="7132" y="2677"/>
                </a:cubicBezTo>
                <a:cubicBezTo>
                  <a:pt x="7111" y="2758"/>
                  <a:pt x="7143" y="2888"/>
                  <a:pt x="7159" y="2959"/>
                </a:cubicBezTo>
                <a:cubicBezTo>
                  <a:pt x="7172" y="3020"/>
                  <a:pt x="7206" y="3078"/>
                  <a:pt x="7217" y="3137"/>
                </a:cubicBezTo>
                <a:cubicBezTo>
                  <a:pt x="7235" y="3232"/>
                  <a:pt x="7239" y="3338"/>
                  <a:pt x="7257" y="3433"/>
                </a:cubicBezTo>
                <a:cubicBezTo>
                  <a:pt x="7272" y="3510"/>
                  <a:pt x="7296" y="3558"/>
                  <a:pt x="7322" y="3627"/>
                </a:cubicBezTo>
                <a:cubicBezTo>
                  <a:pt x="7351" y="3705"/>
                  <a:pt x="7358" y="3743"/>
                  <a:pt x="7347" y="3837"/>
                </a:cubicBezTo>
                <a:cubicBezTo>
                  <a:pt x="7342" y="3880"/>
                  <a:pt x="7326" y="3901"/>
                  <a:pt x="7321" y="3960"/>
                </a:cubicBezTo>
                <a:cubicBezTo>
                  <a:pt x="7318" y="4004"/>
                  <a:pt x="7322" y="4055"/>
                  <a:pt x="7322" y="4100"/>
                </a:cubicBezTo>
                <a:cubicBezTo>
                  <a:pt x="7322" y="4303"/>
                  <a:pt x="7335" y="4532"/>
                  <a:pt x="7241" y="4689"/>
                </a:cubicBezTo>
                <a:cubicBezTo>
                  <a:pt x="7209" y="4742"/>
                  <a:pt x="7166" y="4765"/>
                  <a:pt x="7129" y="4810"/>
                </a:cubicBezTo>
                <a:cubicBezTo>
                  <a:pt x="7064" y="4887"/>
                  <a:pt x="7043" y="4912"/>
                  <a:pt x="6964" y="4909"/>
                </a:cubicBezTo>
                <a:cubicBezTo>
                  <a:pt x="6948" y="4908"/>
                  <a:pt x="6879" y="4894"/>
                  <a:pt x="6864" y="4905"/>
                </a:cubicBezTo>
                <a:cubicBezTo>
                  <a:pt x="6834" y="4929"/>
                  <a:pt x="6849" y="4945"/>
                  <a:pt x="6830" y="4986"/>
                </a:cubicBezTo>
                <a:cubicBezTo>
                  <a:pt x="6802" y="5047"/>
                  <a:pt x="6772" y="5120"/>
                  <a:pt x="6737" y="5175"/>
                </a:cubicBezTo>
                <a:cubicBezTo>
                  <a:pt x="6702" y="5230"/>
                  <a:pt x="6642" y="5294"/>
                  <a:pt x="6608" y="5213"/>
                </a:cubicBezTo>
                <a:cubicBezTo>
                  <a:pt x="6589" y="5169"/>
                  <a:pt x="6604" y="4971"/>
                  <a:pt x="6612" y="4918"/>
                </a:cubicBezTo>
                <a:cubicBezTo>
                  <a:pt x="6630" y="4912"/>
                  <a:pt x="6648" y="4906"/>
                  <a:pt x="6666" y="4899"/>
                </a:cubicBezTo>
                <a:cubicBezTo>
                  <a:pt x="6670" y="4749"/>
                  <a:pt x="6765" y="4709"/>
                  <a:pt x="6772" y="4573"/>
                </a:cubicBezTo>
                <a:cubicBezTo>
                  <a:pt x="6780" y="4438"/>
                  <a:pt x="6720" y="4444"/>
                  <a:pt x="6656" y="4460"/>
                </a:cubicBezTo>
                <a:cubicBezTo>
                  <a:pt x="6528" y="4494"/>
                  <a:pt x="6436" y="4679"/>
                  <a:pt x="6314" y="4729"/>
                </a:cubicBezTo>
                <a:cubicBezTo>
                  <a:pt x="6262" y="4750"/>
                  <a:pt x="6223" y="4750"/>
                  <a:pt x="6177" y="4783"/>
                </a:cubicBezTo>
                <a:cubicBezTo>
                  <a:pt x="6122" y="4823"/>
                  <a:pt x="6107" y="4851"/>
                  <a:pt x="6064" y="4923"/>
                </a:cubicBezTo>
                <a:cubicBezTo>
                  <a:pt x="6030" y="4979"/>
                  <a:pt x="5984" y="5027"/>
                  <a:pt x="5957" y="5088"/>
                </a:cubicBezTo>
                <a:cubicBezTo>
                  <a:pt x="5926" y="5157"/>
                  <a:pt x="5933" y="5169"/>
                  <a:pt x="5925" y="5245"/>
                </a:cubicBezTo>
                <a:cubicBezTo>
                  <a:pt x="5919" y="5293"/>
                  <a:pt x="5905" y="5330"/>
                  <a:pt x="5899" y="5367"/>
                </a:cubicBezTo>
                <a:cubicBezTo>
                  <a:pt x="5892" y="5418"/>
                  <a:pt x="5880" y="5462"/>
                  <a:pt x="5871" y="5507"/>
                </a:cubicBezTo>
                <a:cubicBezTo>
                  <a:pt x="5866" y="5530"/>
                  <a:pt x="5861" y="5552"/>
                  <a:pt x="5858" y="5575"/>
                </a:cubicBezTo>
                <a:cubicBezTo>
                  <a:pt x="5846" y="5669"/>
                  <a:pt x="5889" y="5762"/>
                  <a:pt x="5830" y="5805"/>
                </a:cubicBezTo>
                <a:cubicBezTo>
                  <a:pt x="5756" y="5859"/>
                  <a:pt x="5767" y="5750"/>
                  <a:pt x="5722" y="5899"/>
                </a:cubicBezTo>
                <a:cubicBezTo>
                  <a:pt x="5698" y="5977"/>
                  <a:pt x="5696" y="6006"/>
                  <a:pt x="5647" y="6027"/>
                </a:cubicBezTo>
                <a:cubicBezTo>
                  <a:pt x="5544" y="6072"/>
                  <a:pt x="5383" y="6027"/>
                  <a:pt x="5275" y="6025"/>
                </a:cubicBezTo>
                <a:cubicBezTo>
                  <a:pt x="5143" y="6022"/>
                  <a:pt x="5124" y="6107"/>
                  <a:pt x="5048" y="6249"/>
                </a:cubicBezTo>
                <a:cubicBezTo>
                  <a:pt x="4970" y="6395"/>
                  <a:pt x="4860" y="6242"/>
                  <a:pt x="4768" y="6197"/>
                </a:cubicBezTo>
                <a:cubicBezTo>
                  <a:pt x="4686" y="6158"/>
                  <a:pt x="4608" y="6129"/>
                  <a:pt x="4528" y="6068"/>
                </a:cubicBezTo>
                <a:cubicBezTo>
                  <a:pt x="4439" y="6000"/>
                  <a:pt x="4274" y="5920"/>
                  <a:pt x="4241" y="5747"/>
                </a:cubicBezTo>
                <a:cubicBezTo>
                  <a:pt x="4228" y="5674"/>
                  <a:pt x="4257" y="5539"/>
                  <a:pt x="4231" y="5478"/>
                </a:cubicBezTo>
                <a:cubicBezTo>
                  <a:pt x="4207" y="5422"/>
                  <a:pt x="4073" y="5349"/>
                  <a:pt x="4039" y="5350"/>
                </a:cubicBezTo>
                <a:cubicBezTo>
                  <a:pt x="3859" y="5357"/>
                  <a:pt x="4009" y="5687"/>
                  <a:pt x="3912" y="5793"/>
                </a:cubicBezTo>
                <a:cubicBezTo>
                  <a:pt x="3863" y="5847"/>
                  <a:pt x="3809" y="5772"/>
                  <a:pt x="3772" y="5758"/>
                </a:cubicBezTo>
                <a:cubicBezTo>
                  <a:pt x="3727" y="5741"/>
                  <a:pt x="3681" y="5744"/>
                  <a:pt x="3633" y="5746"/>
                </a:cubicBezTo>
                <a:cubicBezTo>
                  <a:pt x="3564" y="5748"/>
                  <a:pt x="3502" y="5773"/>
                  <a:pt x="3485" y="5635"/>
                </a:cubicBezTo>
                <a:cubicBezTo>
                  <a:pt x="3473" y="5538"/>
                  <a:pt x="3496" y="5486"/>
                  <a:pt x="3464" y="5396"/>
                </a:cubicBezTo>
                <a:cubicBezTo>
                  <a:pt x="3443" y="5337"/>
                  <a:pt x="3415" y="5272"/>
                  <a:pt x="3394" y="5214"/>
                </a:cubicBezTo>
                <a:cubicBezTo>
                  <a:pt x="3374" y="5158"/>
                  <a:pt x="3361" y="5109"/>
                  <a:pt x="3317" y="5089"/>
                </a:cubicBezTo>
                <a:cubicBezTo>
                  <a:pt x="3148" y="5009"/>
                  <a:pt x="2820" y="5227"/>
                  <a:pt x="2698" y="4969"/>
                </a:cubicBezTo>
                <a:cubicBezTo>
                  <a:pt x="2648" y="4863"/>
                  <a:pt x="2693" y="4801"/>
                  <a:pt x="2705" y="4709"/>
                </a:cubicBezTo>
                <a:cubicBezTo>
                  <a:pt x="2718" y="4602"/>
                  <a:pt x="2707" y="4576"/>
                  <a:pt x="2676" y="4517"/>
                </a:cubicBezTo>
                <a:cubicBezTo>
                  <a:pt x="2578" y="4338"/>
                  <a:pt x="2247" y="4315"/>
                  <a:pt x="2090" y="4217"/>
                </a:cubicBezTo>
                <a:cubicBezTo>
                  <a:pt x="2089" y="4221"/>
                  <a:pt x="2088" y="4224"/>
                  <a:pt x="2087" y="4227"/>
                </a:cubicBezTo>
                <a:cubicBezTo>
                  <a:pt x="2030" y="4354"/>
                  <a:pt x="1974" y="4417"/>
                  <a:pt x="1996" y="4585"/>
                </a:cubicBezTo>
                <a:cubicBezTo>
                  <a:pt x="2009" y="4685"/>
                  <a:pt x="1984" y="4785"/>
                  <a:pt x="1982" y="4887"/>
                </a:cubicBezTo>
                <a:cubicBezTo>
                  <a:pt x="1981" y="4940"/>
                  <a:pt x="2015" y="5017"/>
                  <a:pt x="1963" y="5017"/>
                </a:cubicBezTo>
                <a:cubicBezTo>
                  <a:pt x="1975" y="5017"/>
                  <a:pt x="1879" y="5019"/>
                  <a:pt x="1901" y="5029"/>
                </a:cubicBezTo>
                <a:cubicBezTo>
                  <a:pt x="1919" y="5037"/>
                  <a:pt x="1940" y="5157"/>
                  <a:pt x="1948" y="5213"/>
                </a:cubicBezTo>
                <a:cubicBezTo>
                  <a:pt x="1956" y="5273"/>
                  <a:pt x="1904" y="5371"/>
                  <a:pt x="1887" y="5418"/>
                </a:cubicBezTo>
                <a:cubicBezTo>
                  <a:pt x="1874" y="5455"/>
                  <a:pt x="1880" y="5556"/>
                  <a:pt x="1882" y="5602"/>
                </a:cubicBezTo>
                <a:cubicBezTo>
                  <a:pt x="1884" y="5699"/>
                  <a:pt x="1799" y="5735"/>
                  <a:pt x="1762" y="5673"/>
                </a:cubicBezTo>
                <a:cubicBezTo>
                  <a:pt x="1829" y="5846"/>
                  <a:pt x="1644" y="5661"/>
                  <a:pt x="1616" y="5634"/>
                </a:cubicBezTo>
                <a:cubicBezTo>
                  <a:pt x="1523" y="5541"/>
                  <a:pt x="1420" y="5488"/>
                  <a:pt x="1420" y="5724"/>
                </a:cubicBezTo>
                <a:cubicBezTo>
                  <a:pt x="1420" y="5736"/>
                  <a:pt x="1432" y="5856"/>
                  <a:pt x="1430" y="5858"/>
                </a:cubicBezTo>
                <a:cubicBezTo>
                  <a:pt x="1400" y="5911"/>
                  <a:pt x="1304" y="5888"/>
                  <a:pt x="1263" y="5881"/>
                </a:cubicBezTo>
                <a:cubicBezTo>
                  <a:pt x="1190" y="5867"/>
                  <a:pt x="1112" y="5880"/>
                  <a:pt x="1038" y="5880"/>
                </a:cubicBezTo>
                <a:cubicBezTo>
                  <a:pt x="1038" y="5880"/>
                  <a:pt x="1054" y="5883"/>
                  <a:pt x="1049" y="5891"/>
                </a:cubicBezTo>
                <a:cubicBezTo>
                  <a:pt x="1020" y="5934"/>
                  <a:pt x="889" y="5890"/>
                  <a:pt x="897" y="5984"/>
                </a:cubicBezTo>
                <a:cubicBezTo>
                  <a:pt x="904" y="6063"/>
                  <a:pt x="933" y="6144"/>
                  <a:pt x="954" y="6215"/>
                </a:cubicBezTo>
                <a:cubicBezTo>
                  <a:pt x="992" y="6342"/>
                  <a:pt x="901" y="6583"/>
                  <a:pt x="864" y="6689"/>
                </a:cubicBezTo>
                <a:cubicBezTo>
                  <a:pt x="831" y="6784"/>
                  <a:pt x="823" y="6957"/>
                  <a:pt x="799" y="7075"/>
                </a:cubicBezTo>
                <a:cubicBezTo>
                  <a:pt x="786" y="7139"/>
                  <a:pt x="727" y="7188"/>
                  <a:pt x="696" y="7225"/>
                </a:cubicBezTo>
                <a:cubicBezTo>
                  <a:pt x="635" y="7301"/>
                  <a:pt x="609" y="7388"/>
                  <a:pt x="576" y="7501"/>
                </a:cubicBezTo>
                <a:cubicBezTo>
                  <a:pt x="564" y="7393"/>
                  <a:pt x="424" y="7722"/>
                  <a:pt x="401" y="7775"/>
                </a:cubicBezTo>
                <a:cubicBezTo>
                  <a:pt x="371" y="7843"/>
                  <a:pt x="307" y="7861"/>
                  <a:pt x="302" y="7966"/>
                </a:cubicBezTo>
                <a:cubicBezTo>
                  <a:pt x="298" y="8066"/>
                  <a:pt x="274" y="8155"/>
                  <a:pt x="273" y="8260"/>
                </a:cubicBezTo>
                <a:cubicBezTo>
                  <a:pt x="272" y="8319"/>
                  <a:pt x="277" y="8387"/>
                  <a:pt x="264" y="8444"/>
                </a:cubicBezTo>
                <a:cubicBezTo>
                  <a:pt x="255" y="8484"/>
                  <a:pt x="225" y="8486"/>
                  <a:pt x="214" y="8527"/>
                </a:cubicBezTo>
                <a:cubicBezTo>
                  <a:pt x="188" y="8631"/>
                  <a:pt x="308" y="8681"/>
                  <a:pt x="198" y="8727"/>
                </a:cubicBezTo>
                <a:cubicBezTo>
                  <a:pt x="134" y="8753"/>
                  <a:pt x="132" y="8892"/>
                  <a:pt x="107" y="8978"/>
                </a:cubicBezTo>
                <a:cubicBezTo>
                  <a:pt x="88" y="9044"/>
                  <a:pt x="54" y="9094"/>
                  <a:pt x="33" y="9157"/>
                </a:cubicBezTo>
                <a:cubicBezTo>
                  <a:pt x="29" y="9169"/>
                  <a:pt x="9" y="9174"/>
                  <a:pt x="16" y="9251"/>
                </a:cubicBezTo>
                <a:cubicBezTo>
                  <a:pt x="18" y="9269"/>
                  <a:pt x="36" y="9345"/>
                  <a:pt x="33" y="9364"/>
                </a:cubicBezTo>
                <a:cubicBezTo>
                  <a:pt x="22" y="9446"/>
                  <a:pt x="-17" y="9434"/>
                  <a:pt x="8" y="9519"/>
                </a:cubicBezTo>
                <a:cubicBezTo>
                  <a:pt x="41" y="9634"/>
                  <a:pt x="99" y="9729"/>
                  <a:pt x="140" y="9835"/>
                </a:cubicBezTo>
                <a:cubicBezTo>
                  <a:pt x="181" y="9940"/>
                  <a:pt x="137" y="10066"/>
                  <a:pt x="157" y="10179"/>
                </a:cubicBezTo>
                <a:cubicBezTo>
                  <a:pt x="181" y="10309"/>
                  <a:pt x="237" y="10276"/>
                  <a:pt x="192" y="10442"/>
                </a:cubicBezTo>
                <a:cubicBezTo>
                  <a:pt x="168" y="10531"/>
                  <a:pt x="192" y="10539"/>
                  <a:pt x="226" y="10620"/>
                </a:cubicBezTo>
                <a:cubicBezTo>
                  <a:pt x="254" y="10686"/>
                  <a:pt x="219" y="10682"/>
                  <a:pt x="219" y="10725"/>
                </a:cubicBezTo>
                <a:cubicBezTo>
                  <a:pt x="219" y="10788"/>
                  <a:pt x="265" y="10857"/>
                  <a:pt x="275" y="10919"/>
                </a:cubicBezTo>
                <a:cubicBezTo>
                  <a:pt x="283" y="10967"/>
                  <a:pt x="260" y="11077"/>
                  <a:pt x="254" y="11123"/>
                </a:cubicBezTo>
                <a:cubicBezTo>
                  <a:pt x="241" y="11223"/>
                  <a:pt x="197" y="11260"/>
                  <a:pt x="263" y="11330"/>
                </a:cubicBezTo>
                <a:cubicBezTo>
                  <a:pt x="306" y="11377"/>
                  <a:pt x="294" y="11440"/>
                  <a:pt x="279" y="11513"/>
                </a:cubicBezTo>
                <a:cubicBezTo>
                  <a:pt x="256" y="11628"/>
                  <a:pt x="356" y="11712"/>
                  <a:pt x="335" y="11779"/>
                </a:cubicBezTo>
                <a:cubicBezTo>
                  <a:pt x="287" y="11926"/>
                  <a:pt x="340" y="11944"/>
                  <a:pt x="375" y="12055"/>
                </a:cubicBezTo>
                <a:cubicBezTo>
                  <a:pt x="404" y="12147"/>
                  <a:pt x="368" y="12353"/>
                  <a:pt x="405" y="12417"/>
                </a:cubicBezTo>
                <a:cubicBezTo>
                  <a:pt x="452" y="12498"/>
                  <a:pt x="508" y="12452"/>
                  <a:pt x="571" y="12432"/>
                </a:cubicBezTo>
                <a:cubicBezTo>
                  <a:pt x="637" y="12410"/>
                  <a:pt x="660" y="12338"/>
                  <a:pt x="724" y="12294"/>
                </a:cubicBezTo>
                <a:cubicBezTo>
                  <a:pt x="794" y="12245"/>
                  <a:pt x="902" y="12227"/>
                  <a:pt x="978" y="12227"/>
                </a:cubicBezTo>
                <a:cubicBezTo>
                  <a:pt x="1040" y="12227"/>
                  <a:pt x="1022" y="12192"/>
                  <a:pt x="1089" y="12243"/>
                </a:cubicBezTo>
                <a:cubicBezTo>
                  <a:pt x="1127" y="12272"/>
                  <a:pt x="1184" y="12285"/>
                  <a:pt x="1221" y="12245"/>
                </a:cubicBezTo>
                <a:cubicBezTo>
                  <a:pt x="1254" y="12210"/>
                  <a:pt x="1399" y="12168"/>
                  <a:pt x="1411" y="12132"/>
                </a:cubicBezTo>
                <a:cubicBezTo>
                  <a:pt x="1469" y="11949"/>
                  <a:pt x="1648" y="12175"/>
                  <a:pt x="1748" y="12190"/>
                </a:cubicBezTo>
                <a:cubicBezTo>
                  <a:pt x="1845" y="12205"/>
                  <a:pt x="1866" y="12141"/>
                  <a:pt x="1958" y="12277"/>
                </a:cubicBezTo>
                <a:cubicBezTo>
                  <a:pt x="1985" y="12318"/>
                  <a:pt x="2028" y="12362"/>
                  <a:pt x="2016" y="12424"/>
                </a:cubicBezTo>
                <a:cubicBezTo>
                  <a:pt x="1990" y="12547"/>
                  <a:pt x="2169" y="12498"/>
                  <a:pt x="2204" y="12538"/>
                </a:cubicBezTo>
                <a:cubicBezTo>
                  <a:pt x="2204" y="12538"/>
                  <a:pt x="2239" y="12633"/>
                  <a:pt x="2248" y="12648"/>
                </a:cubicBezTo>
                <a:cubicBezTo>
                  <a:pt x="2272" y="12688"/>
                  <a:pt x="2333" y="12710"/>
                  <a:pt x="2365" y="12710"/>
                </a:cubicBezTo>
                <a:cubicBezTo>
                  <a:pt x="2361" y="12710"/>
                  <a:pt x="2358" y="12710"/>
                  <a:pt x="2355" y="12710"/>
                </a:cubicBezTo>
                <a:cubicBezTo>
                  <a:pt x="2394" y="12710"/>
                  <a:pt x="2439" y="12721"/>
                  <a:pt x="2472" y="12678"/>
                </a:cubicBezTo>
                <a:cubicBezTo>
                  <a:pt x="2492" y="12652"/>
                  <a:pt x="2537" y="12772"/>
                  <a:pt x="2551" y="12791"/>
                </a:cubicBezTo>
                <a:cubicBezTo>
                  <a:pt x="2612" y="12870"/>
                  <a:pt x="2702" y="12924"/>
                  <a:pt x="2769" y="12998"/>
                </a:cubicBezTo>
                <a:cubicBezTo>
                  <a:pt x="2959" y="13210"/>
                  <a:pt x="3160" y="13381"/>
                  <a:pt x="3349" y="13596"/>
                </a:cubicBezTo>
                <a:cubicBezTo>
                  <a:pt x="3454" y="13717"/>
                  <a:pt x="3561" y="13829"/>
                  <a:pt x="3638" y="14010"/>
                </a:cubicBezTo>
                <a:cubicBezTo>
                  <a:pt x="3704" y="14165"/>
                  <a:pt x="3752" y="14330"/>
                  <a:pt x="3832" y="14469"/>
                </a:cubicBezTo>
                <a:cubicBezTo>
                  <a:pt x="3896" y="14578"/>
                  <a:pt x="3949" y="14720"/>
                  <a:pt x="3994" y="14854"/>
                </a:cubicBezTo>
                <a:cubicBezTo>
                  <a:pt x="4040" y="14990"/>
                  <a:pt x="4057" y="15150"/>
                  <a:pt x="4103" y="15283"/>
                </a:cubicBezTo>
                <a:cubicBezTo>
                  <a:pt x="4150" y="15422"/>
                  <a:pt x="4204" y="15503"/>
                  <a:pt x="4124" y="15603"/>
                </a:cubicBezTo>
                <a:cubicBezTo>
                  <a:pt x="4058" y="15687"/>
                  <a:pt x="3987" y="15786"/>
                  <a:pt x="3953" y="15917"/>
                </a:cubicBezTo>
                <a:cubicBezTo>
                  <a:pt x="3923" y="16034"/>
                  <a:pt x="3938" y="16080"/>
                  <a:pt x="3976" y="16185"/>
                </a:cubicBezTo>
                <a:cubicBezTo>
                  <a:pt x="4006" y="16267"/>
                  <a:pt x="4009" y="16354"/>
                  <a:pt x="4033" y="16438"/>
                </a:cubicBezTo>
                <a:cubicBezTo>
                  <a:pt x="4069" y="16563"/>
                  <a:pt x="4155" y="16673"/>
                  <a:pt x="4181" y="16797"/>
                </a:cubicBezTo>
                <a:cubicBezTo>
                  <a:pt x="4192" y="16851"/>
                  <a:pt x="4347" y="16812"/>
                  <a:pt x="4375" y="16805"/>
                </a:cubicBezTo>
                <a:cubicBezTo>
                  <a:pt x="4406" y="16797"/>
                  <a:pt x="4594" y="16820"/>
                  <a:pt x="4497" y="16922"/>
                </a:cubicBezTo>
                <a:cubicBezTo>
                  <a:pt x="4418" y="17005"/>
                  <a:pt x="4496" y="17096"/>
                  <a:pt x="4552" y="17179"/>
                </a:cubicBezTo>
                <a:cubicBezTo>
                  <a:pt x="4603" y="17257"/>
                  <a:pt x="4647" y="17349"/>
                  <a:pt x="4717" y="17263"/>
                </a:cubicBezTo>
                <a:cubicBezTo>
                  <a:pt x="4703" y="17309"/>
                  <a:pt x="4690" y="17355"/>
                  <a:pt x="4676" y="17401"/>
                </a:cubicBezTo>
                <a:cubicBezTo>
                  <a:pt x="4602" y="17221"/>
                  <a:pt x="4606" y="17559"/>
                  <a:pt x="4636" y="17633"/>
                </a:cubicBezTo>
                <a:cubicBezTo>
                  <a:pt x="4667" y="17710"/>
                  <a:pt x="4793" y="17572"/>
                  <a:pt x="4822" y="17565"/>
                </a:cubicBezTo>
                <a:cubicBezTo>
                  <a:pt x="4870" y="17553"/>
                  <a:pt x="4871" y="17594"/>
                  <a:pt x="4888" y="17655"/>
                </a:cubicBezTo>
                <a:cubicBezTo>
                  <a:pt x="4910" y="17738"/>
                  <a:pt x="4843" y="17793"/>
                  <a:pt x="4811" y="17832"/>
                </a:cubicBezTo>
                <a:cubicBezTo>
                  <a:pt x="4779" y="17871"/>
                  <a:pt x="4736" y="17940"/>
                  <a:pt x="4696" y="17953"/>
                </a:cubicBezTo>
                <a:cubicBezTo>
                  <a:pt x="4665" y="17964"/>
                  <a:pt x="4651" y="17925"/>
                  <a:pt x="4631" y="17993"/>
                </a:cubicBezTo>
                <a:cubicBezTo>
                  <a:pt x="4579" y="18163"/>
                  <a:pt x="4631" y="18225"/>
                  <a:pt x="4676" y="18367"/>
                </a:cubicBezTo>
                <a:cubicBezTo>
                  <a:pt x="4712" y="18476"/>
                  <a:pt x="4728" y="18618"/>
                  <a:pt x="4777" y="18712"/>
                </a:cubicBezTo>
                <a:cubicBezTo>
                  <a:pt x="4846" y="18845"/>
                  <a:pt x="4975" y="18907"/>
                  <a:pt x="4978" y="19111"/>
                </a:cubicBezTo>
                <a:cubicBezTo>
                  <a:pt x="4980" y="19263"/>
                  <a:pt x="5065" y="19231"/>
                  <a:pt x="5123" y="19270"/>
                </a:cubicBezTo>
                <a:cubicBezTo>
                  <a:pt x="5165" y="19297"/>
                  <a:pt x="5213" y="19501"/>
                  <a:pt x="5199" y="19574"/>
                </a:cubicBezTo>
                <a:cubicBezTo>
                  <a:pt x="5186" y="19643"/>
                  <a:pt x="5264" y="19698"/>
                  <a:pt x="5257" y="19781"/>
                </a:cubicBezTo>
                <a:cubicBezTo>
                  <a:pt x="5251" y="19867"/>
                  <a:pt x="5233" y="19947"/>
                  <a:pt x="5275" y="20006"/>
                </a:cubicBezTo>
                <a:cubicBezTo>
                  <a:pt x="5347" y="20106"/>
                  <a:pt x="5382" y="20163"/>
                  <a:pt x="5478" y="20175"/>
                </a:cubicBezTo>
                <a:cubicBezTo>
                  <a:pt x="5508" y="20179"/>
                  <a:pt x="5582" y="20170"/>
                  <a:pt x="5586" y="20239"/>
                </a:cubicBezTo>
                <a:cubicBezTo>
                  <a:pt x="5591" y="20318"/>
                  <a:pt x="5818" y="20079"/>
                  <a:pt x="5842" y="20127"/>
                </a:cubicBezTo>
                <a:cubicBezTo>
                  <a:pt x="5890" y="20221"/>
                  <a:pt x="5942" y="20298"/>
                  <a:pt x="6003" y="20368"/>
                </a:cubicBezTo>
                <a:cubicBezTo>
                  <a:pt x="6056" y="20429"/>
                  <a:pt x="6066" y="20436"/>
                  <a:pt x="6098" y="20534"/>
                </a:cubicBezTo>
                <a:cubicBezTo>
                  <a:pt x="6145" y="20679"/>
                  <a:pt x="6202" y="20822"/>
                  <a:pt x="6254" y="20953"/>
                </a:cubicBezTo>
                <a:cubicBezTo>
                  <a:pt x="6292" y="21049"/>
                  <a:pt x="6323" y="21103"/>
                  <a:pt x="6376" y="21031"/>
                </a:cubicBezTo>
                <a:cubicBezTo>
                  <a:pt x="6434" y="20953"/>
                  <a:pt x="6497" y="21141"/>
                  <a:pt x="6546" y="21162"/>
                </a:cubicBezTo>
                <a:cubicBezTo>
                  <a:pt x="6665" y="21213"/>
                  <a:pt x="6726" y="20935"/>
                  <a:pt x="6780" y="21257"/>
                </a:cubicBezTo>
                <a:cubicBezTo>
                  <a:pt x="6826" y="21524"/>
                  <a:pt x="6958" y="21363"/>
                  <a:pt x="7043" y="21460"/>
                </a:cubicBezTo>
                <a:cubicBezTo>
                  <a:pt x="7077" y="21498"/>
                  <a:pt x="7159" y="21548"/>
                  <a:pt x="7189" y="21472"/>
                </a:cubicBezTo>
                <a:cubicBezTo>
                  <a:pt x="7210" y="21418"/>
                  <a:pt x="7165" y="21410"/>
                  <a:pt x="7211" y="21386"/>
                </a:cubicBezTo>
                <a:cubicBezTo>
                  <a:pt x="7272" y="21355"/>
                  <a:pt x="7334" y="21333"/>
                  <a:pt x="7396" y="21306"/>
                </a:cubicBezTo>
                <a:cubicBezTo>
                  <a:pt x="7463" y="21276"/>
                  <a:pt x="7459" y="21282"/>
                  <a:pt x="7495" y="21202"/>
                </a:cubicBezTo>
                <a:cubicBezTo>
                  <a:pt x="7538" y="21105"/>
                  <a:pt x="7581" y="21129"/>
                  <a:pt x="7602" y="20985"/>
                </a:cubicBezTo>
                <a:cubicBezTo>
                  <a:pt x="7615" y="20902"/>
                  <a:pt x="7604" y="20918"/>
                  <a:pt x="7572" y="20852"/>
                </a:cubicBezTo>
                <a:cubicBezTo>
                  <a:pt x="7533" y="20772"/>
                  <a:pt x="7511" y="20688"/>
                  <a:pt x="7583" y="20657"/>
                </a:cubicBezTo>
                <a:cubicBezTo>
                  <a:pt x="7646" y="20630"/>
                  <a:pt x="7579" y="20553"/>
                  <a:pt x="7591" y="20471"/>
                </a:cubicBezTo>
                <a:cubicBezTo>
                  <a:pt x="7608" y="20349"/>
                  <a:pt x="7632" y="20360"/>
                  <a:pt x="7697" y="20283"/>
                </a:cubicBezTo>
                <a:cubicBezTo>
                  <a:pt x="7761" y="20206"/>
                  <a:pt x="7774" y="20213"/>
                  <a:pt x="7832" y="20332"/>
                </a:cubicBezTo>
                <a:cubicBezTo>
                  <a:pt x="7823" y="20314"/>
                  <a:pt x="7828" y="20324"/>
                  <a:pt x="7832" y="20332"/>
                </a:cubicBezTo>
                <a:cubicBezTo>
                  <a:pt x="7896" y="20464"/>
                  <a:pt x="7985" y="20233"/>
                  <a:pt x="7965" y="20127"/>
                </a:cubicBezTo>
                <a:cubicBezTo>
                  <a:pt x="7941" y="19995"/>
                  <a:pt x="8141" y="19855"/>
                  <a:pt x="8113" y="19711"/>
                </a:cubicBezTo>
                <a:cubicBezTo>
                  <a:pt x="8107" y="19677"/>
                  <a:pt x="8067" y="19710"/>
                  <a:pt x="8102" y="19653"/>
                </a:cubicBezTo>
                <a:cubicBezTo>
                  <a:pt x="8145" y="19583"/>
                  <a:pt x="8201" y="19542"/>
                  <a:pt x="8244" y="19475"/>
                </a:cubicBezTo>
                <a:cubicBezTo>
                  <a:pt x="8283" y="19414"/>
                  <a:pt x="8258" y="19198"/>
                  <a:pt x="8286" y="19108"/>
                </a:cubicBezTo>
                <a:cubicBezTo>
                  <a:pt x="8301" y="19061"/>
                  <a:pt x="8337" y="19023"/>
                  <a:pt x="8360" y="18988"/>
                </a:cubicBezTo>
                <a:cubicBezTo>
                  <a:pt x="8399" y="18931"/>
                  <a:pt x="8397" y="18815"/>
                  <a:pt x="8405" y="18735"/>
                </a:cubicBezTo>
                <a:cubicBezTo>
                  <a:pt x="8420" y="18605"/>
                  <a:pt x="8526" y="18471"/>
                  <a:pt x="8585" y="18404"/>
                </a:cubicBezTo>
                <a:cubicBezTo>
                  <a:pt x="8681" y="18296"/>
                  <a:pt x="8766" y="18215"/>
                  <a:pt x="8879" y="18180"/>
                </a:cubicBezTo>
                <a:cubicBezTo>
                  <a:pt x="8971" y="18152"/>
                  <a:pt x="9037" y="18056"/>
                  <a:pt x="9116" y="17983"/>
                </a:cubicBezTo>
                <a:cubicBezTo>
                  <a:pt x="9155" y="17946"/>
                  <a:pt x="9460" y="17868"/>
                  <a:pt x="9440" y="17759"/>
                </a:cubicBezTo>
                <a:cubicBezTo>
                  <a:pt x="9427" y="17687"/>
                  <a:pt x="9633" y="17710"/>
                  <a:pt x="9657" y="17710"/>
                </a:cubicBezTo>
                <a:cubicBezTo>
                  <a:pt x="9744" y="17711"/>
                  <a:pt x="9829" y="17737"/>
                  <a:pt x="9914" y="17748"/>
                </a:cubicBezTo>
                <a:cubicBezTo>
                  <a:pt x="10009" y="17759"/>
                  <a:pt x="10043" y="17836"/>
                  <a:pt x="10147" y="17803"/>
                </a:cubicBezTo>
                <a:cubicBezTo>
                  <a:pt x="10206" y="17785"/>
                  <a:pt x="10262" y="17791"/>
                  <a:pt x="10321" y="17780"/>
                </a:cubicBezTo>
                <a:cubicBezTo>
                  <a:pt x="10371" y="17770"/>
                  <a:pt x="10417" y="17816"/>
                  <a:pt x="10465" y="17780"/>
                </a:cubicBezTo>
                <a:cubicBezTo>
                  <a:pt x="10496" y="17755"/>
                  <a:pt x="10719" y="17681"/>
                  <a:pt x="10717" y="17649"/>
                </a:cubicBezTo>
                <a:cubicBezTo>
                  <a:pt x="10701" y="17465"/>
                  <a:pt x="10574" y="17654"/>
                  <a:pt x="10665" y="17435"/>
                </a:cubicBezTo>
                <a:cubicBezTo>
                  <a:pt x="10676" y="17408"/>
                  <a:pt x="10769" y="17260"/>
                  <a:pt x="10769" y="17221"/>
                </a:cubicBezTo>
                <a:cubicBezTo>
                  <a:pt x="10769" y="17222"/>
                  <a:pt x="10762" y="17228"/>
                  <a:pt x="10762" y="17232"/>
                </a:cubicBezTo>
                <a:cubicBezTo>
                  <a:pt x="10762" y="17201"/>
                  <a:pt x="10912" y="17050"/>
                  <a:pt x="10936" y="17021"/>
                </a:cubicBezTo>
                <a:cubicBezTo>
                  <a:pt x="10973" y="16977"/>
                  <a:pt x="11015" y="16947"/>
                  <a:pt x="11047" y="16892"/>
                </a:cubicBezTo>
                <a:cubicBezTo>
                  <a:pt x="11100" y="16802"/>
                  <a:pt x="11094" y="16527"/>
                  <a:pt x="11181" y="16487"/>
                </a:cubicBezTo>
                <a:cubicBezTo>
                  <a:pt x="11197" y="16480"/>
                  <a:pt x="11187" y="16375"/>
                  <a:pt x="11193" y="16348"/>
                </a:cubicBezTo>
                <a:cubicBezTo>
                  <a:pt x="11210" y="16269"/>
                  <a:pt x="11266" y="16226"/>
                  <a:pt x="11307" y="16195"/>
                </a:cubicBezTo>
                <a:cubicBezTo>
                  <a:pt x="11378" y="16142"/>
                  <a:pt x="11441" y="16038"/>
                  <a:pt x="11519" y="16019"/>
                </a:cubicBezTo>
                <a:cubicBezTo>
                  <a:pt x="11571" y="16008"/>
                  <a:pt x="11641" y="16057"/>
                  <a:pt x="11697" y="16057"/>
                </a:cubicBezTo>
                <a:cubicBezTo>
                  <a:pt x="11847" y="16055"/>
                  <a:pt x="12002" y="16038"/>
                  <a:pt x="12153" y="16055"/>
                </a:cubicBezTo>
                <a:cubicBezTo>
                  <a:pt x="12168" y="16006"/>
                  <a:pt x="12350" y="15897"/>
                  <a:pt x="12379" y="15957"/>
                </a:cubicBezTo>
                <a:cubicBezTo>
                  <a:pt x="12405" y="16008"/>
                  <a:pt x="12470" y="15838"/>
                  <a:pt x="12490" y="15822"/>
                </a:cubicBezTo>
                <a:cubicBezTo>
                  <a:pt x="12503" y="15812"/>
                  <a:pt x="12652" y="15781"/>
                  <a:pt x="12649" y="15824"/>
                </a:cubicBezTo>
                <a:cubicBezTo>
                  <a:pt x="12648" y="15826"/>
                  <a:pt x="12647" y="15827"/>
                  <a:pt x="12646" y="15827"/>
                </a:cubicBezTo>
                <a:cubicBezTo>
                  <a:pt x="12705" y="15799"/>
                  <a:pt x="12830" y="15862"/>
                  <a:pt x="12890" y="15871"/>
                </a:cubicBezTo>
                <a:cubicBezTo>
                  <a:pt x="12920" y="15876"/>
                  <a:pt x="12950" y="15882"/>
                  <a:pt x="12981" y="15887"/>
                </a:cubicBezTo>
                <a:cubicBezTo>
                  <a:pt x="13063" y="15901"/>
                  <a:pt x="13088" y="15876"/>
                  <a:pt x="13158" y="15813"/>
                </a:cubicBezTo>
                <a:cubicBezTo>
                  <a:pt x="13156" y="15815"/>
                  <a:pt x="13198" y="15825"/>
                  <a:pt x="13211" y="15803"/>
                </a:cubicBezTo>
                <a:cubicBezTo>
                  <a:pt x="13217" y="15792"/>
                  <a:pt x="13200" y="15774"/>
                  <a:pt x="13203" y="15772"/>
                </a:cubicBezTo>
                <a:cubicBezTo>
                  <a:pt x="13260" y="15715"/>
                  <a:pt x="13441" y="15803"/>
                  <a:pt x="13510" y="15809"/>
                </a:cubicBezTo>
                <a:cubicBezTo>
                  <a:pt x="13550" y="15813"/>
                  <a:pt x="13565" y="15791"/>
                  <a:pt x="13601" y="15813"/>
                </a:cubicBezTo>
                <a:cubicBezTo>
                  <a:pt x="13747" y="15905"/>
                  <a:pt x="13887" y="15882"/>
                  <a:pt x="14043" y="15882"/>
                </a:cubicBezTo>
                <a:cubicBezTo>
                  <a:pt x="14051" y="15806"/>
                  <a:pt x="14145" y="15758"/>
                  <a:pt x="14193" y="15762"/>
                </a:cubicBezTo>
                <a:cubicBezTo>
                  <a:pt x="14224" y="15765"/>
                  <a:pt x="14363" y="15789"/>
                  <a:pt x="14374" y="15839"/>
                </a:cubicBezTo>
                <a:cubicBezTo>
                  <a:pt x="14422" y="16058"/>
                  <a:pt x="14586" y="15904"/>
                  <a:pt x="14658" y="15984"/>
                </a:cubicBezTo>
                <a:cubicBezTo>
                  <a:pt x="14710" y="16041"/>
                  <a:pt x="14730" y="16118"/>
                  <a:pt x="14796" y="16134"/>
                </a:cubicBezTo>
                <a:cubicBezTo>
                  <a:pt x="14862" y="16149"/>
                  <a:pt x="14929" y="16158"/>
                  <a:pt x="14996" y="16160"/>
                </a:cubicBezTo>
                <a:cubicBezTo>
                  <a:pt x="15110" y="16163"/>
                  <a:pt x="15136" y="16069"/>
                  <a:pt x="15161" y="15911"/>
                </a:cubicBezTo>
                <a:cubicBezTo>
                  <a:pt x="15191" y="15724"/>
                  <a:pt x="15380" y="15827"/>
                  <a:pt x="15464" y="15840"/>
                </a:cubicBezTo>
                <a:cubicBezTo>
                  <a:pt x="15574" y="15856"/>
                  <a:pt x="15672" y="15756"/>
                  <a:pt x="15786" y="15788"/>
                </a:cubicBezTo>
                <a:cubicBezTo>
                  <a:pt x="16006" y="15849"/>
                  <a:pt x="16230" y="15736"/>
                  <a:pt x="16454" y="15813"/>
                </a:cubicBezTo>
                <a:cubicBezTo>
                  <a:pt x="16451" y="15712"/>
                  <a:pt x="16745" y="15891"/>
                  <a:pt x="16809" y="15837"/>
                </a:cubicBezTo>
                <a:cubicBezTo>
                  <a:pt x="16924" y="15737"/>
                  <a:pt x="16889" y="15838"/>
                  <a:pt x="16957" y="15955"/>
                </a:cubicBezTo>
                <a:cubicBezTo>
                  <a:pt x="16965" y="15970"/>
                  <a:pt x="17129" y="16205"/>
                  <a:pt x="17125" y="16152"/>
                </a:cubicBezTo>
                <a:cubicBezTo>
                  <a:pt x="17122" y="16143"/>
                  <a:pt x="17118" y="16134"/>
                  <a:pt x="17115" y="16125"/>
                </a:cubicBezTo>
                <a:cubicBezTo>
                  <a:pt x="17113" y="16062"/>
                  <a:pt x="17307" y="16209"/>
                  <a:pt x="17327" y="16230"/>
                </a:cubicBezTo>
                <a:cubicBezTo>
                  <a:pt x="17387" y="16296"/>
                  <a:pt x="17531" y="16245"/>
                  <a:pt x="17594" y="16203"/>
                </a:cubicBezTo>
                <a:cubicBezTo>
                  <a:pt x="17655" y="16164"/>
                  <a:pt x="17719" y="16256"/>
                  <a:pt x="17776" y="16217"/>
                </a:cubicBezTo>
                <a:cubicBezTo>
                  <a:pt x="17825" y="16183"/>
                  <a:pt x="17854" y="16139"/>
                  <a:pt x="17910" y="16142"/>
                </a:cubicBezTo>
                <a:cubicBezTo>
                  <a:pt x="17976" y="16144"/>
                  <a:pt x="17946" y="15724"/>
                  <a:pt x="17953" y="15634"/>
                </a:cubicBezTo>
                <a:cubicBezTo>
                  <a:pt x="17961" y="15525"/>
                  <a:pt x="18127" y="15234"/>
                  <a:pt x="18204" y="15262"/>
                </a:cubicBezTo>
                <a:cubicBezTo>
                  <a:pt x="18197" y="15259"/>
                  <a:pt x="18176" y="15251"/>
                  <a:pt x="18174" y="15237"/>
                </a:cubicBezTo>
                <a:cubicBezTo>
                  <a:pt x="18173" y="15228"/>
                  <a:pt x="18515" y="15252"/>
                  <a:pt x="18565" y="15261"/>
                </a:cubicBezTo>
                <a:cubicBezTo>
                  <a:pt x="18559" y="15248"/>
                  <a:pt x="18542" y="15219"/>
                  <a:pt x="18548" y="15199"/>
                </a:cubicBezTo>
                <a:cubicBezTo>
                  <a:pt x="18564" y="15149"/>
                  <a:pt x="18715" y="15201"/>
                  <a:pt x="18747" y="15174"/>
                </a:cubicBezTo>
                <a:cubicBezTo>
                  <a:pt x="18771" y="15154"/>
                  <a:pt x="18853" y="15098"/>
                  <a:pt x="18866" y="15121"/>
                </a:cubicBezTo>
                <a:cubicBezTo>
                  <a:pt x="18898" y="15175"/>
                  <a:pt x="19014" y="15187"/>
                  <a:pt x="19058" y="15201"/>
                </a:cubicBezTo>
                <a:cubicBezTo>
                  <a:pt x="19129" y="15224"/>
                  <a:pt x="19175" y="15266"/>
                  <a:pt x="19225" y="15357"/>
                </a:cubicBezTo>
                <a:cubicBezTo>
                  <a:pt x="19266" y="15432"/>
                  <a:pt x="19284" y="15492"/>
                  <a:pt x="19331" y="15549"/>
                </a:cubicBezTo>
                <a:cubicBezTo>
                  <a:pt x="19394" y="15626"/>
                  <a:pt x="19376" y="15665"/>
                  <a:pt x="19389" y="15779"/>
                </a:cubicBezTo>
                <a:cubicBezTo>
                  <a:pt x="19402" y="15901"/>
                  <a:pt x="19408" y="15931"/>
                  <a:pt x="19468" y="15954"/>
                </a:cubicBezTo>
                <a:cubicBezTo>
                  <a:pt x="19512" y="15971"/>
                  <a:pt x="19591" y="15957"/>
                  <a:pt x="19630" y="15917"/>
                </a:cubicBezTo>
                <a:cubicBezTo>
                  <a:pt x="19687" y="15856"/>
                  <a:pt x="19712" y="15799"/>
                  <a:pt x="19780" y="15829"/>
                </a:cubicBezTo>
                <a:cubicBezTo>
                  <a:pt x="19838" y="15855"/>
                  <a:pt x="19799" y="15688"/>
                  <a:pt x="19791" y="15641"/>
                </a:cubicBezTo>
                <a:cubicBezTo>
                  <a:pt x="19867" y="15629"/>
                  <a:pt x="19952" y="15615"/>
                  <a:pt x="19952" y="15483"/>
                </a:cubicBezTo>
                <a:cubicBezTo>
                  <a:pt x="19952" y="15400"/>
                  <a:pt x="19907" y="15322"/>
                  <a:pt x="19961" y="15256"/>
                </a:cubicBezTo>
                <a:cubicBezTo>
                  <a:pt x="20032" y="15170"/>
                  <a:pt x="20121" y="15129"/>
                  <a:pt x="20197" y="15054"/>
                </a:cubicBezTo>
                <a:cubicBezTo>
                  <a:pt x="20286" y="14967"/>
                  <a:pt x="20268" y="14884"/>
                  <a:pt x="20271" y="14731"/>
                </a:cubicBezTo>
                <a:cubicBezTo>
                  <a:pt x="20273" y="14612"/>
                  <a:pt x="20368" y="14501"/>
                  <a:pt x="20407" y="14417"/>
                </a:cubicBezTo>
                <a:cubicBezTo>
                  <a:pt x="20420" y="14390"/>
                  <a:pt x="20407" y="14341"/>
                  <a:pt x="20418" y="14324"/>
                </a:cubicBezTo>
                <a:cubicBezTo>
                  <a:pt x="20440" y="14293"/>
                  <a:pt x="20462" y="14261"/>
                  <a:pt x="20484" y="14230"/>
                </a:cubicBezTo>
                <a:cubicBezTo>
                  <a:pt x="20547" y="14140"/>
                  <a:pt x="20514" y="14101"/>
                  <a:pt x="20555" y="13985"/>
                </a:cubicBezTo>
                <a:cubicBezTo>
                  <a:pt x="20578" y="13919"/>
                  <a:pt x="20566" y="13866"/>
                  <a:pt x="20601" y="13795"/>
                </a:cubicBezTo>
                <a:cubicBezTo>
                  <a:pt x="20637" y="13719"/>
                  <a:pt x="20652" y="13647"/>
                  <a:pt x="20659" y="13550"/>
                </a:cubicBezTo>
                <a:cubicBezTo>
                  <a:pt x="20664" y="13471"/>
                  <a:pt x="20660" y="13354"/>
                  <a:pt x="20678" y="13282"/>
                </a:cubicBezTo>
                <a:cubicBezTo>
                  <a:pt x="20716" y="13128"/>
                  <a:pt x="20770" y="13048"/>
                  <a:pt x="20775" y="12865"/>
                </a:cubicBezTo>
                <a:cubicBezTo>
                  <a:pt x="20778" y="12767"/>
                  <a:pt x="20829" y="12709"/>
                  <a:pt x="20837" y="12612"/>
                </a:cubicBezTo>
                <a:cubicBezTo>
                  <a:pt x="20849" y="12462"/>
                  <a:pt x="20818" y="12325"/>
                  <a:pt x="20857" y="12181"/>
                </a:cubicBezTo>
                <a:cubicBezTo>
                  <a:pt x="20886" y="12071"/>
                  <a:pt x="20946" y="11998"/>
                  <a:pt x="20977" y="11886"/>
                </a:cubicBezTo>
                <a:cubicBezTo>
                  <a:pt x="21013" y="11763"/>
                  <a:pt x="21050" y="11669"/>
                  <a:pt x="21109" y="11572"/>
                </a:cubicBezTo>
                <a:cubicBezTo>
                  <a:pt x="21175" y="11465"/>
                  <a:pt x="21223" y="11372"/>
                  <a:pt x="21266" y="11231"/>
                </a:cubicBezTo>
                <a:cubicBezTo>
                  <a:pt x="21267" y="11228"/>
                  <a:pt x="21337" y="10975"/>
                  <a:pt x="21309" y="10993"/>
                </a:cubicBezTo>
                <a:cubicBezTo>
                  <a:pt x="21397" y="10937"/>
                  <a:pt x="21461" y="11063"/>
                  <a:pt x="21528" y="10924"/>
                </a:cubicBezTo>
                <a:cubicBezTo>
                  <a:pt x="21531" y="10918"/>
                  <a:pt x="21533" y="10912"/>
                  <a:pt x="21536" y="10907"/>
                </a:cubicBezTo>
                <a:cubicBezTo>
                  <a:pt x="21551" y="10874"/>
                  <a:pt x="21567" y="10842"/>
                  <a:pt x="21583" y="10811"/>
                </a:cubicBezTo>
                <a:cubicBezTo>
                  <a:pt x="21556" y="10775"/>
                  <a:pt x="21532" y="10734"/>
                  <a:pt x="21504" y="1070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4" name="Shape">
            <a:extLst>
              <a:ext uri="{FF2B5EF4-FFF2-40B4-BE49-F238E27FC236}">
                <a16:creationId xmlns:a16="http://schemas.microsoft.com/office/drawing/2014/main" id="{333BF59F-E687-4823-BDE2-A59800C40B24}"/>
              </a:ext>
            </a:extLst>
          </p:cNvPr>
          <p:cNvSpPr/>
          <p:nvPr/>
        </p:nvSpPr>
        <p:spPr>
          <a:xfrm>
            <a:off x="6179719" y="4017811"/>
            <a:ext cx="572847" cy="611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2" h="21581" extrusionOk="0">
                <a:moveTo>
                  <a:pt x="21441" y="17359"/>
                </a:moveTo>
                <a:cubicBezTo>
                  <a:pt x="21385" y="17322"/>
                  <a:pt x="21274" y="17462"/>
                  <a:pt x="21237" y="17487"/>
                </a:cubicBezTo>
                <a:cubicBezTo>
                  <a:pt x="21022" y="17632"/>
                  <a:pt x="20301" y="17207"/>
                  <a:pt x="20128" y="17081"/>
                </a:cubicBezTo>
                <a:cubicBezTo>
                  <a:pt x="19839" y="16871"/>
                  <a:pt x="19616" y="16628"/>
                  <a:pt x="19595" y="16277"/>
                </a:cubicBezTo>
                <a:cubicBezTo>
                  <a:pt x="19582" y="16061"/>
                  <a:pt x="19726" y="15917"/>
                  <a:pt x="19904" y="15823"/>
                </a:cubicBezTo>
                <a:cubicBezTo>
                  <a:pt x="20033" y="15755"/>
                  <a:pt x="20093" y="15395"/>
                  <a:pt x="20156" y="15267"/>
                </a:cubicBezTo>
                <a:cubicBezTo>
                  <a:pt x="20292" y="14990"/>
                  <a:pt x="20382" y="14741"/>
                  <a:pt x="20586" y="14483"/>
                </a:cubicBezTo>
                <a:cubicBezTo>
                  <a:pt x="20609" y="14454"/>
                  <a:pt x="20661" y="14401"/>
                  <a:pt x="20717" y="14339"/>
                </a:cubicBezTo>
                <a:cubicBezTo>
                  <a:pt x="20534" y="14386"/>
                  <a:pt x="20290" y="14361"/>
                  <a:pt x="20099" y="14355"/>
                </a:cubicBezTo>
                <a:cubicBezTo>
                  <a:pt x="19961" y="14350"/>
                  <a:pt x="19941" y="14330"/>
                  <a:pt x="19833" y="14243"/>
                </a:cubicBezTo>
                <a:cubicBezTo>
                  <a:pt x="19804" y="14219"/>
                  <a:pt x="19800" y="14168"/>
                  <a:pt x="19771" y="14146"/>
                </a:cubicBezTo>
                <a:cubicBezTo>
                  <a:pt x="19737" y="14120"/>
                  <a:pt x="19664" y="14144"/>
                  <a:pt x="19630" y="14120"/>
                </a:cubicBezTo>
                <a:cubicBezTo>
                  <a:pt x="19541" y="14055"/>
                  <a:pt x="19495" y="13992"/>
                  <a:pt x="19397" y="13933"/>
                </a:cubicBezTo>
                <a:cubicBezTo>
                  <a:pt x="19301" y="13876"/>
                  <a:pt x="19271" y="13882"/>
                  <a:pt x="19186" y="13852"/>
                </a:cubicBezTo>
                <a:cubicBezTo>
                  <a:pt x="19179" y="13849"/>
                  <a:pt x="19174" y="13848"/>
                  <a:pt x="19165" y="13845"/>
                </a:cubicBezTo>
                <a:cubicBezTo>
                  <a:pt x="18986" y="13773"/>
                  <a:pt x="18924" y="13607"/>
                  <a:pt x="18873" y="13459"/>
                </a:cubicBezTo>
                <a:cubicBezTo>
                  <a:pt x="18806" y="13267"/>
                  <a:pt x="18765" y="13080"/>
                  <a:pt x="18715" y="12890"/>
                </a:cubicBezTo>
                <a:cubicBezTo>
                  <a:pt x="18691" y="12797"/>
                  <a:pt x="18712" y="12719"/>
                  <a:pt x="18654" y="12640"/>
                </a:cubicBezTo>
                <a:cubicBezTo>
                  <a:pt x="18617" y="12592"/>
                  <a:pt x="18533" y="12551"/>
                  <a:pt x="18484" y="12506"/>
                </a:cubicBezTo>
                <a:cubicBezTo>
                  <a:pt x="18353" y="12386"/>
                  <a:pt x="18155" y="12169"/>
                  <a:pt x="18090" y="12012"/>
                </a:cubicBezTo>
                <a:cubicBezTo>
                  <a:pt x="18049" y="11911"/>
                  <a:pt x="18035" y="11875"/>
                  <a:pt x="17969" y="11793"/>
                </a:cubicBezTo>
                <a:cubicBezTo>
                  <a:pt x="17910" y="11721"/>
                  <a:pt x="17837" y="11648"/>
                  <a:pt x="17781" y="11569"/>
                </a:cubicBezTo>
                <a:cubicBezTo>
                  <a:pt x="17729" y="11496"/>
                  <a:pt x="17677" y="11437"/>
                  <a:pt x="17646" y="11354"/>
                </a:cubicBezTo>
                <a:cubicBezTo>
                  <a:pt x="17622" y="11290"/>
                  <a:pt x="17633" y="11190"/>
                  <a:pt x="17598" y="11130"/>
                </a:cubicBezTo>
                <a:cubicBezTo>
                  <a:pt x="17527" y="11010"/>
                  <a:pt x="17330" y="11057"/>
                  <a:pt x="17232" y="10975"/>
                </a:cubicBezTo>
                <a:cubicBezTo>
                  <a:pt x="17173" y="10926"/>
                  <a:pt x="17060" y="10755"/>
                  <a:pt x="17028" y="10701"/>
                </a:cubicBezTo>
                <a:cubicBezTo>
                  <a:pt x="16940" y="10553"/>
                  <a:pt x="16990" y="10384"/>
                  <a:pt x="17042" y="10244"/>
                </a:cubicBezTo>
                <a:cubicBezTo>
                  <a:pt x="17110" y="10065"/>
                  <a:pt x="17193" y="9908"/>
                  <a:pt x="17257" y="9743"/>
                </a:cubicBezTo>
                <a:cubicBezTo>
                  <a:pt x="17307" y="9613"/>
                  <a:pt x="17389" y="9486"/>
                  <a:pt x="17434" y="9362"/>
                </a:cubicBezTo>
                <a:cubicBezTo>
                  <a:pt x="17493" y="9194"/>
                  <a:pt x="17536" y="9044"/>
                  <a:pt x="17647" y="8903"/>
                </a:cubicBezTo>
                <a:cubicBezTo>
                  <a:pt x="17705" y="8830"/>
                  <a:pt x="17729" y="8730"/>
                  <a:pt x="17781" y="8663"/>
                </a:cubicBezTo>
                <a:cubicBezTo>
                  <a:pt x="17822" y="8612"/>
                  <a:pt x="17887" y="8591"/>
                  <a:pt x="17914" y="8532"/>
                </a:cubicBezTo>
                <a:cubicBezTo>
                  <a:pt x="17970" y="8409"/>
                  <a:pt x="17919" y="8161"/>
                  <a:pt x="17919" y="8025"/>
                </a:cubicBezTo>
                <a:cubicBezTo>
                  <a:pt x="17919" y="7808"/>
                  <a:pt x="17909" y="7638"/>
                  <a:pt x="17836" y="7434"/>
                </a:cubicBezTo>
                <a:cubicBezTo>
                  <a:pt x="17790" y="7305"/>
                  <a:pt x="17670" y="7227"/>
                  <a:pt x="17619" y="7109"/>
                </a:cubicBezTo>
                <a:cubicBezTo>
                  <a:pt x="17587" y="7036"/>
                  <a:pt x="17591" y="6934"/>
                  <a:pt x="17570" y="6855"/>
                </a:cubicBezTo>
                <a:cubicBezTo>
                  <a:pt x="17520" y="6660"/>
                  <a:pt x="17314" y="6448"/>
                  <a:pt x="17102" y="6382"/>
                </a:cubicBezTo>
                <a:cubicBezTo>
                  <a:pt x="16929" y="6329"/>
                  <a:pt x="16699" y="6404"/>
                  <a:pt x="16517" y="6380"/>
                </a:cubicBezTo>
                <a:cubicBezTo>
                  <a:pt x="16371" y="6362"/>
                  <a:pt x="16379" y="6380"/>
                  <a:pt x="16362" y="6234"/>
                </a:cubicBezTo>
                <a:cubicBezTo>
                  <a:pt x="16352" y="6151"/>
                  <a:pt x="16363" y="6061"/>
                  <a:pt x="16363" y="5977"/>
                </a:cubicBezTo>
                <a:cubicBezTo>
                  <a:pt x="16363" y="5794"/>
                  <a:pt x="16364" y="5611"/>
                  <a:pt x="16363" y="5428"/>
                </a:cubicBezTo>
                <a:cubicBezTo>
                  <a:pt x="16362" y="5219"/>
                  <a:pt x="16355" y="5149"/>
                  <a:pt x="16480" y="4991"/>
                </a:cubicBezTo>
                <a:cubicBezTo>
                  <a:pt x="16535" y="4922"/>
                  <a:pt x="16565" y="4832"/>
                  <a:pt x="16629" y="4767"/>
                </a:cubicBezTo>
                <a:cubicBezTo>
                  <a:pt x="16709" y="4684"/>
                  <a:pt x="16838" y="4641"/>
                  <a:pt x="16928" y="4568"/>
                </a:cubicBezTo>
                <a:cubicBezTo>
                  <a:pt x="17184" y="4361"/>
                  <a:pt x="17388" y="4091"/>
                  <a:pt x="17551" y="3838"/>
                </a:cubicBezTo>
                <a:cubicBezTo>
                  <a:pt x="17657" y="3674"/>
                  <a:pt x="17653" y="3562"/>
                  <a:pt x="17702" y="3379"/>
                </a:cubicBezTo>
                <a:cubicBezTo>
                  <a:pt x="17758" y="3174"/>
                  <a:pt x="17760" y="3130"/>
                  <a:pt x="17683" y="2943"/>
                </a:cubicBezTo>
                <a:cubicBezTo>
                  <a:pt x="17563" y="2652"/>
                  <a:pt x="17449" y="2247"/>
                  <a:pt x="17452" y="1916"/>
                </a:cubicBezTo>
                <a:cubicBezTo>
                  <a:pt x="17452" y="1766"/>
                  <a:pt x="17478" y="1602"/>
                  <a:pt x="17429" y="1474"/>
                </a:cubicBezTo>
                <a:cubicBezTo>
                  <a:pt x="17417" y="1443"/>
                  <a:pt x="17402" y="1414"/>
                  <a:pt x="17380" y="1388"/>
                </a:cubicBezTo>
                <a:cubicBezTo>
                  <a:pt x="17266" y="1254"/>
                  <a:pt x="17058" y="1141"/>
                  <a:pt x="16907" y="1038"/>
                </a:cubicBezTo>
                <a:cubicBezTo>
                  <a:pt x="16884" y="1022"/>
                  <a:pt x="16859" y="1007"/>
                  <a:pt x="16835" y="991"/>
                </a:cubicBezTo>
                <a:cubicBezTo>
                  <a:pt x="16485" y="765"/>
                  <a:pt x="16125" y="602"/>
                  <a:pt x="15916" y="230"/>
                </a:cubicBezTo>
                <a:cubicBezTo>
                  <a:pt x="15891" y="187"/>
                  <a:pt x="15801" y="34"/>
                  <a:pt x="15775" y="17"/>
                </a:cubicBezTo>
                <a:cubicBezTo>
                  <a:pt x="15720" y="-19"/>
                  <a:pt x="15573" y="13"/>
                  <a:pt x="15507" y="13"/>
                </a:cubicBezTo>
                <a:cubicBezTo>
                  <a:pt x="15325" y="14"/>
                  <a:pt x="15143" y="13"/>
                  <a:pt x="14962" y="13"/>
                </a:cubicBezTo>
                <a:cubicBezTo>
                  <a:pt x="14743" y="13"/>
                  <a:pt x="14590" y="12"/>
                  <a:pt x="14399" y="87"/>
                </a:cubicBezTo>
                <a:cubicBezTo>
                  <a:pt x="14223" y="156"/>
                  <a:pt x="14138" y="197"/>
                  <a:pt x="13989" y="307"/>
                </a:cubicBezTo>
                <a:cubicBezTo>
                  <a:pt x="13927" y="353"/>
                  <a:pt x="13842" y="372"/>
                  <a:pt x="13800" y="420"/>
                </a:cubicBezTo>
                <a:cubicBezTo>
                  <a:pt x="13748" y="479"/>
                  <a:pt x="13755" y="605"/>
                  <a:pt x="13698" y="677"/>
                </a:cubicBezTo>
                <a:cubicBezTo>
                  <a:pt x="13568" y="838"/>
                  <a:pt x="13429" y="963"/>
                  <a:pt x="13210" y="966"/>
                </a:cubicBezTo>
                <a:cubicBezTo>
                  <a:pt x="13015" y="969"/>
                  <a:pt x="12821" y="964"/>
                  <a:pt x="12626" y="966"/>
                </a:cubicBezTo>
                <a:cubicBezTo>
                  <a:pt x="12364" y="969"/>
                  <a:pt x="12297" y="1017"/>
                  <a:pt x="12159" y="1215"/>
                </a:cubicBezTo>
                <a:cubicBezTo>
                  <a:pt x="11984" y="1466"/>
                  <a:pt x="11699" y="1744"/>
                  <a:pt x="11620" y="2034"/>
                </a:cubicBezTo>
                <a:cubicBezTo>
                  <a:pt x="11575" y="2202"/>
                  <a:pt x="11680" y="2429"/>
                  <a:pt x="11579" y="2579"/>
                </a:cubicBezTo>
                <a:cubicBezTo>
                  <a:pt x="11503" y="2689"/>
                  <a:pt x="11297" y="2752"/>
                  <a:pt x="11186" y="2796"/>
                </a:cubicBezTo>
                <a:cubicBezTo>
                  <a:pt x="11005" y="2867"/>
                  <a:pt x="10923" y="2921"/>
                  <a:pt x="10913" y="3124"/>
                </a:cubicBezTo>
                <a:cubicBezTo>
                  <a:pt x="10904" y="3304"/>
                  <a:pt x="10901" y="3494"/>
                  <a:pt x="10912" y="3674"/>
                </a:cubicBezTo>
                <a:cubicBezTo>
                  <a:pt x="10922" y="3865"/>
                  <a:pt x="10992" y="4021"/>
                  <a:pt x="10992" y="4222"/>
                </a:cubicBezTo>
                <a:cubicBezTo>
                  <a:pt x="10991" y="4406"/>
                  <a:pt x="10992" y="4588"/>
                  <a:pt x="10992" y="4771"/>
                </a:cubicBezTo>
                <a:cubicBezTo>
                  <a:pt x="10992" y="4961"/>
                  <a:pt x="11001" y="5140"/>
                  <a:pt x="10953" y="5320"/>
                </a:cubicBezTo>
                <a:cubicBezTo>
                  <a:pt x="10899" y="5525"/>
                  <a:pt x="10919" y="5743"/>
                  <a:pt x="10836" y="5950"/>
                </a:cubicBezTo>
                <a:cubicBezTo>
                  <a:pt x="10711" y="6260"/>
                  <a:pt x="10412" y="6543"/>
                  <a:pt x="10056" y="6601"/>
                </a:cubicBezTo>
                <a:cubicBezTo>
                  <a:pt x="9957" y="6617"/>
                  <a:pt x="9906" y="6659"/>
                  <a:pt x="9811" y="6678"/>
                </a:cubicBezTo>
                <a:cubicBezTo>
                  <a:pt x="9745" y="6691"/>
                  <a:pt x="9649" y="6652"/>
                  <a:pt x="9582" y="6670"/>
                </a:cubicBezTo>
                <a:cubicBezTo>
                  <a:pt x="9550" y="6679"/>
                  <a:pt x="9514" y="6727"/>
                  <a:pt x="9496" y="6731"/>
                </a:cubicBezTo>
                <a:cubicBezTo>
                  <a:pt x="9333" y="6771"/>
                  <a:pt x="9139" y="6747"/>
                  <a:pt x="8968" y="6747"/>
                </a:cubicBezTo>
                <a:cubicBezTo>
                  <a:pt x="8867" y="6747"/>
                  <a:pt x="8756" y="6760"/>
                  <a:pt x="8655" y="6749"/>
                </a:cubicBezTo>
                <a:cubicBezTo>
                  <a:pt x="8496" y="6732"/>
                  <a:pt x="8518" y="6753"/>
                  <a:pt x="8500" y="6603"/>
                </a:cubicBezTo>
                <a:cubicBezTo>
                  <a:pt x="8482" y="6451"/>
                  <a:pt x="8560" y="6226"/>
                  <a:pt x="8507" y="6086"/>
                </a:cubicBezTo>
                <a:cubicBezTo>
                  <a:pt x="8376" y="5739"/>
                  <a:pt x="7614" y="6002"/>
                  <a:pt x="7412" y="6158"/>
                </a:cubicBezTo>
                <a:cubicBezTo>
                  <a:pt x="7282" y="6259"/>
                  <a:pt x="7214" y="6345"/>
                  <a:pt x="7062" y="6419"/>
                </a:cubicBezTo>
                <a:cubicBezTo>
                  <a:pt x="6971" y="6463"/>
                  <a:pt x="6877" y="6501"/>
                  <a:pt x="6787" y="6546"/>
                </a:cubicBezTo>
                <a:cubicBezTo>
                  <a:pt x="6634" y="6625"/>
                  <a:pt x="6491" y="6690"/>
                  <a:pt x="6340" y="6768"/>
                </a:cubicBezTo>
                <a:cubicBezTo>
                  <a:pt x="6218" y="6832"/>
                  <a:pt x="6072" y="6934"/>
                  <a:pt x="5937" y="6969"/>
                </a:cubicBezTo>
                <a:cubicBezTo>
                  <a:pt x="5844" y="6994"/>
                  <a:pt x="5761" y="7005"/>
                  <a:pt x="5668" y="7040"/>
                </a:cubicBezTo>
                <a:cubicBezTo>
                  <a:pt x="5570" y="7077"/>
                  <a:pt x="5543" y="7095"/>
                  <a:pt x="5428" y="7121"/>
                </a:cubicBezTo>
                <a:cubicBezTo>
                  <a:pt x="5335" y="7142"/>
                  <a:pt x="5240" y="7199"/>
                  <a:pt x="5155" y="7224"/>
                </a:cubicBezTo>
                <a:cubicBezTo>
                  <a:pt x="5075" y="7248"/>
                  <a:pt x="5001" y="7238"/>
                  <a:pt x="4918" y="7256"/>
                </a:cubicBezTo>
                <a:cubicBezTo>
                  <a:pt x="4819" y="7278"/>
                  <a:pt x="4804" y="7322"/>
                  <a:pt x="4690" y="7335"/>
                </a:cubicBezTo>
                <a:cubicBezTo>
                  <a:pt x="4602" y="7344"/>
                  <a:pt x="4504" y="7333"/>
                  <a:pt x="4416" y="7333"/>
                </a:cubicBezTo>
                <a:cubicBezTo>
                  <a:pt x="4065" y="7333"/>
                  <a:pt x="3592" y="7264"/>
                  <a:pt x="3400" y="7625"/>
                </a:cubicBezTo>
                <a:cubicBezTo>
                  <a:pt x="3317" y="7782"/>
                  <a:pt x="3322" y="8040"/>
                  <a:pt x="3287" y="8217"/>
                </a:cubicBezTo>
                <a:cubicBezTo>
                  <a:pt x="3257" y="8364"/>
                  <a:pt x="3287" y="8320"/>
                  <a:pt x="3135" y="8376"/>
                </a:cubicBezTo>
                <a:cubicBezTo>
                  <a:pt x="3011" y="8421"/>
                  <a:pt x="2921" y="8430"/>
                  <a:pt x="2788" y="8431"/>
                </a:cubicBezTo>
                <a:cubicBezTo>
                  <a:pt x="2450" y="8435"/>
                  <a:pt x="1994" y="8654"/>
                  <a:pt x="1845" y="8944"/>
                </a:cubicBezTo>
                <a:cubicBezTo>
                  <a:pt x="1762" y="9105"/>
                  <a:pt x="1681" y="9315"/>
                  <a:pt x="1650" y="9493"/>
                </a:cubicBezTo>
                <a:cubicBezTo>
                  <a:pt x="1619" y="9670"/>
                  <a:pt x="1595" y="9823"/>
                  <a:pt x="1458" y="9971"/>
                </a:cubicBezTo>
                <a:cubicBezTo>
                  <a:pt x="1237" y="10211"/>
                  <a:pt x="1009" y="10483"/>
                  <a:pt x="722" y="10627"/>
                </a:cubicBezTo>
                <a:cubicBezTo>
                  <a:pt x="506" y="10735"/>
                  <a:pt x="348" y="10780"/>
                  <a:pt x="210" y="10994"/>
                </a:cubicBezTo>
                <a:cubicBezTo>
                  <a:pt x="136" y="11106"/>
                  <a:pt x="71" y="11260"/>
                  <a:pt x="35" y="11375"/>
                </a:cubicBezTo>
                <a:cubicBezTo>
                  <a:pt x="16" y="11435"/>
                  <a:pt x="13" y="11494"/>
                  <a:pt x="0" y="11552"/>
                </a:cubicBezTo>
                <a:cubicBezTo>
                  <a:pt x="32" y="11570"/>
                  <a:pt x="67" y="11596"/>
                  <a:pt x="111" y="11631"/>
                </a:cubicBezTo>
                <a:cubicBezTo>
                  <a:pt x="197" y="11701"/>
                  <a:pt x="291" y="11742"/>
                  <a:pt x="362" y="11833"/>
                </a:cubicBezTo>
                <a:cubicBezTo>
                  <a:pt x="423" y="11912"/>
                  <a:pt x="442" y="12011"/>
                  <a:pt x="500" y="12091"/>
                </a:cubicBezTo>
                <a:cubicBezTo>
                  <a:pt x="617" y="12253"/>
                  <a:pt x="819" y="12295"/>
                  <a:pt x="934" y="12473"/>
                </a:cubicBezTo>
                <a:cubicBezTo>
                  <a:pt x="936" y="12477"/>
                  <a:pt x="938" y="12482"/>
                  <a:pt x="941" y="12486"/>
                </a:cubicBezTo>
                <a:cubicBezTo>
                  <a:pt x="965" y="12529"/>
                  <a:pt x="981" y="12579"/>
                  <a:pt x="1008" y="12621"/>
                </a:cubicBezTo>
                <a:cubicBezTo>
                  <a:pt x="1033" y="12662"/>
                  <a:pt x="1092" y="12770"/>
                  <a:pt x="1121" y="12802"/>
                </a:cubicBezTo>
                <a:cubicBezTo>
                  <a:pt x="1231" y="12925"/>
                  <a:pt x="1430" y="12970"/>
                  <a:pt x="1556" y="13056"/>
                </a:cubicBezTo>
                <a:cubicBezTo>
                  <a:pt x="1677" y="13140"/>
                  <a:pt x="1790" y="13251"/>
                  <a:pt x="1902" y="13333"/>
                </a:cubicBezTo>
                <a:cubicBezTo>
                  <a:pt x="2064" y="13450"/>
                  <a:pt x="2254" y="13512"/>
                  <a:pt x="2434" y="13607"/>
                </a:cubicBezTo>
                <a:cubicBezTo>
                  <a:pt x="2799" y="13802"/>
                  <a:pt x="3198" y="13790"/>
                  <a:pt x="3603" y="13918"/>
                </a:cubicBezTo>
                <a:cubicBezTo>
                  <a:pt x="3772" y="13971"/>
                  <a:pt x="3915" y="14018"/>
                  <a:pt x="4097" y="13985"/>
                </a:cubicBezTo>
                <a:cubicBezTo>
                  <a:pt x="4170" y="13972"/>
                  <a:pt x="4204" y="13927"/>
                  <a:pt x="4296" y="13916"/>
                </a:cubicBezTo>
                <a:cubicBezTo>
                  <a:pt x="4407" y="13903"/>
                  <a:pt x="4494" y="13927"/>
                  <a:pt x="4601" y="13876"/>
                </a:cubicBezTo>
                <a:cubicBezTo>
                  <a:pt x="4556" y="13958"/>
                  <a:pt x="4457" y="14007"/>
                  <a:pt x="4412" y="14099"/>
                </a:cubicBezTo>
                <a:cubicBezTo>
                  <a:pt x="4351" y="14226"/>
                  <a:pt x="4391" y="14350"/>
                  <a:pt x="4295" y="14471"/>
                </a:cubicBezTo>
                <a:cubicBezTo>
                  <a:pt x="4309" y="14567"/>
                  <a:pt x="4305" y="14731"/>
                  <a:pt x="4356" y="14854"/>
                </a:cubicBezTo>
                <a:cubicBezTo>
                  <a:pt x="4432" y="15040"/>
                  <a:pt x="4456" y="15140"/>
                  <a:pt x="4454" y="15349"/>
                </a:cubicBezTo>
                <a:cubicBezTo>
                  <a:pt x="4453" y="15480"/>
                  <a:pt x="4461" y="15612"/>
                  <a:pt x="4456" y="15743"/>
                </a:cubicBezTo>
                <a:cubicBezTo>
                  <a:pt x="4448" y="15934"/>
                  <a:pt x="4380" y="16108"/>
                  <a:pt x="4375" y="16298"/>
                </a:cubicBezTo>
                <a:cubicBezTo>
                  <a:pt x="4371" y="16457"/>
                  <a:pt x="4379" y="16617"/>
                  <a:pt x="4376" y="16776"/>
                </a:cubicBezTo>
                <a:cubicBezTo>
                  <a:pt x="4374" y="16928"/>
                  <a:pt x="4439" y="16997"/>
                  <a:pt x="4456" y="17137"/>
                </a:cubicBezTo>
                <a:cubicBezTo>
                  <a:pt x="4473" y="17288"/>
                  <a:pt x="4443" y="17412"/>
                  <a:pt x="4508" y="17561"/>
                </a:cubicBezTo>
                <a:cubicBezTo>
                  <a:pt x="4573" y="17707"/>
                  <a:pt x="4683" y="17805"/>
                  <a:pt x="4785" y="17923"/>
                </a:cubicBezTo>
                <a:cubicBezTo>
                  <a:pt x="4878" y="18031"/>
                  <a:pt x="4975" y="18112"/>
                  <a:pt x="5077" y="18206"/>
                </a:cubicBezTo>
                <a:cubicBezTo>
                  <a:pt x="5189" y="18310"/>
                  <a:pt x="5329" y="18400"/>
                  <a:pt x="5409" y="18527"/>
                </a:cubicBezTo>
                <a:cubicBezTo>
                  <a:pt x="5483" y="18643"/>
                  <a:pt x="5511" y="18782"/>
                  <a:pt x="5579" y="18894"/>
                </a:cubicBezTo>
                <a:cubicBezTo>
                  <a:pt x="5646" y="19006"/>
                  <a:pt x="5761" y="19076"/>
                  <a:pt x="5833" y="19187"/>
                </a:cubicBezTo>
                <a:cubicBezTo>
                  <a:pt x="5917" y="19314"/>
                  <a:pt x="6011" y="19429"/>
                  <a:pt x="6103" y="19555"/>
                </a:cubicBezTo>
                <a:cubicBezTo>
                  <a:pt x="6150" y="19619"/>
                  <a:pt x="6234" y="19644"/>
                  <a:pt x="6278" y="19700"/>
                </a:cubicBezTo>
                <a:cubicBezTo>
                  <a:pt x="6306" y="19735"/>
                  <a:pt x="6307" y="19793"/>
                  <a:pt x="6337" y="19827"/>
                </a:cubicBezTo>
                <a:cubicBezTo>
                  <a:pt x="6394" y="19895"/>
                  <a:pt x="6435" y="19918"/>
                  <a:pt x="6478" y="19992"/>
                </a:cubicBezTo>
                <a:cubicBezTo>
                  <a:pt x="6542" y="20099"/>
                  <a:pt x="6547" y="20071"/>
                  <a:pt x="6636" y="20171"/>
                </a:cubicBezTo>
                <a:cubicBezTo>
                  <a:pt x="6698" y="20239"/>
                  <a:pt x="6745" y="20344"/>
                  <a:pt x="6791" y="20416"/>
                </a:cubicBezTo>
                <a:cubicBezTo>
                  <a:pt x="6826" y="20471"/>
                  <a:pt x="6881" y="20470"/>
                  <a:pt x="6883" y="20563"/>
                </a:cubicBezTo>
                <a:cubicBezTo>
                  <a:pt x="6981" y="20572"/>
                  <a:pt x="7041" y="20638"/>
                  <a:pt x="7134" y="20654"/>
                </a:cubicBezTo>
                <a:cubicBezTo>
                  <a:pt x="7277" y="20678"/>
                  <a:pt x="7461" y="20650"/>
                  <a:pt x="7608" y="20650"/>
                </a:cubicBezTo>
                <a:cubicBezTo>
                  <a:pt x="7785" y="20650"/>
                  <a:pt x="8149" y="20715"/>
                  <a:pt x="8289" y="20606"/>
                </a:cubicBezTo>
                <a:cubicBezTo>
                  <a:pt x="8529" y="20899"/>
                  <a:pt x="8806" y="21155"/>
                  <a:pt x="9126" y="21364"/>
                </a:cubicBezTo>
                <a:cubicBezTo>
                  <a:pt x="9227" y="21429"/>
                  <a:pt x="9314" y="21508"/>
                  <a:pt x="9408" y="21581"/>
                </a:cubicBezTo>
                <a:cubicBezTo>
                  <a:pt x="9450" y="21538"/>
                  <a:pt x="9494" y="21498"/>
                  <a:pt x="9543" y="21463"/>
                </a:cubicBezTo>
                <a:cubicBezTo>
                  <a:pt x="9688" y="21361"/>
                  <a:pt x="9832" y="21240"/>
                  <a:pt x="9990" y="21159"/>
                </a:cubicBezTo>
                <a:cubicBezTo>
                  <a:pt x="10218" y="21043"/>
                  <a:pt x="10271" y="20817"/>
                  <a:pt x="10536" y="20783"/>
                </a:cubicBezTo>
                <a:cubicBezTo>
                  <a:pt x="10807" y="20749"/>
                  <a:pt x="10864" y="20783"/>
                  <a:pt x="11117" y="20725"/>
                </a:cubicBezTo>
                <a:cubicBezTo>
                  <a:pt x="11345" y="20673"/>
                  <a:pt x="11270" y="20431"/>
                  <a:pt x="11302" y="20236"/>
                </a:cubicBezTo>
                <a:cubicBezTo>
                  <a:pt x="11342" y="19997"/>
                  <a:pt x="11608" y="19911"/>
                  <a:pt x="11778" y="19751"/>
                </a:cubicBezTo>
                <a:cubicBezTo>
                  <a:pt x="11873" y="19662"/>
                  <a:pt x="11998" y="19424"/>
                  <a:pt x="12166" y="19443"/>
                </a:cubicBezTo>
                <a:cubicBezTo>
                  <a:pt x="12446" y="19476"/>
                  <a:pt x="12509" y="18990"/>
                  <a:pt x="12752" y="18905"/>
                </a:cubicBezTo>
                <a:cubicBezTo>
                  <a:pt x="13097" y="18785"/>
                  <a:pt x="13501" y="18666"/>
                  <a:pt x="13872" y="18653"/>
                </a:cubicBezTo>
                <a:cubicBezTo>
                  <a:pt x="14171" y="18643"/>
                  <a:pt x="14484" y="18690"/>
                  <a:pt x="14781" y="18728"/>
                </a:cubicBezTo>
                <a:cubicBezTo>
                  <a:pt x="14876" y="18741"/>
                  <a:pt x="15070" y="18582"/>
                  <a:pt x="15235" y="18588"/>
                </a:cubicBezTo>
                <a:cubicBezTo>
                  <a:pt x="15456" y="18598"/>
                  <a:pt x="15423" y="19048"/>
                  <a:pt x="15605" y="19004"/>
                </a:cubicBezTo>
                <a:cubicBezTo>
                  <a:pt x="15809" y="18956"/>
                  <a:pt x="15978" y="18973"/>
                  <a:pt x="16183" y="18869"/>
                </a:cubicBezTo>
                <a:cubicBezTo>
                  <a:pt x="15924" y="18740"/>
                  <a:pt x="16180" y="18604"/>
                  <a:pt x="16355" y="18599"/>
                </a:cubicBezTo>
                <a:cubicBezTo>
                  <a:pt x="16564" y="18592"/>
                  <a:pt x="16857" y="18575"/>
                  <a:pt x="17050" y="18666"/>
                </a:cubicBezTo>
                <a:cubicBezTo>
                  <a:pt x="17149" y="18713"/>
                  <a:pt x="17334" y="18590"/>
                  <a:pt x="17438" y="18583"/>
                </a:cubicBezTo>
                <a:cubicBezTo>
                  <a:pt x="17559" y="18575"/>
                  <a:pt x="17671" y="18643"/>
                  <a:pt x="17762" y="18708"/>
                </a:cubicBezTo>
                <a:cubicBezTo>
                  <a:pt x="17904" y="18810"/>
                  <a:pt x="17905" y="18776"/>
                  <a:pt x="17914" y="18895"/>
                </a:cubicBezTo>
                <a:cubicBezTo>
                  <a:pt x="17915" y="18915"/>
                  <a:pt x="18701" y="18728"/>
                  <a:pt x="18803" y="18665"/>
                </a:cubicBezTo>
                <a:cubicBezTo>
                  <a:pt x="18798" y="18667"/>
                  <a:pt x="18779" y="18654"/>
                  <a:pt x="18772" y="18656"/>
                </a:cubicBezTo>
                <a:cubicBezTo>
                  <a:pt x="19056" y="18550"/>
                  <a:pt x="19376" y="18932"/>
                  <a:pt x="19616" y="18758"/>
                </a:cubicBezTo>
                <a:cubicBezTo>
                  <a:pt x="19942" y="18523"/>
                  <a:pt x="20196" y="18377"/>
                  <a:pt x="20617" y="18335"/>
                </a:cubicBezTo>
                <a:cubicBezTo>
                  <a:pt x="20936" y="18303"/>
                  <a:pt x="21109" y="18119"/>
                  <a:pt x="21276" y="17874"/>
                </a:cubicBezTo>
                <a:cubicBezTo>
                  <a:pt x="21341" y="17776"/>
                  <a:pt x="21600" y="17466"/>
                  <a:pt x="21441" y="1735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E93740B5-8478-489D-A324-C8413BB9346E}"/>
              </a:ext>
            </a:extLst>
          </p:cNvPr>
          <p:cNvGrpSpPr/>
          <p:nvPr/>
        </p:nvGrpSpPr>
        <p:grpSpPr>
          <a:xfrm>
            <a:off x="5399623" y="2924363"/>
            <a:ext cx="525074" cy="584334"/>
            <a:chOff x="7289822" y="2789142"/>
            <a:chExt cx="708888" cy="788894"/>
          </a:xfrm>
        </p:grpSpPr>
        <p:sp>
          <p:nvSpPr>
            <p:cNvPr id="346" name="Shape">
              <a:extLst>
                <a:ext uri="{FF2B5EF4-FFF2-40B4-BE49-F238E27FC236}">
                  <a16:creationId xmlns:a16="http://schemas.microsoft.com/office/drawing/2014/main" id="{13C86449-032E-4381-A346-DE621F832154}"/>
                </a:ext>
              </a:extLst>
            </p:cNvPr>
            <p:cNvSpPr/>
            <p:nvPr/>
          </p:nvSpPr>
          <p:spPr>
            <a:xfrm>
              <a:off x="7414074" y="3084981"/>
              <a:ext cx="26474" cy="2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18772" extrusionOk="0">
                  <a:moveTo>
                    <a:pt x="6155" y="16181"/>
                  </a:moveTo>
                  <a:cubicBezTo>
                    <a:pt x="8646" y="16426"/>
                    <a:pt x="10174" y="14684"/>
                    <a:pt x="12877" y="14640"/>
                  </a:cubicBezTo>
                  <a:cubicBezTo>
                    <a:pt x="14593" y="14617"/>
                    <a:pt x="15392" y="14505"/>
                    <a:pt x="16638" y="15444"/>
                  </a:cubicBezTo>
                  <a:cubicBezTo>
                    <a:pt x="18049" y="16494"/>
                    <a:pt x="17249" y="18370"/>
                    <a:pt x="19224" y="18772"/>
                  </a:cubicBezTo>
                  <a:cubicBezTo>
                    <a:pt x="19341" y="18348"/>
                    <a:pt x="19435" y="17923"/>
                    <a:pt x="19553" y="17499"/>
                  </a:cubicBezTo>
                  <a:lnTo>
                    <a:pt x="21033" y="16092"/>
                  </a:lnTo>
                  <a:cubicBezTo>
                    <a:pt x="19482" y="15957"/>
                    <a:pt x="16943" y="11959"/>
                    <a:pt x="16520" y="10530"/>
                  </a:cubicBezTo>
                  <a:cubicBezTo>
                    <a:pt x="15580" y="7425"/>
                    <a:pt x="19435" y="5035"/>
                    <a:pt x="17813" y="2243"/>
                  </a:cubicBezTo>
                  <a:cubicBezTo>
                    <a:pt x="14875" y="-2828"/>
                    <a:pt x="6014" y="1930"/>
                    <a:pt x="3170" y="4476"/>
                  </a:cubicBezTo>
                  <a:cubicBezTo>
                    <a:pt x="1079" y="6353"/>
                    <a:pt x="-567" y="8877"/>
                    <a:pt x="185" y="11892"/>
                  </a:cubicBezTo>
                  <a:cubicBezTo>
                    <a:pt x="631" y="13701"/>
                    <a:pt x="4040" y="15980"/>
                    <a:pt x="6155" y="16181"/>
                  </a:cubicBezTo>
                  <a:close/>
                </a:path>
              </a:pathLst>
            </a:custGeom>
            <a:solidFill>
              <a:srgbClr val="D5D2D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7" name="Shape">
              <a:extLst>
                <a:ext uri="{FF2B5EF4-FFF2-40B4-BE49-F238E27FC236}">
                  <a16:creationId xmlns:a16="http://schemas.microsoft.com/office/drawing/2014/main" id="{9FC5AA2C-16B9-4185-8295-1343B6E04387}"/>
                </a:ext>
              </a:extLst>
            </p:cNvPr>
            <p:cNvSpPr/>
            <p:nvPr/>
          </p:nvSpPr>
          <p:spPr>
            <a:xfrm>
              <a:off x="7289822" y="2789142"/>
              <a:ext cx="708888" cy="78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48" extrusionOk="0">
                  <a:moveTo>
                    <a:pt x="21377" y="17397"/>
                  </a:moveTo>
                  <a:cubicBezTo>
                    <a:pt x="21483" y="17244"/>
                    <a:pt x="21570" y="17102"/>
                    <a:pt x="21587" y="16917"/>
                  </a:cubicBezTo>
                  <a:cubicBezTo>
                    <a:pt x="21600" y="16779"/>
                    <a:pt x="21538" y="16719"/>
                    <a:pt x="21464" y="16619"/>
                  </a:cubicBezTo>
                  <a:cubicBezTo>
                    <a:pt x="21454" y="16606"/>
                    <a:pt x="21443" y="16591"/>
                    <a:pt x="21432" y="16576"/>
                  </a:cubicBezTo>
                  <a:cubicBezTo>
                    <a:pt x="21305" y="16386"/>
                    <a:pt x="21396" y="16151"/>
                    <a:pt x="21359" y="15937"/>
                  </a:cubicBezTo>
                  <a:cubicBezTo>
                    <a:pt x="21344" y="15850"/>
                    <a:pt x="21310" y="15775"/>
                    <a:pt x="21305" y="15686"/>
                  </a:cubicBezTo>
                  <a:cubicBezTo>
                    <a:pt x="21303" y="15629"/>
                    <a:pt x="21325" y="15558"/>
                    <a:pt x="21311" y="15503"/>
                  </a:cubicBezTo>
                  <a:cubicBezTo>
                    <a:pt x="21286" y="15408"/>
                    <a:pt x="21219" y="15296"/>
                    <a:pt x="21178" y="15197"/>
                  </a:cubicBezTo>
                  <a:cubicBezTo>
                    <a:pt x="21129" y="15078"/>
                    <a:pt x="21064" y="14946"/>
                    <a:pt x="20967" y="14849"/>
                  </a:cubicBezTo>
                  <a:cubicBezTo>
                    <a:pt x="20886" y="14769"/>
                    <a:pt x="20689" y="14771"/>
                    <a:pt x="20574" y="14802"/>
                  </a:cubicBezTo>
                  <a:cubicBezTo>
                    <a:pt x="20573" y="14829"/>
                    <a:pt x="20588" y="14847"/>
                    <a:pt x="20619" y="14857"/>
                  </a:cubicBezTo>
                  <a:cubicBezTo>
                    <a:pt x="20567" y="14906"/>
                    <a:pt x="20471" y="14896"/>
                    <a:pt x="20395" y="14930"/>
                  </a:cubicBezTo>
                  <a:cubicBezTo>
                    <a:pt x="20296" y="14974"/>
                    <a:pt x="20327" y="14998"/>
                    <a:pt x="20277" y="15068"/>
                  </a:cubicBezTo>
                  <a:cubicBezTo>
                    <a:pt x="20203" y="15174"/>
                    <a:pt x="20117" y="15284"/>
                    <a:pt x="20044" y="15398"/>
                  </a:cubicBezTo>
                  <a:cubicBezTo>
                    <a:pt x="19812" y="15385"/>
                    <a:pt x="19881" y="15188"/>
                    <a:pt x="19943" y="15072"/>
                  </a:cubicBezTo>
                  <a:cubicBezTo>
                    <a:pt x="19984" y="14994"/>
                    <a:pt x="19982" y="14984"/>
                    <a:pt x="19997" y="14893"/>
                  </a:cubicBezTo>
                  <a:cubicBezTo>
                    <a:pt x="20012" y="14805"/>
                    <a:pt x="20094" y="14767"/>
                    <a:pt x="20117" y="14692"/>
                  </a:cubicBezTo>
                  <a:cubicBezTo>
                    <a:pt x="20139" y="14616"/>
                    <a:pt x="20111" y="14539"/>
                    <a:pt x="20140" y="14460"/>
                  </a:cubicBezTo>
                  <a:cubicBezTo>
                    <a:pt x="20164" y="14400"/>
                    <a:pt x="20202" y="14291"/>
                    <a:pt x="20240" y="14241"/>
                  </a:cubicBezTo>
                  <a:cubicBezTo>
                    <a:pt x="20288" y="14180"/>
                    <a:pt x="20327" y="14182"/>
                    <a:pt x="20343" y="14106"/>
                  </a:cubicBezTo>
                  <a:cubicBezTo>
                    <a:pt x="20358" y="14037"/>
                    <a:pt x="20341" y="13946"/>
                    <a:pt x="20341" y="13874"/>
                  </a:cubicBezTo>
                  <a:cubicBezTo>
                    <a:pt x="20341" y="13706"/>
                    <a:pt x="20356" y="13572"/>
                    <a:pt x="20403" y="13420"/>
                  </a:cubicBezTo>
                  <a:cubicBezTo>
                    <a:pt x="20443" y="13293"/>
                    <a:pt x="20614" y="13188"/>
                    <a:pt x="20690" y="13090"/>
                  </a:cubicBezTo>
                  <a:cubicBezTo>
                    <a:pt x="20734" y="13032"/>
                    <a:pt x="20785" y="12979"/>
                    <a:pt x="20799" y="12905"/>
                  </a:cubicBezTo>
                  <a:cubicBezTo>
                    <a:pt x="20824" y="12780"/>
                    <a:pt x="20769" y="12783"/>
                    <a:pt x="20695" y="12704"/>
                  </a:cubicBezTo>
                  <a:cubicBezTo>
                    <a:pt x="20623" y="12627"/>
                    <a:pt x="20639" y="12557"/>
                    <a:pt x="20538" y="12497"/>
                  </a:cubicBezTo>
                  <a:cubicBezTo>
                    <a:pt x="20458" y="12449"/>
                    <a:pt x="20332" y="12395"/>
                    <a:pt x="20237" y="12386"/>
                  </a:cubicBezTo>
                  <a:cubicBezTo>
                    <a:pt x="20201" y="12290"/>
                    <a:pt x="20228" y="12150"/>
                    <a:pt x="20228" y="12049"/>
                  </a:cubicBezTo>
                  <a:cubicBezTo>
                    <a:pt x="20228" y="11973"/>
                    <a:pt x="20267" y="11807"/>
                    <a:pt x="20221" y="11743"/>
                  </a:cubicBezTo>
                  <a:cubicBezTo>
                    <a:pt x="20164" y="11665"/>
                    <a:pt x="20009" y="11641"/>
                    <a:pt x="19949" y="11549"/>
                  </a:cubicBezTo>
                  <a:cubicBezTo>
                    <a:pt x="19893" y="11462"/>
                    <a:pt x="19859" y="11325"/>
                    <a:pt x="19814" y="11231"/>
                  </a:cubicBezTo>
                  <a:cubicBezTo>
                    <a:pt x="19773" y="11145"/>
                    <a:pt x="19782" y="11058"/>
                    <a:pt x="19717" y="10979"/>
                  </a:cubicBezTo>
                  <a:cubicBezTo>
                    <a:pt x="19649" y="10897"/>
                    <a:pt x="19576" y="10796"/>
                    <a:pt x="19504" y="10710"/>
                  </a:cubicBezTo>
                  <a:cubicBezTo>
                    <a:pt x="19450" y="10645"/>
                    <a:pt x="19317" y="10532"/>
                    <a:pt x="19235" y="10510"/>
                  </a:cubicBezTo>
                  <a:cubicBezTo>
                    <a:pt x="19129" y="10480"/>
                    <a:pt x="18965" y="10507"/>
                    <a:pt x="18854" y="10507"/>
                  </a:cubicBezTo>
                  <a:cubicBezTo>
                    <a:pt x="18773" y="10507"/>
                    <a:pt x="18653" y="10525"/>
                    <a:pt x="18574" y="10498"/>
                  </a:cubicBezTo>
                  <a:cubicBezTo>
                    <a:pt x="18471" y="10464"/>
                    <a:pt x="18503" y="10443"/>
                    <a:pt x="18465" y="10366"/>
                  </a:cubicBezTo>
                  <a:cubicBezTo>
                    <a:pt x="18420" y="10279"/>
                    <a:pt x="18406" y="10227"/>
                    <a:pt x="18409" y="10125"/>
                  </a:cubicBezTo>
                  <a:cubicBezTo>
                    <a:pt x="18410" y="10077"/>
                    <a:pt x="18422" y="10018"/>
                    <a:pt x="18406" y="9972"/>
                  </a:cubicBezTo>
                  <a:cubicBezTo>
                    <a:pt x="18387" y="9920"/>
                    <a:pt x="18324" y="9893"/>
                    <a:pt x="18304" y="9845"/>
                  </a:cubicBezTo>
                  <a:cubicBezTo>
                    <a:pt x="18257" y="9731"/>
                    <a:pt x="18310" y="9702"/>
                    <a:pt x="18168" y="9653"/>
                  </a:cubicBezTo>
                  <a:cubicBezTo>
                    <a:pt x="18118" y="9636"/>
                    <a:pt x="18049" y="9635"/>
                    <a:pt x="18006" y="9605"/>
                  </a:cubicBezTo>
                  <a:cubicBezTo>
                    <a:pt x="17947" y="9563"/>
                    <a:pt x="17976" y="9545"/>
                    <a:pt x="17942" y="9488"/>
                  </a:cubicBezTo>
                  <a:cubicBezTo>
                    <a:pt x="17884" y="9391"/>
                    <a:pt x="17754" y="9389"/>
                    <a:pt x="17699" y="9305"/>
                  </a:cubicBezTo>
                  <a:cubicBezTo>
                    <a:pt x="17643" y="9218"/>
                    <a:pt x="17751" y="9117"/>
                    <a:pt x="17795" y="9031"/>
                  </a:cubicBezTo>
                  <a:cubicBezTo>
                    <a:pt x="17837" y="8949"/>
                    <a:pt x="17864" y="8894"/>
                    <a:pt x="17926" y="8819"/>
                  </a:cubicBezTo>
                  <a:cubicBezTo>
                    <a:pt x="17964" y="8772"/>
                    <a:pt x="17994" y="8785"/>
                    <a:pt x="18003" y="8733"/>
                  </a:cubicBezTo>
                  <a:cubicBezTo>
                    <a:pt x="17881" y="8699"/>
                    <a:pt x="17746" y="8743"/>
                    <a:pt x="17624" y="8711"/>
                  </a:cubicBezTo>
                  <a:cubicBezTo>
                    <a:pt x="17550" y="8692"/>
                    <a:pt x="17448" y="8620"/>
                    <a:pt x="17398" y="8560"/>
                  </a:cubicBezTo>
                  <a:cubicBezTo>
                    <a:pt x="17270" y="8407"/>
                    <a:pt x="17103" y="8258"/>
                    <a:pt x="17092" y="8065"/>
                  </a:cubicBezTo>
                  <a:cubicBezTo>
                    <a:pt x="16871" y="8074"/>
                    <a:pt x="16643" y="8292"/>
                    <a:pt x="16414" y="8217"/>
                  </a:cubicBezTo>
                  <a:cubicBezTo>
                    <a:pt x="16328" y="8189"/>
                    <a:pt x="16342" y="8109"/>
                    <a:pt x="16305" y="8039"/>
                  </a:cubicBezTo>
                  <a:cubicBezTo>
                    <a:pt x="16275" y="7982"/>
                    <a:pt x="16211" y="7940"/>
                    <a:pt x="16192" y="7881"/>
                  </a:cubicBezTo>
                  <a:cubicBezTo>
                    <a:pt x="16176" y="7831"/>
                    <a:pt x="16198" y="7779"/>
                    <a:pt x="16191" y="7728"/>
                  </a:cubicBezTo>
                  <a:cubicBezTo>
                    <a:pt x="16185" y="7670"/>
                    <a:pt x="16151" y="7631"/>
                    <a:pt x="16137" y="7576"/>
                  </a:cubicBezTo>
                  <a:cubicBezTo>
                    <a:pt x="16089" y="7374"/>
                    <a:pt x="16133" y="7120"/>
                    <a:pt x="16133" y="6913"/>
                  </a:cubicBezTo>
                  <a:cubicBezTo>
                    <a:pt x="16133" y="6788"/>
                    <a:pt x="16151" y="6653"/>
                    <a:pt x="16134" y="6529"/>
                  </a:cubicBezTo>
                  <a:cubicBezTo>
                    <a:pt x="16118" y="6414"/>
                    <a:pt x="16088" y="6411"/>
                    <a:pt x="15975" y="6364"/>
                  </a:cubicBezTo>
                  <a:cubicBezTo>
                    <a:pt x="15850" y="6313"/>
                    <a:pt x="15700" y="6263"/>
                    <a:pt x="15562" y="6223"/>
                  </a:cubicBezTo>
                  <a:cubicBezTo>
                    <a:pt x="15496" y="6204"/>
                    <a:pt x="15476" y="6247"/>
                    <a:pt x="15444" y="6177"/>
                  </a:cubicBezTo>
                  <a:cubicBezTo>
                    <a:pt x="15420" y="6121"/>
                    <a:pt x="15481" y="6068"/>
                    <a:pt x="15494" y="6020"/>
                  </a:cubicBezTo>
                  <a:cubicBezTo>
                    <a:pt x="15548" y="5825"/>
                    <a:pt x="15610" y="5617"/>
                    <a:pt x="15677" y="5435"/>
                  </a:cubicBezTo>
                  <a:cubicBezTo>
                    <a:pt x="15722" y="5313"/>
                    <a:pt x="15734" y="5177"/>
                    <a:pt x="15847" y="5080"/>
                  </a:cubicBezTo>
                  <a:cubicBezTo>
                    <a:pt x="15919" y="5019"/>
                    <a:pt x="16019" y="4992"/>
                    <a:pt x="16098" y="4943"/>
                  </a:cubicBezTo>
                  <a:cubicBezTo>
                    <a:pt x="16244" y="4851"/>
                    <a:pt x="16418" y="4717"/>
                    <a:pt x="16349" y="4540"/>
                  </a:cubicBezTo>
                  <a:cubicBezTo>
                    <a:pt x="16314" y="4450"/>
                    <a:pt x="16210" y="4381"/>
                    <a:pt x="16187" y="4289"/>
                  </a:cubicBezTo>
                  <a:cubicBezTo>
                    <a:pt x="16169" y="4217"/>
                    <a:pt x="16169" y="4048"/>
                    <a:pt x="16187" y="3977"/>
                  </a:cubicBezTo>
                  <a:cubicBezTo>
                    <a:pt x="16233" y="3802"/>
                    <a:pt x="16393" y="3695"/>
                    <a:pt x="16474" y="3527"/>
                  </a:cubicBezTo>
                  <a:cubicBezTo>
                    <a:pt x="16527" y="3417"/>
                    <a:pt x="16567" y="3255"/>
                    <a:pt x="16590" y="3138"/>
                  </a:cubicBezTo>
                  <a:cubicBezTo>
                    <a:pt x="16608" y="3043"/>
                    <a:pt x="16636" y="2998"/>
                    <a:pt x="16674" y="2909"/>
                  </a:cubicBezTo>
                  <a:cubicBezTo>
                    <a:pt x="16714" y="2815"/>
                    <a:pt x="16704" y="2709"/>
                    <a:pt x="16702" y="2603"/>
                  </a:cubicBezTo>
                  <a:cubicBezTo>
                    <a:pt x="16700" y="2467"/>
                    <a:pt x="16765" y="2362"/>
                    <a:pt x="16760" y="2224"/>
                  </a:cubicBezTo>
                  <a:cubicBezTo>
                    <a:pt x="16756" y="2122"/>
                    <a:pt x="16729" y="2066"/>
                    <a:pt x="16634" y="2003"/>
                  </a:cubicBezTo>
                  <a:cubicBezTo>
                    <a:pt x="16506" y="1918"/>
                    <a:pt x="16472" y="1942"/>
                    <a:pt x="16474" y="1787"/>
                  </a:cubicBezTo>
                  <a:cubicBezTo>
                    <a:pt x="16476" y="1655"/>
                    <a:pt x="16509" y="1600"/>
                    <a:pt x="16546" y="1481"/>
                  </a:cubicBezTo>
                  <a:cubicBezTo>
                    <a:pt x="16581" y="1372"/>
                    <a:pt x="16545" y="1322"/>
                    <a:pt x="16418" y="1262"/>
                  </a:cubicBezTo>
                  <a:cubicBezTo>
                    <a:pt x="16304" y="1208"/>
                    <a:pt x="16201" y="1235"/>
                    <a:pt x="16104" y="1146"/>
                  </a:cubicBezTo>
                  <a:cubicBezTo>
                    <a:pt x="16001" y="1052"/>
                    <a:pt x="16007" y="955"/>
                    <a:pt x="15882" y="867"/>
                  </a:cubicBezTo>
                  <a:cubicBezTo>
                    <a:pt x="15773" y="791"/>
                    <a:pt x="15596" y="684"/>
                    <a:pt x="15472" y="563"/>
                  </a:cubicBezTo>
                  <a:cubicBezTo>
                    <a:pt x="15399" y="491"/>
                    <a:pt x="15344" y="413"/>
                    <a:pt x="15334" y="334"/>
                  </a:cubicBezTo>
                  <a:cubicBezTo>
                    <a:pt x="15318" y="212"/>
                    <a:pt x="15353" y="135"/>
                    <a:pt x="15209" y="65"/>
                  </a:cubicBezTo>
                  <a:cubicBezTo>
                    <a:pt x="15152" y="37"/>
                    <a:pt x="15089" y="27"/>
                    <a:pt x="15033" y="3"/>
                  </a:cubicBezTo>
                  <a:cubicBezTo>
                    <a:pt x="15001" y="3"/>
                    <a:pt x="14969" y="3"/>
                    <a:pt x="14937" y="3"/>
                  </a:cubicBezTo>
                  <a:cubicBezTo>
                    <a:pt x="14757" y="3"/>
                    <a:pt x="14577" y="3"/>
                    <a:pt x="14397" y="3"/>
                  </a:cubicBezTo>
                  <a:cubicBezTo>
                    <a:pt x="14200" y="3"/>
                    <a:pt x="14082" y="-24"/>
                    <a:pt x="13942" y="104"/>
                  </a:cubicBezTo>
                  <a:cubicBezTo>
                    <a:pt x="13830" y="207"/>
                    <a:pt x="13767" y="298"/>
                    <a:pt x="13700" y="423"/>
                  </a:cubicBezTo>
                  <a:cubicBezTo>
                    <a:pt x="13675" y="470"/>
                    <a:pt x="13656" y="568"/>
                    <a:pt x="13619" y="603"/>
                  </a:cubicBezTo>
                  <a:cubicBezTo>
                    <a:pt x="13552" y="665"/>
                    <a:pt x="13426" y="684"/>
                    <a:pt x="13342" y="716"/>
                  </a:cubicBezTo>
                  <a:cubicBezTo>
                    <a:pt x="13236" y="757"/>
                    <a:pt x="12997" y="824"/>
                    <a:pt x="12930" y="907"/>
                  </a:cubicBezTo>
                  <a:cubicBezTo>
                    <a:pt x="12888" y="957"/>
                    <a:pt x="12881" y="1017"/>
                    <a:pt x="12862" y="1074"/>
                  </a:cubicBezTo>
                  <a:cubicBezTo>
                    <a:pt x="12834" y="1154"/>
                    <a:pt x="12782" y="1233"/>
                    <a:pt x="12767" y="1321"/>
                  </a:cubicBezTo>
                  <a:cubicBezTo>
                    <a:pt x="12643" y="1342"/>
                    <a:pt x="12528" y="1357"/>
                    <a:pt x="12405" y="1378"/>
                  </a:cubicBezTo>
                  <a:cubicBezTo>
                    <a:pt x="12242" y="1405"/>
                    <a:pt x="12267" y="1515"/>
                    <a:pt x="12194" y="1636"/>
                  </a:cubicBezTo>
                  <a:cubicBezTo>
                    <a:pt x="12134" y="1734"/>
                    <a:pt x="12050" y="1786"/>
                    <a:pt x="11979" y="1869"/>
                  </a:cubicBezTo>
                  <a:cubicBezTo>
                    <a:pt x="11914" y="1946"/>
                    <a:pt x="11860" y="2036"/>
                    <a:pt x="11804" y="2113"/>
                  </a:cubicBezTo>
                  <a:cubicBezTo>
                    <a:pt x="11685" y="2277"/>
                    <a:pt x="11557" y="2445"/>
                    <a:pt x="11442" y="2604"/>
                  </a:cubicBezTo>
                  <a:cubicBezTo>
                    <a:pt x="11377" y="2694"/>
                    <a:pt x="11299" y="2749"/>
                    <a:pt x="11186" y="2758"/>
                  </a:cubicBezTo>
                  <a:cubicBezTo>
                    <a:pt x="11047" y="2769"/>
                    <a:pt x="10923" y="2794"/>
                    <a:pt x="10785" y="2807"/>
                  </a:cubicBezTo>
                  <a:cubicBezTo>
                    <a:pt x="10599" y="2823"/>
                    <a:pt x="10327" y="2929"/>
                    <a:pt x="10160" y="3012"/>
                  </a:cubicBezTo>
                  <a:cubicBezTo>
                    <a:pt x="9969" y="3108"/>
                    <a:pt x="9936" y="3284"/>
                    <a:pt x="9764" y="3396"/>
                  </a:cubicBezTo>
                  <a:cubicBezTo>
                    <a:pt x="9674" y="3454"/>
                    <a:pt x="9636" y="3463"/>
                    <a:pt x="9564" y="3548"/>
                  </a:cubicBezTo>
                  <a:cubicBezTo>
                    <a:pt x="9481" y="3645"/>
                    <a:pt x="9382" y="3729"/>
                    <a:pt x="9333" y="3854"/>
                  </a:cubicBezTo>
                  <a:cubicBezTo>
                    <a:pt x="9285" y="3976"/>
                    <a:pt x="9383" y="4056"/>
                    <a:pt x="9366" y="4187"/>
                  </a:cubicBezTo>
                  <a:cubicBezTo>
                    <a:pt x="9352" y="4289"/>
                    <a:pt x="9285" y="4351"/>
                    <a:pt x="9222" y="4440"/>
                  </a:cubicBezTo>
                  <a:cubicBezTo>
                    <a:pt x="9079" y="4647"/>
                    <a:pt x="9074" y="4844"/>
                    <a:pt x="8966" y="5055"/>
                  </a:cubicBezTo>
                  <a:cubicBezTo>
                    <a:pt x="8880" y="5227"/>
                    <a:pt x="8807" y="5415"/>
                    <a:pt x="8797" y="5614"/>
                  </a:cubicBezTo>
                  <a:cubicBezTo>
                    <a:pt x="8786" y="5838"/>
                    <a:pt x="8603" y="6045"/>
                    <a:pt x="8426" y="6196"/>
                  </a:cubicBezTo>
                  <a:cubicBezTo>
                    <a:pt x="8355" y="6257"/>
                    <a:pt x="8243" y="6331"/>
                    <a:pt x="8141" y="6331"/>
                  </a:cubicBezTo>
                  <a:cubicBezTo>
                    <a:pt x="8068" y="6331"/>
                    <a:pt x="8017" y="6288"/>
                    <a:pt x="7948" y="6274"/>
                  </a:cubicBezTo>
                  <a:cubicBezTo>
                    <a:pt x="7846" y="6253"/>
                    <a:pt x="7721" y="6277"/>
                    <a:pt x="7626" y="6301"/>
                  </a:cubicBezTo>
                  <a:cubicBezTo>
                    <a:pt x="7573" y="6315"/>
                    <a:pt x="7506" y="6329"/>
                    <a:pt x="7464" y="6357"/>
                  </a:cubicBezTo>
                  <a:cubicBezTo>
                    <a:pt x="7421" y="6385"/>
                    <a:pt x="7408" y="6440"/>
                    <a:pt x="7363" y="6469"/>
                  </a:cubicBezTo>
                  <a:cubicBezTo>
                    <a:pt x="7273" y="6525"/>
                    <a:pt x="7139" y="6503"/>
                    <a:pt x="7059" y="6580"/>
                  </a:cubicBezTo>
                  <a:cubicBezTo>
                    <a:pt x="7010" y="6628"/>
                    <a:pt x="6970" y="6739"/>
                    <a:pt x="6935" y="6798"/>
                  </a:cubicBezTo>
                  <a:cubicBezTo>
                    <a:pt x="6865" y="6911"/>
                    <a:pt x="6760" y="7028"/>
                    <a:pt x="6703" y="7143"/>
                  </a:cubicBezTo>
                  <a:cubicBezTo>
                    <a:pt x="6655" y="7239"/>
                    <a:pt x="6630" y="7308"/>
                    <a:pt x="6564" y="7397"/>
                  </a:cubicBezTo>
                  <a:cubicBezTo>
                    <a:pt x="6483" y="7505"/>
                    <a:pt x="6445" y="7518"/>
                    <a:pt x="6336" y="7589"/>
                  </a:cubicBezTo>
                  <a:cubicBezTo>
                    <a:pt x="6188" y="7685"/>
                    <a:pt x="6076" y="7835"/>
                    <a:pt x="5983" y="7961"/>
                  </a:cubicBezTo>
                  <a:cubicBezTo>
                    <a:pt x="5927" y="8039"/>
                    <a:pt x="5856" y="8091"/>
                    <a:pt x="5837" y="8187"/>
                  </a:cubicBezTo>
                  <a:cubicBezTo>
                    <a:pt x="5815" y="8305"/>
                    <a:pt x="5839" y="8451"/>
                    <a:pt x="5839" y="8572"/>
                  </a:cubicBezTo>
                  <a:cubicBezTo>
                    <a:pt x="5839" y="8696"/>
                    <a:pt x="5857" y="8831"/>
                    <a:pt x="5841" y="8954"/>
                  </a:cubicBezTo>
                  <a:cubicBezTo>
                    <a:pt x="5835" y="9003"/>
                    <a:pt x="5816" y="9097"/>
                    <a:pt x="5783" y="9137"/>
                  </a:cubicBezTo>
                  <a:cubicBezTo>
                    <a:pt x="5750" y="9176"/>
                    <a:pt x="5710" y="9196"/>
                    <a:pt x="5655" y="9221"/>
                  </a:cubicBezTo>
                  <a:cubicBezTo>
                    <a:pt x="5555" y="9267"/>
                    <a:pt x="5455" y="9359"/>
                    <a:pt x="5351" y="9383"/>
                  </a:cubicBezTo>
                  <a:cubicBezTo>
                    <a:pt x="5217" y="9415"/>
                    <a:pt x="5041" y="9387"/>
                    <a:pt x="4900" y="9387"/>
                  </a:cubicBezTo>
                  <a:cubicBezTo>
                    <a:pt x="4732" y="9388"/>
                    <a:pt x="4632" y="9391"/>
                    <a:pt x="4503" y="9286"/>
                  </a:cubicBezTo>
                  <a:cubicBezTo>
                    <a:pt x="4389" y="9193"/>
                    <a:pt x="4277" y="9087"/>
                    <a:pt x="4174" y="8987"/>
                  </a:cubicBezTo>
                  <a:cubicBezTo>
                    <a:pt x="4104" y="9026"/>
                    <a:pt x="3981" y="9016"/>
                    <a:pt x="3924" y="9077"/>
                  </a:cubicBezTo>
                  <a:cubicBezTo>
                    <a:pt x="3973" y="9216"/>
                    <a:pt x="4005" y="9357"/>
                    <a:pt x="4063" y="9490"/>
                  </a:cubicBezTo>
                  <a:cubicBezTo>
                    <a:pt x="4115" y="9612"/>
                    <a:pt x="4152" y="9706"/>
                    <a:pt x="4135" y="9847"/>
                  </a:cubicBezTo>
                  <a:cubicBezTo>
                    <a:pt x="4120" y="9968"/>
                    <a:pt x="4024" y="10048"/>
                    <a:pt x="3949" y="10150"/>
                  </a:cubicBezTo>
                  <a:cubicBezTo>
                    <a:pt x="3915" y="10197"/>
                    <a:pt x="3895" y="10245"/>
                    <a:pt x="3852" y="10286"/>
                  </a:cubicBezTo>
                  <a:cubicBezTo>
                    <a:pt x="3789" y="10347"/>
                    <a:pt x="3676" y="10340"/>
                    <a:pt x="3631" y="10403"/>
                  </a:cubicBezTo>
                  <a:cubicBezTo>
                    <a:pt x="3565" y="10494"/>
                    <a:pt x="3636" y="10704"/>
                    <a:pt x="3609" y="10812"/>
                  </a:cubicBezTo>
                  <a:cubicBezTo>
                    <a:pt x="3565" y="10990"/>
                    <a:pt x="3562" y="11100"/>
                    <a:pt x="3609" y="11273"/>
                  </a:cubicBezTo>
                  <a:cubicBezTo>
                    <a:pt x="3630" y="11349"/>
                    <a:pt x="3625" y="11407"/>
                    <a:pt x="3662" y="11480"/>
                  </a:cubicBezTo>
                  <a:cubicBezTo>
                    <a:pt x="3699" y="11549"/>
                    <a:pt x="3725" y="11526"/>
                    <a:pt x="3711" y="11603"/>
                  </a:cubicBezTo>
                  <a:cubicBezTo>
                    <a:pt x="3685" y="11744"/>
                    <a:pt x="3533" y="11849"/>
                    <a:pt x="3505" y="11988"/>
                  </a:cubicBezTo>
                  <a:cubicBezTo>
                    <a:pt x="3485" y="12087"/>
                    <a:pt x="3490" y="12269"/>
                    <a:pt x="3541" y="12345"/>
                  </a:cubicBezTo>
                  <a:cubicBezTo>
                    <a:pt x="3599" y="12432"/>
                    <a:pt x="3622" y="12405"/>
                    <a:pt x="3622" y="12523"/>
                  </a:cubicBezTo>
                  <a:cubicBezTo>
                    <a:pt x="3622" y="12539"/>
                    <a:pt x="3622" y="12553"/>
                    <a:pt x="3622" y="12565"/>
                  </a:cubicBezTo>
                  <a:cubicBezTo>
                    <a:pt x="3621" y="12647"/>
                    <a:pt x="3608" y="12664"/>
                    <a:pt x="3508" y="12704"/>
                  </a:cubicBezTo>
                  <a:cubicBezTo>
                    <a:pt x="3497" y="12708"/>
                    <a:pt x="3486" y="12712"/>
                    <a:pt x="3474" y="12715"/>
                  </a:cubicBezTo>
                  <a:cubicBezTo>
                    <a:pt x="3339" y="12759"/>
                    <a:pt x="3225" y="12736"/>
                    <a:pt x="3080" y="12751"/>
                  </a:cubicBezTo>
                  <a:cubicBezTo>
                    <a:pt x="2989" y="12761"/>
                    <a:pt x="2919" y="12801"/>
                    <a:pt x="2825" y="12806"/>
                  </a:cubicBezTo>
                  <a:cubicBezTo>
                    <a:pt x="2731" y="12810"/>
                    <a:pt x="2634" y="12805"/>
                    <a:pt x="2540" y="12805"/>
                  </a:cubicBezTo>
                  <a:cubicBezTo>
                    <a:pt x="2439" y="12805"/>
                    <a:pt x="2209" y="12769"/>
                    <a:pt x="2146" y="12832"/>
                  </a:cubicBezTo>
                  <a:cubicBezTo>
                    <a:pt x="2052" y="12926"/>
                    <a:pt x="2083" y="13146"/>
                    <a:pt x="2085" y="13264"/>
                  </a:cubicBezTo>
                  <a:cubicBezTo>
                    <a:pt x="2087" y="13382"/>
                    <a:pt x="2041" y="13487"/>
                    <a:pt x="1972" y="13591"/>
                  </a:cubicBezTo>
                  <a:cubicBezTo>
                    <a:pt x="1886" y="13722"/>
                    <a:pt x="1733" y="13766"/>
                    <a:pt x="1627" y="13873"/>
                  </a:cubicBezTo>
                  <a:cubicBezTo>
                    <a:pt x="1533" y="13968"/>
                    <a:pt x="1564" y="14156"/>
                    <a:pt x="1448" y="14222"/>
                  </a:cubicBezTo>
                  <a:cubicBezTo>
                    <a:pt x="1318" y="14295"/>
                    <a:pt x="1127" y="14206"/>
                    <a:pt x="1033" y="14131"/>
                  </a:cubicBezTo>
                  <a:cubicBezTo>
                    <a:pt x="950" y="14064"/>
                    <a:pt x="455" y="13505"/>
                    <a:pt x="389" y="13811"/>
                  </a:cubicBezTo>
                  <a:cubicBezTo>
                    <a:pt x="458" y="13851"/>
                    <a:pt x="489" y="14033"/>
                    <a:pt x="494" y="14105"/>
                  </a:cubicBezTo>
                  <a:cubicBezTo>
                    <a:pt x="501" y="14232"/>
                    <a:pt x="493" y="14361"/>
                    <a:pt x="493" y="14488"/>
                  </a:cubicBezTo>
                  <a:cubicBezTo>
                    <a:pt x="493" y="14592"/>
                    <a:pt x="525" y="14739"/>
                    <a:pt x="481" y="14834"/>
                  </a:cubicBezTo>
                  <a:cubicBezTo>
                    <a:pt x="440" y="14924"/>
                    <a:pt x="314" y="15019"/>
                    <a:pt x="277" y="15112"/>
                  </a:cubicBezTo>
                  <a:cubicBezTo>
                    <a:pt x="239" y="15207"/>
                    <a:pt x="265" y="15356"/>
                    <a:pt x="265" y="15457"/>
                  </a:cubicBezTo>
                  <a:cubicBezTo>
                    <a:pt x="265" y="15474"/>
                    <a:pt x="265" y="15488"/>
                    <a:pt x="264" y="15503"/>
                  </a:cubicBezTo>
                  <a:cubicBezTo>
                    <a:pt x="259" y="15620"/>
                    <a:pt x="231" y="15665"/>
                    <a:pt x="164" y="15775"/>
                  </a:cubicBezTo>
                  <a:cubicBezTo>
                    <a:pt x="127" y="15836"/>
                    <a:pt x="99" y="15902"/>
                    <a:pt x="70" y="15968"/>
                  </a:cubicBezTo>
                  <a:cubicBezTo>
                    <a:pt x="56" y="16002"/>
                    <a:pt x="41" y="16037"/>
                    <a:pt x="24" y="16069"/>
                  </a:cubicBezTo>
                  <a:cubicBezTo>
                    <a:pt x="18" y="16081"/>
                    <a:pt x="10" y="16093"/>
                    <a:pt x="0" y="16107"/>
                  </a:cubicBezTo>
                  <a:cubicBezTo>
                    <a:pt x="23" y="16126"/>
                    <a:pt x="46" y="16145"/>
                    <a:pt x="74" y="16160"/>
                  </a:cubicBezTo>
                  <a:cubicBezTo>
                    <a:pt x="114" y="16181"/>
                    <a:pt x="158" y="16200"/>
                    <a:pt x="208" y="16213"/>
                  </a:cubicBezTo>
                  <a:cubicBezTo>
                    <a:pt x="242" y="16222"/>
                    <a:pt x="275" y="16228"/>
                    <a:pt x="306" y="16231"/>
                  </a:cubicBezTo>
                  <a:cubicBezTo>
                    <a:pt x="506" y="16252"/>
                    <a:pt x="655" y="16167"/>
                    <a:pt x="833" y="16083"/>
                  </a:cubicBezTo>
                  <a:cubicBezTo>
                    <a:pt x="1028" y="15991"/>
                    <a:pt x="1246" y="15906"/>
                    <a:pt x="1406" y="15765"/>
                  </a:cubicBezTo>
                  <a:cubicBezTo>
                    <a:pt x="1515" y="15669"/>
                    <a:pt x="1529" y="15638"/>
                    <a:pt x="1688" y="15611"/>
                  </a:cubicBezTo>
                  <a:cubicBezTo>
                    <a:pt x="1733" y="15604"/>
                    <a:pt x="1761" y="15596"/>
                    <a:pt x="1787" y="15584"/>
                  </a:cubicBezTo>
                  <a:cubicBezTo>
                    <a:pt x="1819" y="15568"/>
                    <a:pt x="1846" y="15546"/>
                    <a:pt x="1887" y="15509"/>
                  </a:cubicBezTo>
                  <a:cubicBezTo>
                    <a:pt x="2021" y="15385"/>
                    <a:pt x="2181" y="15286"/>
                    <a:pt x="2201" y="15103"/>
                  </a:cubicBezTo>
                  <a:cubicBezTo>
                    <a:pt x="2214" y="14986"/>
                    <a:pt x="2203" y="14969"/>
                    <a:pt x="2299" y="14885"/>
                  </a:cubicBezTo>
                  <a:cubicBezTo>
                    <a:pt x="2364" y="14828"/>
                    <a:pt x="2416" y="14815"/>
                    <a:pt x="2486" y="14771"/>
                  </a:cubicBezTo>
                  <a:cubicBezTo>
                    <a:pt x="2554" y="14726"/>
                    <a:pt x="2589" y="14666"/>
                    <a:pt x="2666" y="14629"/>
                  </a:cubicBezTo>
                  <a:cubicBezTo>
                    <a:pt x="2686" y="14620"/>
                    <a:pt x="2814" y="14561"/>
                    <a:pt x="2842" y="14552"/>
                  </a:cubicBezTo>
                  <a:cubicBezTo>
                    <a:pt x="2872" y="14544"/>
                    <a:pt x="2888" y="14504"/>
                    <a:pt x="2923" y="14493"/>
                  </a:cubicBezTo>
                  <a:cubicBezTo>
                    <a:pt x="2975" y="14577"/>
                    <a:pt x="3071" y="14667"/>
                    <a:pt x="3096" y="14754"/>
                  </a:cubicBezTo>
                  <a:cubicBezTo>
                    <a:pt x="3122" y="14847"/>
                    <a:pt x="3099" y="14944"/>
                    <a:pt x="3121" y="15038"/>
                  </a:cubicBezTo>
                  <a:cubicBezTo>
                    <a:pt x="3149" y="15050"/>
                    <a:pt x="3164" y="15070"/>
                    <a:pt x="3169" y="15098"/>
                  </a:cubicBezTo>
                  <a:cubicBezTo>
                    <a:pt x="3167" y="15133"/>
                    <a:pt x="3164" y="15170"/>
                    <a:pt x="3162" y="15205"/>
                  </a:cubicBezTo>
                  <a:cubicBezTo>
                    <a:pt x="3170" y="15234"/>
                    <a:pt x="3200" y="15243"/>
                    <a:pt x="3208" y="15265"/>
                  </a:cubicBezTo>
                  <a:cubicBezTo>
                    <a:pt x="3245" y="15365"/>
                    <a:pt x="3255" y="15466"/>
                    <a:pt x="3290" y="15561"/>
                  </a:cubicBezTo>
                  <a:cubicBezTo>
                    <a:pt x="3304" y="15596"/>
                    <a:pt x="3329" y="15632"/>
                    <a:pt x="3356" y="15666"/>
                  </a:cubicBezTo>
                  <a:cubicBezTo>
                    <a:pt x="3386" y="15703"/>
                    <a:pt x="3417" y="15740"/>
                    <a:pt x="3436" y="15777"/>
                  </a:cubicBezTo>
                  <a:cubicBezTo>
                    <a:pt x="3471" y="15840"/>
                    <a:pt x="3497" y="15920"/>
                    <a:pt x="3576" y="15958"/>
                  </a:cubicBezTo>
                  <a:cubicBezTo>
                    <a:pt x="3773" y="16050"/>
                    <a:pt x="3951" y="15870"/>
                    <a:pt x="4054" y="15740"/>
                  </a:cubicBezTo>
                  <a:cubicBezTo>
                    <a:pt x="4064" y="15728"/>
                    <a:pt x="4073" y="15717"/>
                    <a:pt x="4082" y="15705"/>
                  </a:cubicBezTo>
                  <a:cubicBezTo>
                    <a:pt x="4148" y="15622"/>
                    <a:pt x="4212" y="15540"/>
                    <a:pt x="4278" y="15457"/>
                  </a:cubicBezTo>
                  <a:cubicBezTo>
                    <a:pt x="4299" y="15431"/>
                    <a:pt x="4295" y="15394"/>
                    <a:pt x="4316" y="15369"/>
                  </a:cubicBezTo>
                  <a:cubicBezTo>
                    <a:pt x="4342" y="15336"/>
                    <a:pt x="4392" y="15318"/>
                    <a:pt x="4420" y="15281"/>
                  </a:cubicBezTo>
                  <a:cubicBezTo>
                    <a:pt x="4471" y="15215"/>
                    <a:pt x="4470" y="15130"/>
                    <a:pt x="4522" y="15069"/>
                  </a:cubicBezTo>
                  <a:cubicBezTo>
                    <a:pt x="4602" y="14974"/>
                    <a:pt x="4681" y="14998"/>
                    <a:pt x="4817" y="14999"/>
                  </a:cubicBezTo>
                  <a:cubicBezTo>
                    <a:pt x="5025" y="15000"/>
                    <a:pt x="5263" y="14971"/>
                    <a:pt x="5470" y="14998"/>
                  </a:cubicBezTo>
                  <a:cubicBezTo>
                    <a:pt x="5570" y="15011"/>
                    <a:pt x="5651" y="15042"/>
                    <a:pt x="5754" y="15050"/>
                  </a:cubicBezTo>
                  <a:cubicBezTo>
                    <a:pt x="5859" y="15058"/>
                    <a:pt x="5970" y="15071"/>
                    <a:pt x="6067" y="15112"/>
                  </a:cubicBezTo>
                  <a:cubicBezTo>
                    <a:pt x="6269" y="15194"/>
                    <a:pt x="6379" y="15307"/>
                    <a:pt x="6608" y="15306"/>
                  </a:cubicBezTo>
                  <a:cubicBezTo>
                    <a:pt x="6807" y="15304"/>
                    <a:pt x="7006" y="15306"/>
                    <a:pt x="7205" y="15306"/>
                  </a:cubicBezTo>
                  <a:cubicBezTo>
                    <a:pt x="7433" y="15306"/>
                    <a:pt x="7529" y="15303"/>
                    <a:pt x="7695" y="15427"/>
                  </a:cubicBezTo>
                  <a:cubicBezTo>
                    <a:pt x="7872" y="15557"/>
                    <a:pt x="7880" y="15850"/>
                    <a:pt x="8115" y="15907"/>
                  </a:cubicBezTo>
                  <a:cubicBezTo>
                    <a:pt x="8139" y="15912"/>
                    <a:pt x="8162" y="15917"/>
                    <a:pt x="8184" y="15921"/>
                  </a:cubicBezTo>
                  <a:cubicBezTo>
                    <a:pt x="8344" y="15950"/>
                    <a:pt x="8467" y="15946"/>
                    <a:pt x="8598" y="16070"/>
                  </a:cubicBezTo>
                  <a:cubicBezTo>
                    <a:pt x="8740" y="16205"/>
                    <a:pt x="8881" y="16172"/>
                    <a:pt x="9081" y="16172"/>
                  </a:cubicBezTo>
                  <a:cubicBezTo>
                    <a:pt x="9182" y="16172"/>
                    <a:pt x="9294" y="16157"/>
                    <a:pt x="9394" y="16170"/>
                  </a:cubicBezTo>
                  <a:cubicBezTo>
                    <a:pt x="9485" y="16181"/>
                    <a:pt x="9566" y="16226"/>
                    <a:pt x="9649" y="16249"/>
                  </a:cubicBezTo>
                  <a:cubicBezTo>
                    <a:pt x="9813" y="16295"/>
                    <a:pt x="10020" y="16313"/>
                    <a:pt x="10147" y="16440"/>
                  </a:cubicBezTo>
                  <a:cubicBezTo>
                    <a:pt x="10213" y="16506"/>
                    <a:pt x="10217" y="16603"/>
                    <a:pt x="10301" y="16655"/>
                  </a:cubicBezTo>
                  <a:cubicBezTo>
                    <a:pt x="10382" y="16704"/>
                    <a:pt x="10494" y="16682"/>
                    <a:pt x="10588" y="16682"/>
                  </a:cubicBezTo>
                  <a:cubicBezTo>
                    <a:pt x="10693" y="16682"/>
                    <a:pt x="10811" y="16668"/>
                    <a:pt x="10913" y="16679"/>
                  </a:cubicBezTo>
                  <a:cubicBezTo>
                    <a:pt x="11081" y="16697"/>
                    <a:pt x="11106" y="16785"/>
                    <a:pt x="11199" y="16889"/>
                  </a:cubicBezTo>
                  <a:cubicBezTo>
                    <a:pt x="11270" y="16970"/>
                    <a:pt x="11403" y="16994"/>
                    <a:pt x="11474" y="17065"/>
                  </a:cubicBezTo>
                  <a:cubicBezTo>
                    <a:pt x="11541" y="17132"/>
                    <a:pt x="11513" y="17170"/>
                    <a:pt x="11609" y="17196"/>
                  </a:cubicBezTo>
                  <a:cubicBezTo>
                    <a:pt x="11721" y="17225"/>
                    <a:pt x="12119" y="17202"/>
                    <a:pt x="12152" y="17346"/>
                  </a:cubicBezTo>
                  <a:cubicBezTo>
                    <a:pt x="12296" y="17348"/>
                    <a:pt x="12531" y="17311"/>
                    <a:pt x="12623" y="17200"/>
                  </a:cubicBezTo>
                  <a:cubicBezTo>
                    <a:pt x="12752" y="17267"/>
                    <a:pt x="12929" y="17296"/>
                    <a:pt x="13071" y="17373"/>
                  </a:cubicBezTo>
                  <a:cubicBezTo>
                    <a:pt x="13182" y="17432"/>
                    <a:pt x="13261" y="17469"/>
                    <a:pt x="13379" y="17503"/>
                  </a:cubicBezTo>
                  <a:cubicBezTo>
                    <a:pt x="13580" y="17562"/>
                    <a:pt x="13884" y="17709"/>
                    <a:pt x="13920" y="17918"/>
                  </a:cubicBezTo>
                  <a:cubicBezTo>
                    <a:pt x="13937" y="18016"/>
                    <a:pt x="13871" y="18096"/>
                    <a:pt x="13855" y="18186"/>
                  </a:cubicBezTo>
                  <a:cubicBezTo>
                    <a:pt x="13840" y="18275"/>
                    <a:pt x="13890" y="18387"/>
                    <a:pt x="13860" y="18472"/>
                  </a:cubicBezTo>
                  <a:cubicBezTo>
                    <a:pt x="13833" y="18551"/>
                    <a:pt x="13760" y="18560"/>
                    <a:pt x="13688" y="18598"/>
                  </a:cubicBezTo>
                  <a:cubicBezTo>
                    <a:pt x="13561" y="18665"/>
                    <a:pt x="13440" y="18769"/>
                    <a:pt x="13354" y="18878"/>
                  </a:cubicBezTo>
                  <a:cubicBezTo>
                    <a:pt x="13279" y="18973"/>
                    <a:pt x="13251" y="19036"/>
                    <a:pt x="13124" y="19078"/>
                  </a:cubicBezTo>
                  <a:cubicBezTo>
                    <a:pt x="12985" y="19124"/>
                    <a:pt x="12809" y="19160"/>
                    <a:pt x="12686" y="19240"/>
                  </a:cubicBezTo>
                  <a:cubicBezTo>
                    <a:pt x="12546" y="19330"/>
                    <a:pt x="12407" y="19456"/>
                    <a:pt x="12243" y="19535"/>
                  </a:cubicBezTo>
                  <a:cubicBezTo>
                    <a:pt x="12089" y="19610"/>
                    <a:pt x="11787" y="19621"/>
                    <a:pt x="11679" y="19739"/>
                  </a:cubicBezTo>
                  <a:cubicBezTo>
                    <a:pt x="11594" y="19831"/>
                    <a:pt x="11642" y="19999"/>
                    <a:pt x="11667" y="20097"/>
                  </a:cubicBezTo>
                  <a:cubicBezTo>
                    <a:pt x="11687" y="20184"/>
                    <a:pt x="11797" y="20328"/>
                    <a:pt x="11763" y="20401"/>
                  </a:cubicBezTo>
                  <a:cubicBezTo>
                    <a:pt x="11628" y="20436"/>
                    <a:pt x="11595" y="20381"/>
                    <a:pt x="11493" y="20360"/>
                  </a:cubicBezTo>
                  <a:cubicBezTo>
                    <a:pt x="11418" y="20344"/>
                    <a:pt x="11326" y="20353"/>
                    <a:pt x="11247" y="20354"/>
                  </a:cubicBezTo>
                  <a:cubicBezTo>
                    <a:pt x="11094" y="20358"/>
                    <a:pt x="10909" y="20370"/>
                    <a:pt x="10795" y="20471"/>
                  </a:cubicBezTo>
                  <a:cubicBezTo>
                    <a:pt x="10725" y="20535"/>
                    <a:pt x="10738" y="20568"/>
                    <a:pt x="10721" y="20652"/>
                  </a:cubicBezTo>
                  <a:cubicBezTo>
                    <a:pt x="10599" y="20661"/>
                    <a:pt x="10513" y="20745"/>
                    <a:pt x="10393" y="20760"/>
                  </a:cubicBezTo>
                  <a:cubicBezTo>
                    <a:pt x="10276" y="20775"/>
                    <a:pt x="10213" y="20772"/>
                    <a:pt x="10107" y="20822"/>
                  </a:cubicBezTo>
                  <a:cubicBezTo>
                    <a:pt x="10084" y="20928"/>
                    <a:pt x="10316" y="21085"/>
                    <a:pt x="10378" y="21174"/>
                  </a:cubicBezTo>
                  <a:cubicBezTo>
                    <a:pt x="10430" y="21247"/>
                    <a:pt x="10455" y="21334"/>
                    <a:pt x="10488" y="21414"/>
                  </a:cubicBezTo>
                  <a:cubicBezTo>
                    <a:pt x="10537" y="21533"/>
                    <a:pt x="10552" y="21576"/>
                    <a:pt x="10695" y="21530"/>
                  </a:cubicBezTo>
                  <a:cubicBezTo>
                    <a:pt x="10822" y="21489"/>
                    <a:pt x="10859" y="21469"/>
                    <a:pt x="10944" y="21386"/>
                  </a:cubicBezTo>
                  <a:cubicBezTo>
                    <a:pt x="11058" y="21276"/>
                    <a:pt x="11253" y="21187"/>
                    <a:pt x="11405" y="21088"/>
                  </a:cubicBezTo>
                  <a:cubicBezTo>
                    <a:pt x="11496" y="21029"/>
                    <a:pt x="11585" y="20966"/>
                    <a:pt x="11678" y="20907"/>
                  </a:cubicBezTo>
                  <a:cubicBezTo>
                    <a:pt x="11759" y="20855"/>
                    <a:pt x="11870" y="20742"/>
                    <a:pt x="11959" y="20716"/>
                  </a:cubicBezTo>
                  <a:cubicBezTo>
                    <a:pt x="11997" y="20705"/>
                    <a:pt x="12031" y="20722"/>
                    <a:pt x="12068" y="20713"/>
                  </a:cubicBezTo>
                  <a:cubicBezTo>
                    <a:pt x="12235" y="20672"/>
                    <a:pt x="12407" y="20657"/>
                    <a:pt x="12583" y="20612"/>
                  </a:cubicBezTo>
                  <a:cubicBezTo>
                    <a:pt x="12734" y="20573"/>
                    <a:pt x="12780" y="20534"/>
                    <a:pt x="12892" y="20454"/>
                  </a:cubicBezTo>
                  <a:cubicBezTo>
                    <a:pt x="12969" y="20399"/>
                    <a:pt x="13063" y="20384"/>
                    <a:pt x="13135" y="20322"/>
                  </a:cubicBezTo>
                  <a:cubicBezTo>
                    <a:pt x="13239" y="20232"/>
                    <a:pt x="13208" y="20155"/>
                    <a:pt x="13228" y="20051"/>
                  </a:cubicBezTo>
                  <a:cubicBezTo>
                    <a:pt x="13252" y="19923"/>
                    <a:pt x="13344" y="19847"/>
                    <a:pt x="13436" y="19750"/>
                  </a:cubicBezTo>
                  <a:cubicBezTo>
                    <a:pt x="13537" y="19643"/>
                    <a:pt x="13630" y="19586"/>
                    <a:pt x="13770" y="19533"/>
                  </a:cubicBezTo>
                  <a:cubicBezTo>
                    <a:pt x="13951" y="19466"/>
                    <a:pt x="14072" y="19351"/>
                    <a:pt x="14244" y="19281"/>
                  </a:cubicBezTo>
                  <a:cubicBezTo>
                    <a:pt x="14432" y="19205"/>
                    <a:pt x="14598" y="19204"/>
                    <a:pt x="14798" y="19184"/>
                  </a:cubicBezTo>
                  <a:cubicBezTo>
                    <a:pt x="15031" y="19161"/>
                    <a:pt x="15154" y="18979"/>
                    <a:pt x="15381" y="18977"/>
                  </a:cubicBezTo>
                  <a:cubicBezTo>
                    <a:pt x="15546" y="18975"/>
                    <a:pt x="15711" y="18977"/>
                    <a:pt x="15875" y="18977"/>
                  </a:cubicBezTo>
                  <a:cubicBezTo>
                    <a:pt x="16077" y="18977"/>
                    <a:pt x="16280" y="18977"/>
                    <a:pt x="16482" y="18977"/>
                  </a:cubicBezTo>
                  <a:cubicBezTo>
                    <a:pt x="16628" y="18977"/>
                    <a:pt x="16775" y="18977"/>
                    <a:pt x="16923" y="18978"/>
                  </a:cubicBezTo>
                  <a:cubicBezTo>
                    <a:pt x="17014" y="18979"/>
                    <a:pt x="17051" y="18950"/>
                    <a:pt x="17112" y="18938"/>
                  </a:cubicBezTo>
                  <a:cubicBezTo>
                    <a:pt x="17269" y="18908"/>
                    <a:pt x="17374" y="18940"/>
                    <a:pt x="17385" y="18763"/>
                  </a:cubicBezTo>
                  <a:cubicBezTo>
                    <a:pt x="17391" y="18672"/>
                    <a:pt x="17395" y="18568"/>
                    <a:pt x="17371" y="18479"/>
                  </a:cubicBezTo>
                  <a:cubicBezTo>
                    <a:pt x="17353" y="18412"/>
                    <a:pt x="17283" y="18332"/>
                    <a:pt x="17336" y="18260"/>
                  </a:cubicBezTo>
                  <a:cubicBezTo>
                    <a:pt x="17390" y="18184"/>
                    <a:pt x="17743" y="18178"/>
                    <a:pt x="17841" y="18209"/>
                  </a:cubicBezTo>
                  <a:cubicBezTo>
                    <a:pt x="18002" y="18260"/>
                    <a:pt x="17923" y="18434"/>
                    <a:pt x="17955" y="18544"/>
                  </a:cubicBezTo>
                  <a:cubicBezTo>
                    <a:pt x="17996" y="18686"/>
                    <a:pt x="18236" y="18857"/>
                    <a:pt x="18379" y="18905"/>
                  </a:cubicBezTo>
                  <a:cubicBezTo>
                    <a:pt x="18546" y="18960"/>
                    <a:pt x="18765" y="18796"/>
                    <a:pt x="18754" y="18629"/>
                  </a:cubicBezTo>
                  <a:cubicBezTo>
                    <a:pt x="18946" y="18573"/>
                    <a:pt x="19184" y="18641"/>
                    <a:pt x="19384" y="18610"/>
                  </a:cubicBezTo>
                  <a:cubicBezTo>
                    <a:pt x="19539" y="18585"/>
                    <a:pt x="19671" y="18570"/>
                    <a:pt x="19829" y="18570"/>
                  </a:cubicBezTo>
                  <a:cubicBezTo>
                    <a:pt x="19971" y="18570"/>
                    <a:pt x="20113" y="18569"/>
                    <a:pt x="20256" y="18571"/>
                  </a:cubicBezTo>
                  <a:cubicBezTo>
                    <a:pt x="20408" y="18572"/>
                    <a:pt x="20495" y="18525"/>
                    <a:pt x="20638" y="18482"/>
                  </a:cubicBezTo>
                  <a:cubicBezTo>
                    <a:pt x="20739" y="18452"/>
                    <a:pt x="20930" y="18413"/>
                    <a:pt x="21012" y="18354"/>
                  </a:cubicBezTo>
                  <a:cubicBezTo>
                    <a:pt x="21130" y="18269"/>
                    <a:pt x="21058" y="18153"/>
                    <a:pt x="21078" y="18034"/>
                  </a:cubicBezTo>
                  <a:cubicBezTo>
                    <a:pt x="21114" y="17802"/>
                    <a:pt x="21246" y="17587"/>
                    <a:pt x="21377" y="17397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50" name="Shape">
            <a:extLst>
              <a:ext uri="{FF2B5EF4-FFF2-40B4-BE49-F238E27FC236}">
                <a16:creationId xmlns:a16="http://schemas.microsoft.com/office/drawing/2014/main" id="{21D57578-98D5-4A9D-9D21-592E63766B23}"/>
              </a:ext>
            </a:extLst>
          </p:cNvPr>
          <p:cNvSpPr/>
          <p:nvPr/>
        </p:nvSpPr>
        <p:spPr>
          <a:xfrm>
            <a:off x="4360955" y="3235524"/>
            <a:ext cx="1012988" cy="1142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4" h="21497" extrusionOk="0">
                <a:moveTo>
                  <a:pt x="21450" y="10987"/>
                </a:moveTo>
                <a:cubicBezTo>
                  <a:pt x="21391" y="10926"/>
                  <a:pt x="21330" y="10892"/>
                  <a:pt x="21256" y="10849"/>
                </a:cubicBezTo>
                <a:cubicBezTo>
                  <a:pt x="21180" y="10805"/>
                  <a:pt x="21164" y="10759"/>
                  <a:pt x="21136" y="10686"/>
                </a:cubicBezTo>
                <a:cubicBezTo>
                  <a:pt x="21111" y="10623"/>
                  <a:pt x="21087" y="10568"/>
                  <a:pt x="21052" y="10511"/>
                </a:cubicBezTo>
                <a:cubicBezTo>
                  <a:pt x="21014" y="10450"/>
                  <a:pt x="20983" y="10407"/>
                  <a:pt x="20985" y="10335"/>
                </a:cubicBezTo>
                <a:cubicBezTo>
                  <a:pt x="20987" y="10252"/>
                  <a:pt x="20916" y="10042"/>
                  <a:pt x="20784" y="10052"/>
                </a:cubicBezTo>
                <a:cubicBezTo>
                  <a:pt x="20782" y="10059"/>
                  <a:pt x="20752" y="9963"/>
                  <a:pt x="20750" y="9970"/>
                </a:cubicBezTo>
                <a:cubicBezTo>
                  <a:pt x="20768" y="9944"/>
                  <a:pt x="20793" y="9942"/>
                  <a:pt x="20815" y="9959"/>
                </a:cubicBezTo>
                <a:cubicBezTo>
                  <a:pt x="20883" y="9920"/>
                  <a:pt x="20939" y="9885"/>
                  <a:pt x="21015" y="9859"/>
                </a:cubicBezTo>
                <a:cubicBezTo>
                  <a:pt x="21076" y="9838"/>
                  <a:pt x="21104" y="9799"/>
                  <a:pt x="21147" y="9762"/>
                </a:cubicBezTo>
                <a:cubicBezTo>
                  <a:pt x="21202" y="9713"/>
                  <a:pt x="21177" y="9698"/>
                  <a:pt x="21197" y="9632"/>
                </a:cubicBezTo>
                <a:cubicBezTo>
                  <a:pt x="21217" y="9565"/>
                  <a:pt x="21257" y="9497"/>
                  <a:pt x="21292" y="9435"/>
                </a:cubicBezTo>
                <a:cubicBezTo>
                  <a:pt x="21327" y="9371"/>
                  <a:pt x="21325" y="9213"/>
                  <a:pt x="21302" y="9143"/>
                </a:cubicBezTo>
                <a:cubicBezTo>
                  <a:pt x="21298" y="9130"/>
                  <a:pt x="21282" y="9117"/>
                  <a:pt x="21278" y="9099"/>
                </a:cubicBezTo>
                <a:cubicBezTo>
                  <a:pt x="21274" y="9080"/>
                  <a:pt x="21279" y="9055"/>
                  <a:pt x="21279" y="9035"/>
                </a:cubicBezTo>
                <a:cubicBezTo>
                  <a:pt x="21280" y="8977"/>
                  <a:pt x="21292" y="8908"/>
                  <a:pt x="21273" y="8853"/>
                </a:cubicBezTo>
                <a:cubicBezTo>
                  <a:pt x="21248" y="8856"/>
                  <a:pt x="21183" y="8929"/>
                  <a:pt x="21160" y="8949"/>
                </a:cubicBezTo>
                <a:cubicBezTo>
                  <a:pt x="21126" y="8979"/>
                  <a:pt x="21099" y="9007"/>
                  <a:pt x="21059" y="9033"/>
                </a:cubicBezTo>
                <a:cubicBezTo>
                  <a:pt x="20970" y="9091"/>
                  <a:pt x="20897" y="9128"/>
                  <a:pt x="20793" y="9160"/>
                </a:cubicBezTo>
                <a:cubicBezTo>
                  <a:pt x="20687" y="9192"/>
                  <a:pt x="20580" y="9241"/>
                  <a:pt x="20470" y="9265"/>
                </a:cubicBezTo>
                <a:cubicBezTo>
                  <a:pt x="20429" y="9274"/>
                  <a:pt x="20388" y="9284"/>
                  <a:pt x="20349" y="9295"/>
                </a:cubicBezTo>
                <a:cubicBezTo>
                  <a:pt x="20309" y="9308"/>
                  <a:pt x="20270" y="9324"/>
                  <a:pt x="20232" y="9344"/>
                </a:cubicBezTo>
                <a:cubicBezTo>
                  <a:pt x="20187" y="9369"/>
                  <a:pt x="20147" y="9418"/>
                  <a:pt x="20102" y="9438"/>
                </a:cubicBezTo>
                <a:cubicBezTo>
                  <a:pt x="20060" y="9457"/>
                  <a:pt x="20017" y="9450"/>
                  <a:pt x="19970" y="9449"/>
                </a:cubicBezTo>
                <a:cubicBezTo>
                  <a:pt x="19874" y="9448"/>
                  <a:pt x="19776" y="9461"/>
                  <a:pt x="19689" y="9423"/>
                </a:cubicBezTo>
                <a:cubicBezTo>
                  <a:pt x="19604" y="9386"/>
                  <a:pt x="19551" y="9319"/>
                  <a:pt x="19455" y="9299"/>
                </a:cubicBezTo>
                <a:cubicBezTo>
                  <a:pt x="19414" y="9291"/>
                  <a:pt x="19376" y="9281"/>
                  <a:pt x="19337" y="9273"/>
                </a:cubicBezTo>
                <a:cubicBezTo>
                  <a:pt x="19311" y="9268"/>
                  <a:pt x="19274" y="9274"/>
                  <a:pt x="19249" y="9264"/>
                </a:cubicBezTo>
                <a:cubicBezTo>
                  <a:pt x="19226" y="9255"/>
                  <a:pt x="19203" y="9225"/>
                  <a:pt x="19183" y="9214"/>
                </a:cubicBezTo>
                <a:cubicBezTo>
                  <a:pt x="19144" y="9192"/>
                  <a:pt x="19099" y="9196"/>
                  <a:pt x="19064" y="9171"/>
                </a:cubicBezTo>
                <a:cubicBezTo>
                  <a:pt x="19035" y="9150"/>
                  <a:pt x="19028" y="9117"/>
                  <a:pt x="19007" y="9091"/>
                </a:cubicBezTo>
                <a:cubicBezTo>
                  <a:pt x="18982" y="9061"/>
                  <a:pt x="18954" y="9046"/>
                  <a:pt x="18933" y="9007"/>
                </a:cubicBezTo>
                <a:cubicBezTo>
                  <a:pt x="18916" y="8978"/>
                  <a:pt x="18908" y="8934"/>
                  <a:pt x="18889" y="8908"/>
                </a:cubicBezTo>
                <a:cubicBezTo>
                  <a:pt x="18872" y="8885"/>
                  <a:pt x="18851" y="8864"/>
                  <a:pt x="18834" y="8841"/>
                </a:cubicBezTo>
                <a:cubicBezTo>
                  <a:pt x="18817" y="8820"/>
                  <a:pt x="18800" y="8793"/>
                  <a:pt x="18779" y="8773"/>
                </a:cubicBezTo>
                <a:cubicBezTo>
                  <a:pt x="18742" y="8738"/>
                  <a:pt x="18721" y="8727"/>
                  <a:pt x="18698" y="8682"/>
                </a:cubicBezTo>
                <a:cubicBezTo>
                  <a:pt x="18673" y="8635"/>
                  <a:pt x="18660" y="8613"/>
                  <a:pt x="18602" y="8596"/>
                </a:cubicBezTo>
                <a:cubicBezTo>
                  <a:pt x="18510" y="8570"/>
                  <a:pt x="18426" y="8523"/>
                  <a:pt x="18334" y="8499"/>
                </a:cubicBezTo>
                <a:cubicBezTo>
                  <a:pt x="18265" y="8481"/>
                  <a:pt x="18184" y="8483"/>
                  <a:pt x="18123" y="8442"/>
                </a:cubicBezTo>
                <a:cubicBezTo>
                  <a:pt x="18033" y="8383"/>
                  <a:pt x="18061" y="8318"/>
                  <a:pt x="18040" y="8239"/>
                </a:cubicBezTo>
                <a:cubicBezTo>
                  <a:pt x="18027" y="8186"/>
                  <a:pt x="17978" y="8123"/>
                  <a:pt x="17947" y="8076"/>
                </a:cubicBezTo>
                <a:cubicBezTo>
                  <a:pt x="17858" y="7941"/>
                  <a:pt x="17744" y="7853"/>
                  <a:pt x="17615" y="7747"/>
                </a:cubicBezTo>
                <a:cubicBezTo>
                  <a:pt x="17553" y="7697"/>
                  <a:pt x="17452" y="7655"/>
                  <a:pt x="17430" y="7576"/>
                </a:cubicBezTo>
                <a:cubicBezTo>
                  <a:pt x="17417" y="7529"/>
                  <a:pt x="17436" y="7519"/>
                  <a:pt x="17469" y="7487"/>
                </a:cubicBezTo>
                <a:cubicBezTo>
                  <a:pt x="17499" y="7458"/>
                  <a:pt x="17515" y="7442"/>
                  <a:pt x="17542" y="7409"/>
                </a:cubicBezTo>
                <a:cubicBezTo>
                  <a:pt x="17586" y="7356"/>
                  <a:pt x="17671" y="7338"/>
                  <a:pt x="17712" y="7285"/>
                </a:cubicBezTo>
                <a:cubicBezTo>
                  <a:pt x="17763" y="7219"/>
                  <a:pt x="17735" y="7134"/>
                  <a:pt x="17754" y="7061"/>
                </a:cubicBezTo>
                <a:cubicBezTo>
                  <a:pt x="17788" y="6935"/>
                  <a:pt x="17826" y="6815"/>
                  <a:pt x="17865" y="6691"/>
                </a:cubicBezTo>
                <a:cubicBezTo>
                  <a:pt x="17884" y="6633"/>
                  <a:pt x="17905" y="6577"/>
                  <a:pt x="17896" y="6509"/>
                </a:cubicBezTo>
                <a:cubicBezTo>
                  <a:pt x="17888" y="6451"/>
                  <a:pt x="17843" y="6384"/>
                  <a:pt x="17815" y="6327"/>
                </a:cubicBezTo>
                <a:cubicBezTo>
                  <a:pt x="17797" y="6291"/>
                  <a:pt x="17792" y="6244"/>
                  <a:pt x="17775" y="6212"/>
                </a:cubicBezTo>
                <a:cubicBezTo>
                  <a:pt x="17760" y="6185"/>
                  <a:pt x="17731" y="6175"/>
                  <a:pt x="17705" y="6156"/>
                </a:cubicBezTo>
                <a:cubicBezTo>
                  <a:pt x="17632" y="6105"/>
                  <a:pt x="17612" y="6048"/>
                  <a:pt x="17637" y="5969"/>
                </a:cubicBezTo>
                <a:cubicBezTo>
                  <a:pt x="17644" y="5948"/>
                  <a:pt x="17674" y="5889"/>
                  <a:pt x="17688" y="5871"/>
                </a:cubicBezTo>
                <a:cubicBezTo>
                  <a:pt x="17711" y="5841"/>
                  <a:pt x="17751" y="5833"/>
                  <a:pt x="17751" y="5794"/>
                </a:cubicBezTo>
                <a:cubicBezTo>
                  <a:pt x="17751" y="5709"/>
                  <a:pt x="17638" y="5775"/>
                  <a:pt x="17601" y="5800"/>
                </a:cubicBezTo>
                <a:cubicBezTo>
                  <a:pt x="17558" y="5828"/>
                  <a:pt x="17535" y="5856"/>
                  <a:pt x="17484" y="5879"/>
                </a:cubicBezTo>
                <a:cubicBezTo>
                  <a:pt x="17449" y="5894"/>
                  <a:pt x="17416" y="5913"/>
                  <a:pt x="17381" y="5925"/>
                </a:cubicBezTo>
                <a:cubicBezTo>
                  <a:pt x="17351" y="5936"/>
                  <a:pt x="17312" y="5936"/>
                  <a:pt x="17291" y="5961"/>
                </a:cubicBezTo>
                <a:cubicBezTo>
                  <a:pt x="17267" y="5990"/>
                  <a:pt x="17280" y="6036"/>
                  <a:pt x="17264" y="6069"/>
                </a:cubicBezTo>
                <a:cubicBezTo>
                  <a:pt x="17238" y="6119"/>
                  <a:pt x="17134" y="6199"/>
                  <a:pt x="17072" y="6219"/>
                </a:cubicBezTo>
                <a:cubicBezTo>
                  <a:pt x="17005" y="6241"/>
                  <a:pt x="16935" y="6219"/>
                  <a:pt x="16878" y="6201"/>
                </a:cubicBezTo>
                <a:cubicBezTo>
                  <a:pt x="16765" y="6164"/>
                  <a:pt x="16539" y="6126"/>
                  <a:pt x="16512" y="6004"/>
                </a:cubicBezTo>
                <a:cubicBezTo>
                  <a:pt x="16492" y="5920"/>
                  <a:pt x="16538" y="5857"/>
                  <a:pt x="16580" y="5787"/>
                </a:cubicBezTo>
                <a:cubicBezTo>
                  <a:pt x="16609" y="5737"/>
                  <a:pt x="16634" y="5678"/>
                  <a:pt x="16660" y="5627"/>
                </a:cubicBezTo>
                <a:cubicBezTo>
                  <a:pt x="16694" y="5560"/>
                  <a:pt x="16706" y="5464"/>
                  <a:pt x="16690" y="5391"/>
                </a:cubicBezTo>
                <a:cubicBezTo>
                  <a:pt x="16682" y="5353"/>
                  <a:pt x="16661" y="5327"/>
                  <a:pt x="16659" y="5287"/>
                </a:cubicBezTo>
                <a:cubicBezTo>
                  <a:pt x="16657" y="5253"/>
                  <a:pt x="16664" y="5220"/>
                  <a:pt x="16656" y="5187"/>
                </a:cubicBezTo>
                <a:cubicBezTo>
                  <a:pt x="16586" y="5168"/>
                  <a:pt x="16484" y="5182"/>
                  <a:pt x="16409" y="5183"/>
                </a:cubicBezTo>
                <a:cubicBezTo>
                  <a:pt x="16339" y="5184"/>
                  <a:pt x="16286" y="5159"/>
                  <a:pt x="16218" y="5156"/>
                </a:cubicBezTo>
                <a:cubicBezTo>
                  <a:pt x="16156" y="5154"/>
                  <a:pt x="16073" y="5146"/>
                  <a:pt x="16012" y="5156"/>
                </a:cubicBezTo>
                <a:cubicBezTo>
                  <a:pt x="15911" y="5172"/>
                  <a:pt x="15887" y="5206"/>
                  <a:pt x="15918" y="5105"/>
                </a:cubicBezTo>
                <a:cubicBezTo>
                  <a:pt x="15928" y="5070"/>
                  <a:pt x="15913" y="5033"/>
                  <a:pt x="15923" y="4999"/>
                </a:cubicBezTo>
                <a:cubicBezTo>
                  <a:pt x="15930" y="4976"/>
                  <a:pt x="15947" y="4970"/>
                  <a:pt x="15961" y="4950"/>
                </a:cubicBezTo>
                <a:cubicBezTo>
                  <a:pt x="15991" y="4906"/>
                  <a:pt x="16023" y="4874"/>
                  <a:pt x="16064" y="4838"/>
                </a:cubicBezTo>
                <a:cubicBezTo>
                  <a:pt x="16117" y="4792"/>
                  <a:pt x="16131" y="4783"/>
                  <a:pt x="16130" y="4715"/>
                </a:cubicBezTo>
                <a:cubicBezTo>
                  <a:pt x="16130" y="4681"/>
                  <a:pt x="16122" y="4636"/>
                  <a:pt x="16129" y="4603"/>
                </a:cubicBezTo>
                <a:cubicBezTo>
                  <a:pt x="16134" y="4576"/>
                  <a:pt x="16155" y="4559"/>
                  <a:pt x="16161" y="4533"/>
                </a:cubicBezTo>
                <a:cubicBezTo>
                  <a:pt x="16176" y="4468"/>
                  <a:pt x="16158" y="4415"/>
                  <a:pt x="16182" y="4350"/>
                </a:cubicBezTo>
                <a:cubicBezTo>
                  <a:pt x="16205" y="4287"/>
                  <a:pt x="16225" y="4228"/>
                  <a:pt x="16256" y="4168"/>
                </a:cubicBezTo>
                <a:cubicBezTo>
                  <a:pt x="16296" y="4092"/>
                  <a:pt x="16251" y="4062"/>
                  <a:pt x="16247" y="3986"/>
                </a:cubicBezTo>
                <a:cubicBezTo>
                  <a:pt x="16246" y="3962"/>
                  <a:pt x="16257" y="3930"/>
                  <a:pt x="16249" y="3906"/>
                </a:cubicBezTo>
                <a:cubicBezTo>
                  <a:pt x="16240" y="3876"/>
                  <a:pt x="16207" y="3861"/>
                  <a:pt x="16195" y="3830"/>
                </a:cubicBezTo>
                <a:cubicBezTo>
                  <a:pt x="16186" y="3808"/>
                  <a:pt x="16182" y="3773"/>
                  <a:pt x="16187" y="3750"/>
                </a:cubicBezTo>
                <a:cubicBezTo>
                  <a:pt x="16189" y="3736"/>
                  <a:pt x="16197" y="3726"/>
                  <a:pt x="16211" y="3721"/>
                </a:cubicBezTo>
                <a:cubicBezTo>
                  <a:pt x="16220" y="3699"/>
                  <a:pt x="16222" y="3676"/>
                  <a:pt x="16217" y="3653"/>
                </a:cubicBezTo>
                <a:cubicBezTo>
                  <a:pt x="16240" y="3596"/>
                  <a:pt x="16278" y="3588"/>
                  <a:pt x="16277" y="3517"/>
                </a:cubicBezTo>
                <a:cubicBezTo>
                  <a:pt x="16276" y="3472"/>
                  <a:pt x="16277" y="3427"/>
                  <a:pt x="16277" y="3382"/>
                </a:cubicBezTo>
                <a:cubicBezTo>
                  <a:pt x="16277" y="3366"/>
                  <a:pt x="16277" y="3351"/>
                  <a:pt x="16277" y="3336"/>
                </a:cubicBezTo>
                <a:cubicBezTo>
                  <a:pt x="16276" y="3275"/>
                  <a:pt x="16305" y="3242"/>
                  <a:pt x="16310" y="3183"/>
                </a:cubicBezTo>
                <a:cubicBezTo>
                  <a:pt x="16350" y="3174"/>
                  <a:pt x="16400" y="3179"/>
                  <a:pt x="16447" y="3188"/>
                </a:cubicBezTo>
                <a:cubicBezTo>
                  <a:pt x="16451" y="3123"/>
                  <a:pt x="16470" y="3055"/>
                  <a:pt x="16447" y="2995"/>
                </a:cubicBezTo>
                <a:cubicBezTo>
                  <a:pt x="16435" y="2964"/>
                  <a:pt x="16404" y="2951"/>
                  <a:pt x="16386" y="2926"/>
                </a:cubicBezTo>
                <a:cubicBezTo>
                  <a:pt x="16366" y="2897"/>
                  <a:pt x="16366" y="2868"/>
                  <a:pt x="16347" y="2841"/>
                </a:cubicBezTo>
                <a:cubicBezTo>
                  <a:pt x="16333" y="2820"/>
                  <a:pt x="16312" y="2818"/>
                  <a:pt x="16304" y="2789"/>
                </a:cubicBezTo>
                <a:cubicBezTo>
                  <a:pt x="16300" y="2777"/>
                  <a:pt x="16305" y="2748"/>
                  <a:pt x="16306" y="2737"/>
                </a:cubicBezTo>
                <a:cubicBezTo>
                  <a:pt x="16307" y="2702"/>
                  <a:pt x="16310" y="2666"/>
                  <a:pt x="16299" y="2632"/>
                </a:cubicBezTo>
                <a:cubicBezTo>
                  <a:pt x="16252" y="2476"/>
                  <a:pt x="16310" y="2309"/>
                  <a:pt x="16278" y="2150"/>
                </a:cubicBezTo>
                <a:cubicBezTo>
                  <a:pt x="16266" y="2092"/>
                  <a:pt x="16220" y="2057"/>
                  <a:pt x="16217" y="1995"/>
                </a:cubicBezTo>
                <a:cubicBezTo>
                  <a:pt x="16215" y="1943"/>
                  <a:pt x="16247" y="1805"/>
                  <a:pt x="16190" y="1776"/>
                </a:cubicBezTo>
                <a:cubicBezTo>
                  <a:pt x="16087" y="1725"/>
                  <a:pt x="16080" y="1876"/>
                  <a:pt x="16050" y="1911"/>
                </a:cubicBezTo>
                <a:cubicBezTo>
                  <a:pt x="15996" y="1973"/>
                  <a:pt x="15920" y="1943"/>
                  <a:pt x="15849" y="1955"/>
                </a:cubicBezTo>
                <a:cubicBezTo>
                  <a:pt x="15798" y="1964"/>
                  <a:pt x="15747" y="2008"/>
                  <a:pt x="15699" y="2031"/>
                </a:cubicBezTo>
                <a:cubicBezTo>
                  <a:pt x="15651" y="2054"/>
                  <a:pt x="15604" y="2083"/>
                  <a:pt x="15571" y="2112"/>
                </a:cubicBezTo>
                <a:cubicBezTo>
                  <a:pt x="15464" y="2202"/>
                  <a:pt x="15467" y="2423"/>
                  <a:pt x="15291" y="2424"/>
                </a:cubicBezTo>
                <a:cubicBezTo>
                  <a:pt x="15138" y="2426"/>
                  <a:pt x="14956" y="2448"/>
                  <a:pt x="14806" y="2426"/>
                </a:cubicBezTo>
                <a:cubicBezTo>
                  <a:pt x="14738" y="2415"/>
                  <a:pt x="14649" y="2384"/>
                  <a:pt x="14600" y="2341"/>
                </a:cubicBezTo>
                <a:cubicBezTo>
                  <a:pt x="14552" y="2299"/>
                  <a:pt x="14507" y="2275"/>
                  <a:pt x="14449" y="2243"/>
                </a:cubicBezTo>
                <a:cubicBezTo>
                  <a:pt x="14411" y="2222"/>
                  <a:pt x="14393" y="2193"/>
                  <a:pt x="14358" y="2170"/>
                </a:cubicBezTo>
                <a:cubicBezTo>
                  <a:pt x="14333" y="2153"/>
                  <a:pt x="14292" y="2156"/>
                  <a:pt x="14263" y="2138"/>
                </a:cubicBezTo>
                <a:cubicBezTo>
                  <a:pt x="14194" y="2095"/>
                  <a:pt x="14233" y="2048"/>
                  <a:pt x="14213" y="1986"/>
                </a:cubicBezTo>
                <a:cubicBezTo>
                  <a:pt x="14146" y="1985"/>
                  <a:pt x="14148" y="1946"/>
                  <a:pt x="14101" y="1922"/>
                </a:cubicBezTo>
                <a:cubicBezTo>
                  <a:pt x="14048" y="1894"/>
                  <a:pt x="14032" y="1925"/>
                  <a:pt x="13981" y="1932"/>
                </a:cubicBezTo>
                <a:cubicBezTo>
                  <a:pt x="13899" y="1943"/>
                  <a:pt x="13838" y="1848"/>
                  <a:pt x="13790" y="1799"/>
                </a:cubicBezTo>
                <a:cubicBezTo>
                  <a:pt x="13770" y="1779"/>
                  <a:pt x="13743" y="1739"/>
                  <a:pt x="13718" y="1726"/>
                </a:cubicBezTo>
                <a:cubicBezTo>
                  <a:pt x="13688" y="1711"/>
                  <a:pt x="13633" y="1721"/>
                  <a:pt x="13599" y="1722"/>
                </a:cubicBezTo>
                <a:cubicBezTo>
                  <a:pt x="13559" y="1722"/>
                  <a:pt x="13505" y="1730"/>
                  <a:pt x="13465" y="1722"/>
                </a:cubicBezTo>
                <a:cubicBezTo>
                  <a:pt x="13432" y="1716"/>
                  <a:pt x="13414" y="1701"/>
                  <a:pt x="13381" y="1694"/>
                </a:cubicBezTo>
                <a:cubicBezTo>
                  <a:pt x="13321" y="1682"/>
                  <a:pt x="13108" y="1729"/>
                  <a:pt x="13071" y="1681"/>
                </a:cubicBezTo>
                <a:cubicBezTo>
                  <a:pt x="13060" y="1667"/>
                  <a:pt x="13075" y="1645"/>
                  <a:pt x="13067" y="1629"/>
                </a:cubicBezTo>
                <a:cubicBezTo>
                  <a:pt x="13058" y="1609"/>
                  <a:pt x="13040" y="1607"/>
                  <a:pt x="13028" y="1591"/>
                </a:cubicBezTo>
                <a:cubicBezTo>
                  <a:pt x="13002" y="1557"/>
                  <a:pt x="12989" y="1511"/>
                  <a:pt x="12980" y="1467"/>
                </a:cubicBezTo>
                <a:cubicBezTo>
                  <a:pt x="12965" y="1389"/>
                  <a:pt x="12945" y="1330"/>
                  <a:pt x="12966" y="1253"/>
                </a:cubicBezTo>
                <a:cubicBezTo>
                  <a:pt x="12984" y="1190"/>
                  <a:pt x="13028" y="1118"/>
                  <a:pt x="13005" y="1048"/>
                </a:cubicBezTo>
                <a:cubicBezTo>
                  <a:pt x="12924" y="1061"/>
                  <a:pt x="12863" y="1142"/>
                  <a:pt x="12790" y="1175"/>
                </a:cubicBezTo>
                <a:cubicBezTo>
                  <a:pt x="12668" y="1231"/>
                  <a:pt x="12609" y="1252"/>
                  <a:pt x="12594" y="1379"/>
                </a:cubicBezTo>
                <a:cubicBezTo>
                  <a:pt x="12541" y="1384"/>
                  <a:pt x="12430" y="1400"/>
                  <a:pt x="12390" y="1433"/>
                </a:cubicBezTo>
                <a:cubicBezTo>
                  <a:pt x="12363" y="1455"/>
                  <a:pt x="12364" y="1486"/>
                  <a:pt x="12336" y="1508"/>
                </a:cubicBezTo>
                <a:cubicBezTo>
                  <a:pt x="12304" y="1534"/>
                  <a:pt x="12247" y="1533"/>
                  <a:pt x="12213" y="1565"/>
                </a:cubicBezTo>
                <a:cubicBezTo>
                  <a:pt x="12124" y="1650"/>
                  <a:pt x="12103" y="1752"/>
                  <a:pt x="11951" y="1748"/>
                </a:cubicBezTo>
                <a:cubicBezTo>
                  <a:pt x="11864" y="1745"/>
                  <a:pt x="11837" y="1685"/>
                  <a:pt x="11760" y="1656"/>
                </a:cubicBezTo>
                <a:cubicBezTo>
                  <a:pt x="11699" y="1633"/>
                  <a:pt x="11625" y="1628"/>
                  <a:pt x="11567" y="1599"/>
                </a:cubicBezTo>
                <a:cubicBezTo>
                  <a:pt x="11516" y="1572"/>
                  <a:pt x="11492" y="1520"/>
                  <a:pt x="11458" y="1479"/>
                </a:cubicBezTo>
                <a:cubicBezTo>
                  <a:pt x="11426" y="1441"/>
                  <a:pt x="11359" y="1387"/>
                  <a:pt x="11358" y="1336"/>
                </a:cubicBezTo>
                <a:cubicBezTo>
                  <a:pt x="11323" y="1328"/>
                  <a:pt x="11259" y="1330"/>
                  <a:pt x="11233" y="1303"/>
                </a:cubicBezTo>
                <a:cubicBezTo>
                  <a:pt x="11201" y="1271"/>
                  <a:pt x="11223" y="1224"/>
                  <a:pt x="11213" y="1179"/>
                </a:cubicBezTo>
                <a:cubicBezTo>
                  <a:pt x="11121" y="1163"/>
                  <a:pt x="11044" y="1147"/>
                  <a:pt x="10950" y="1149"/>
                </a:cubicBezTo>
                <a:cubicBezTo>
                  <a:pt x="10900" y="1150"/>
                  <a:pt x="10822" y="1141"/>
                  <a:pt x="10802" y="1099"/>
                </a:cubicBezTo>
                <a:cubicBezTo>
                  <a:pt x="10784" y="1062"/>
                  <a:pt x="10801" y="959"/>
                  <a:pt x="10810" y="921"/>
                </a:cubicBezTo>
                <a:cubicBezTo>
                  <a:pt x="10817" y="893"/>
                  <a:pt x="10834" y="876"/>
                  <a:pt x="10833" y="837"/>
                </a:cubicBezTo>
                <a:cubicBezTo>
                  <a:pt x="10833" y="811"/>
                  <a:pt x="10833" y="785"/>
                  <a:pt x="10833" y="759"/>
                </a:cubicBezTo>
                <a:cubicBezTo>
                  <a:pt x="10834" y="695"/>
                  <a:pt x="10825" y="692"/>
                  <a:pt x="10782" y="648"/>
                </a:cubicBezTo>
                <a:cubicBezTo>
                  <a:pt x="10739" y="605"/>
                  <a:pt x="10735" y="559"/>
                  <a:pt x="10657" y="549"/>
                </a:cubicBezTo>
                <a:cubicBezTo>
                  <a:pt x="10580" y="539"/>
                  <a:pt x="10549" y="552"/>
                  <a:pt x="10539" y="473"/>
                </a:cubicBezTo>
                <a:cubicBezTo>
                  <a:pt x="10532" y="421"/>
                  <a:pt x="10564" y="332"/>
                  <a:pt x="10504" y="294"/>
                </a:cubicBezTo>
                <a:cubicBezTo>
                  <a:pt x="10458" y="265"/>
                  <a:pt x="10357" y="303"/>
                  <a:pt x="10303" y="291"/>
                </a:cubicBezTo>
                <a:cubicBezTo>
                  <a:pt x="10265" y="284"/>
                  <a:pt x="10228" y="269"/>
                  <a:pt x="10187" y="259"/>
                </a:cubicBezTo>
                <a:cubicBezTo>
                  <a:pt x="10062" y="229"/>
                  <a:pt x="10027" y="98"/>
                  <a:pt x="9945" y="28"/>
                </a:cubicBezTo>
                <a:cubicBezTo>
                  <a:pt x="9896" y="-14"/>
                  <a:pt x="9811" y="4"/>
                  <a:pt x="9746" y="4"/>
                </a:cubicBezTo>
                <a:cubicBezTo>
                  <a:pt x="9673" y="3"/>
                  <a:pt x="9658" y="11"/>
                  <a:pt x="9600" y="37"/>
                </a:cubicBezTo>
                <a:cubicBezTo>
                  <a:pt x="9557" y="56"/>
                  <a:pt x="9523" y="67"/>
                  <a:pt x="9482" y="89"/>
                </a:cubicBezTo>
                <a:cubicBezTo>
                  <a:pt x="9419" y="122"/>
                  <a:pt x="9391" y="165"/>
                  <a:pt x="9341" y="214"/>
                </a:cubicBezTo>
                <a:cubicBezTo>
                  <a:pt x="9211" y="335"/>
                  <a:pt x="8990" y="411"/>
                  <a:pt x="8900" y="557"/>
                </a:cubicBezTo>
                <a:cubicBezTo>
                  <a:pt x="8873" y="601"/>
                  <a:pt x="8896" y="596"/>
                  <a:pt x="8835" y="603"/>
                </a:cubicBezTo>
                <a:cubicBezTo>
                  <a:pt x="8807" y="606"/>
                  <a:pt x="8779" y="593"/>
                  <a:pt x="8752" y="607"/>
                </a:cubicBezTo>
                <a:cubicBezTo>
                  <a:pt x="8733" y="618"/>
                  <a:pt x="8717" y="649"/>
                  <a:pt x="8694" y="663"/>
                </a:cubicBezTo>
                <a:cubicBezTo>
                  <a:pt x="8673" y="675"/>
                  <a:pt x="8650" y="674"/>
                  <a:pt x="8629" y="686"/>
                </a:cubicBezTo>
                <a:cubicBezTo>
                  <a:pt x="8556" y="724"/>
                  <a:pt x="8538" y="733"/>
                  <a:pt x="8452" y="733"/>
                </a:cubicBezTo>
                <a:cubicBezTo>
                  <a:pt x="8399" y="732"/>
                  <a:pt x="8328" y="715"/>
                  <a:pt x="8303" y="757"/>
                </a:cubicBezTo>
                <a:cubicBezTo>
                  <a:pt x="8286" y="786"/>
                  <a:pt x="8299" y="830"/>
                  <a:pt x="8271" y="863"/>
                </a:cubicBezTo>
                <a:cubicBezTo>
                  <a:pt x="8250" y="887"/>
                  <a:pt x="8227" y="900"/>
                  <a:pt x="8194" y="910"/>
                </a:cubicBezTo>
                <a:cubicBezTo>
                  <a:pt x="8131" y="931"/>
                  <a:pt x="8077" y="940"/>
                  <a:pt x="8017" y="973"/>
                </a:cubicBezTo>
                <a:cubicBezTo>
                  <a:pt x="7974" y="997"/>
                  <a:pt x="7927" y="1013"/>
                  <a:pt x="7886" y="1037"/>
                </a:cubicBezTo>
                <a:cubicBezTo>
                  <a:pt x="7840" y="1064"/>
                  <a:pt x="7817" y="1098"/>
                  <a:pt x="7769" y="1117"/>
                </a:cubicBezTo>
                <a:cubicBezTo>
                  <a:pt x="7732" y="1131"/>
                  <a:pt x="7693" y="1159"/>
                  <a:pt x="7658" y="1171"/>
                </a:cubicBezTo>
                <a:cubicBezTo>
                  <a:pt x="7626" y="1182"/>
                  <a:pt x="7599" y="1167"/>
                  <a:pt x="7568" y="1174"/>
                </a:cubicBezTo>
                <a:cubicBezTo>
                  <a:pt x="7525" y="1183"/>
                  <a:pt x="7484" y="1225"/>
                  <a:pt x="7457" y="1254"/>
                </a:cubicBezTo>
                <a:cubicBezTo>
                  <a:pt x="7418" y="1298"/>
                  <a:pt x="7421" y="1327"/>
                  <a:pt x="7422" y="1384"/>
                </a:cubicBezTo>
                <a:cubicBezTo>
                  <a:pt x="7423" y="1439"/>
                  <a:pt x="7399" y="1463"/>
                  <a:pt x="7392" y="1513"/>
                </a:cubicBezTo>
                <a:cubicBezTo>
                  <a:pt x="7383" y="1572"/>
                  <a:pt x="7371" y="1612"/>
                  <a:pt x="7364" y="1670"/>
                </a:cubicBezTo>
                <a:cubicBezTo>
                  <a:pt x="7354" y="1747"/>
                  <a:pt x="7328" y="1716"/>
                  <a:pt x="7274" y="1753"/>
                </a:cubicBezTo>
                <a:cubicBezTo>
                  <a:pt x="7238" y="1777"/>
                  <a:pt x="7216" y="1814"/>
                  <a:pt x="7169" y="1824"/>
                </a:cubicBezTo>
                <a:cubicBezTo>
                  <a:pt x="7121" y="1834"/>
                  <a:pt x="7060" y="1827"/>
                  <a:pt x="7010" y="1826"/>
                </a:cubicBezTo>
                <a:cubicBezTo>
                  <a:pt x="6934" y="1825"/>
                  <a:pt x="6881" y="1853"/>
                  <a:pt x="6803" y="1852"/>
                </a:cubicBezTo>
                <a:cubicBezTo>
                  <a:pt x="6746" y="1852"/>
                  <a:pt x="6683" y="1846"/>
                  <a:pt x="6627" y="1858"/>
                </a:cubicBezTo>
                <a:cubicBezTo>
                  <a:pt x="6607" y="1863"/>
                  <a:pt x="6555" y="1871"/>
                  <a:pt x="6537" y="1877"/>
                </a:cubicBezTo>
                <a:cubicBezTo>
                  <a:pt x="6517" y="1884"/>
                  <a:pt x="6511" y="1894"/>
                  <a:pt x="6502" y="1905"/>
                </a:cubicBezTo>
                <a:cubicBezTo>
                  <a:pt x="6497" y="1912"/>
                  <a:pt x="6491" y="1918"/>
                  <a:pt x="6481" y="1925"/>
                </a:cubicBezTo>
                <a:cubicBezTo>
                  <a:pt x="6439" y="1955"/>
                  <a:pt x="6386" y="1940"/>
                  <a:pt x="6363" y="1999"/>
                </a:cubicBezTo>
                <a:cubicBezTo>
                  <a:pt x="6355" y="1952"/>
                  <a:pt x="6284" y="1959"/>
                  <a:pt x="6258" y="1919"/>
                </a:cubicBezTo>
                <a:cubicBezTo>
                  <a:pt x="6248" y="1902"/>
                  <a:pt x="6245" y="1884"/>
                  <a:pt x="6244" y="1866"/>
                </a:cubicBezTo>
                <a:cubicBezTo>
                  <a:pt x="6243" y="1837"/>
                  <a:pt x="6249" y="1807"/>
                  <a:pt x="6240" y="1777"/>
                </a:cubicBezTo>
                <a:cubicBezTo>
                  <a:pt x="6206" y="1773"/>
                  <a:pt x="6145" y="1810"/>
                  <a:pt x="6098" y="1844"/>
                </a:cubicBezTo>
                <a:cubicBezTo>
                  <a:pt x="6075" y="1861"/>
                  <a:pt x="6056" y="1876"/>
                  <a:pt x="6045" y="1885"/>
                </a:cubicBezTo>
                <a:cubicBezTo>
                  <a:pt x="5996" y="1925"/>
                  <a:pt x="5962" y="1993"/>
                  <a:pt x="5893" y="2009"/>
                </a:cubicBezTo>
                <a:cubicBezTo>
                  <a:pt x="5826" y="2025"/>
                  <a:pt x="5726" y="2008"/>
                  <a:pt x="5656" y="2008"/>
                </a:cubicBezTo>
                <a:cubicBezTo>
                  <a:pt x="5578" y="2008"/>
                  <a:pt x="5499" y="2009"/>
                  <a:pt x="5421" y="2008"/>
                </a:cubicBezTo>
                <a:cubicBezTo>
                  <a:pt x="5335" y="2007"/>
                  <a:pt x="5292" y="1964"/>
                  <a:pt x="5216" y="1956"/>
                </a:cubicBezTo>
                <a:cubicBezTo>
                  <a:pt x="5140" y="1948"/>
                  <a:pt x="5039" y="1959"/>
                  <a:pt x="4978" y="1906"/>
                </a:cubicBezTo>
                <a:cubicBezTo>
                  <a:pt x="4919" y="1856"/>
                  <a:pt x="4969" y="1784"/>
                  <a:pt x="4914" y="1729"/>
                </a:cubicBezTo>
                <a:cubicBezTo>
                  <a:pt x="4903" y="1718"/>
                  <a:pt x="4892" y="1706"/>
                  <a:pt x="4881" y="1694"/>
                </a:cubicBezTo>
                <a:cubicBezTo>
                  <a:pt x="4868" y="1741"/>
                  <a:pt x="4854" y="1787"/>
                  <a:pt x="4824" y="1824"/>
                </a:cubicBezTo>
                <a:cubicBezTo>
                  <a:pt x="4760" y="1903"/>
                  <a:pt x="4566" y="1877"/>
                  <a:pt x="4475" y="1903"/>
                </a:cubicBezTo>
                <a:cubicBezTo>
                  <a:pt x="4385" y="1929"/>
                  <a:pt x="4230" y="1894"/>
                  <a:pt x="4170" y="1966"/>
                </a:cubicBezTo>
                <a:cubicBezTo>
                  <a:pt x="4089" y="2061"/>
                  <a:pt x="4242" y="2179"/>
                  <a:pt x="4017" y="2140"/>
                </a:cubicBezTo>
                <a:cubicBezTo>
                  <a:pt x="3860" y="2114"/>
                  <a:pt x="3696" y="2143"/>
                  <a:pt x="3720" y="2328"/>
                </a:cubicBezTo>
                <a:cubicBezTo>
                  <a:pt x="3725" y="2368"/>
                  <a:pt x="3742" y="2532"/>
                  <a:pt x="3786" y="2546"/>
                </a:cubicBezTo>
                <a:cubicBezTo>
                  <a:pt x="3850" y="2565"/>
                  <a:pt x="3790" y="2784"/>
                  <a:pt x="3791" y="2828"/>
                </a:cubicBezTo>
                <a:cubicBezTo>
                  <a:pt x="3793" y="2897"/>
                  <a:pt x="3831" y="2933"/>
                  <a:pt x="3879" y="2983"/>
                </a:cubicBezTo>
                <a:cubicBezTo>
                  <a:pt x="4004" y="3113"/>
                  <a:pt x="4366" y="3090"/>
                  <a:pt x="4429" y="3275"/>
                </a:cubicBezTo>
                <a:cubicBezTo>
                  <a:pt x="4456" y="3353"/>
                  <a:pt x="4484" y="3470"/>
                  <a:pt x="4578" y="3506"/>
                </a:cubicBezTo>
                <a:cubicBezTo>
                  <a:pt x="4716" y="3558"/>
                  <a:pt x="4784" y="3530"/>
                  <a:pt x="4784" y="3681"/>
                </a:cubicBezTo>
                <a:cubicBezTo>
                  <a:pt x="4784" y="3827"/>
                  <a:pt x="4853" y="3982"/>
                  <a:pt x="4813" y="4124"/>
                </a:cubicBezTo>
                <a:cubicBezTo>
                  <a:pt x="4791" y="4202"/>
                  <a:pt x="4750" y="4266"/>
                  <a:pt x="4734" y="4344"/>
                </a:cubicBezTo>
                <a:cubicBezTo>
                  <a:pt x="4710" y="4469"/>
                  <a:pt x="4617" y="4523"/>
                  <a:pt x="4688" y="4659"/>
                </a:cubicBezTo>
                <a:cubicBezTo>
                  <a:pt x="4767" y="4811"/>
                  <a:pt x="4654" y="4752"/>
                  <a:pt x="4592" y="4850"/>
                </a:cubicBezTo>
                <a:cubicBezTo>
                  <a:pt x="4525" y="4954"/>
                  <a:pt x="4696" y="5103"/>
                  <a:pt x="4579" y="5224"/>
                </a:cubicBezTo>
                <a:cubicBezTo>
                  <a:pt x="4505" y="5300"/>
                  <a:pt x="4481" y="5413"/>
                  <a:pt x="4424" y="5500"/>
                </a:cubicBezTo>
                <a:cubicBezTo>
                  <a:pt x="4334" y="5638"/>
                  <a:pt x="3830" y="5680"/>
                  <a:pt x="3989" y="5931"/>
                </a:cubicBezTo>
                <a:cubicBezTo>
                  <a:pt x="4032" y="5998"/>
                  <a:pt x="4180" y="6096"/>
                  <a:pt x="4050" y="6169"/>
                </a:cubicBezTo>
                <a:cubicBezTo>
                  <a:pt x="3984" y="6205"/>
                  <a:pt x="3966" y="6230"/>
                  <a:pt x="3944" y="6303"/>
                </a:cubicBezTo>
                <a:cubicBezTo>
                  <a:pt x="3892" y="6486"/>
                  <a:pt x="3868" y="6699"/>
                  <a:pt x="3760" y="6867"/>
                </a:cubicBezTo>
                <a:cubicBezTo>
                  <a:pt x="3659" y="7023"/>
                  <a:pt x="3280" y="6991"/>
                  <a:pt x="3121" y="6921"/>
                </a:cubicBezTo>
                <a:cubicBezTo>
                  <a:pt x="3039" y="6885"/>
                  <a:pt x="2873" y="6989"/>
                  <a:pt x="2811" y="7026"/>
                </a:cubicBezTo>
                <a:cubicBezTo>
                  <a:pt x="2708" y="7088"/>
                  <a:pt x="2651" y="7071"/>
                  <a:pt x="2533" y="7034"/>
                </a:cubicBezTo>
                <a:cubicBezTo>
                  <a:pt x="2294" y="6958"/>
                  <a:pt x="1910" y="6898"/>
                  <a:pt x="1681" y="7006"/>
                </a:cubicBezTo>
                <a:cubicBezTo>
                  <a:pt x="1579" y="7055"/>
                  <a:pt x="1387" y="7222"/>
                  <a:pt x="1265" y="7179"/>
                </a:cubicBezTo>
                <a:cubicBezTo>
                  <a:pt x="1157" y="7141"/>
                  <a:pt x="1088" y="7073"/>
                  <a:pt x="965" y="7044"/>
                </a:cubicBezTo>
                <a:cubicBezTo>
                  <a:pt x="810" y="7007"/>
                  <a:pt x="693" y="7041"/>
                  <a:pt x="543" y="6979"/>
                </a:cubicBezTo>
                <a:cubicBezTo>
                  <a:pt x="434" y="6935"/>
                  <a:pt x="314" y="6979"/>
                  <a:pt x="201" y="6962"/>
                </a:cubicBezTo>
                <a:cubicBezTo>
                  <a:pt x="106" y="6948"/>
                  <a:pt x="-52" y="6867"/>
                  <a:pt x="17" y="7020"/>
                </a:cubicBezTo>
                <a:cubicBezTo>
                  <a:pt x="54" y="7100"/>
                  <a:pt x="100" y="7188"/>
                  <a:pt x="66" y="7274"/>
                </a:cubicBezTo>
                <a:cubicBezTo>
                  <a:pt x="42" y="7336"/>
                  <a:pt x="221" y="7515"/>
                  <a:pt x="262" y="7556"/>
                </a:cubicBezTo>
                <a:cubicBezTo>
                  <a:pt x="337" y="7630"/>
                  <a:pt x="436" y="7674"/>
                  <a:pt x="515" y="7742"/>
                </a:cubicBezTo>
                <a:cubicBezTo>
                  <a:pt x="586" y="7805"/>
                  <a:pt x="579" y="7919"/>
                  <a:pt x="671" y="7994"/>
                </a:cubicBezTo>
                <a:cubicBezTo>
                  <a:pt x="748" y="8056"/>
                  <a:pt x="835" y="8101"/>
                  <a:pt x="937" y="8120"/>
                </a:cubicBezTo>
                <a:cubicBezTo>
                  <a:pt x="942" y="8115"/>
                  <a:pt x="934" y="8102"/>
                  <a:pt x="941" y="8095"/>
                </a:cubicBezTo>
                <a:cubicBezTo>
                  <a:pt x="939" y="8096"/>
                  <a:pt x="1087" y="8414"/>
                  <a:pt x="1140" y="8437"/>
                </a:cubicBezTo>
                <a:cubicBezTo>
                  <a:pt x="1251" y="8485"/>
                  <a:pt x="1349" y="8537"/>
                  <a:pt x="1455" y="8600"/>
                </a:cubicBezTo>
                <a:cubicBezTo>
                  <a:pt x="1677" y="8732"/>
                  <a:pt x="1974" y="8600"/>
                  <a:pt x="1739" y="8922"/>
                </a:cubicBezTo>
                <a:cubicBezTo>
                  <a:pt x="1645" y="9052"/>
                  <a:pt x="1520" y="9212"/>
                  <a:pt x="1557" y="9375"/>
                </a:cubicBezTo>
                <a:cubicBezTo>
                  <a:pt x="1581" y="9482"/>
                  <a:pt x="1434" y="9519"/>
                  <a:pt x="1477" y="9634"/>
                </a:cubicBezTo>
                <a:cubicBezTo>
                  <a:pt x="1502" y="9700"/>
                  <a:pt x="1633" y="9716"/>
                  <a:pt x="1633" y="9786"/>
                </a:cubicBezTo>
                <a:cubicBezTo>
                  <a:pt x="1633" y="9845"/>
                  <a:pt x="1615" y="9842"/>
                  <a:pt x="1674" y="9895"/>
                </a:cubicBezTo>
                <a:cubicBezTo>
                  <a:pt x="1763" y="9973"/>
                  <a:pt x="1890" y="10026"/>
                  <a:pt x="2002" y="10075"/>
                </a:cubicBezTo>
                <a:cubicBezTo>
                  <a:pt x="1996" y="10072"/>
                  <a:pt x="1990" y="10069"/>
                  <a:pt x="1984" y="10066"/>
                </a:cubicBezTo>
                <a:cubicBezTo>
                  <a:pt x="2005" y="10066"/>
                  <a:pt x="2048" y="10119"/>
                  <a:pt x="2076" y="10128"/>
                </a:cubicBezTo>
                <a:cubicBezTo>
                  <a:pt x="2160" y="10154"/>
                  <a:pt x="2208" y="10103"/>
                  <a:pt x="2184" y="10220"/>
                </a:cubicBezTo>
                <a:cubicBezTo>
                  <a:pt x="2160" y="10333"/>
                  <a:pt x="2120" y="10427"/>
                  <a:pt x="2041" y="10517"/>
                </a:cubicBezTo>
                <a:cubicBezTo>
                  <a:pt x="1986" y="10580"/>
                  <a:pt x="2071" y="10672"/>
                  <a:pt x="2120" y="10716"/>
                </a:cubicBezTo>
                <a:cubicBezTo>
                  <a:pt x="2182" y="10773"/>
                  <a:pt x="2159" y="10799"/>
                  <a:pt x="2137" y="10865"/>
                </a:cubicBezTo>
                <a:cubicBezTo>
                  <a:pt x="2103" y="10967"/>
                  <a:pt x="2591" y="11050"/>
                  <a:pt x="2698" y="11089"/>
                </a:cubicBezTo>
                <a:cubicBezTo>
                  <a:pt x="2853" y="11147"/>
                  <a:pt x="2876" y="11239"/>
                  <a:pt x="2912" y="11366"/>
                </a:cubicBezTo>
                <a:cubicBezTo>
                  <a:pt x="2932" y="11440"/>
                  <a:pt x="2859" y="11492"/>
                  <a:pt x="2861" y="11576"/>
                </a:cubicBezTo>
                <a:cubicBezTo>
                  <a:pt x="2870" y="11869"/>
                  <a:pt x="3251" y="11733"/>
                  <a:pt x="3413" y="11686"/>
                </a:cubicBezTo>
                <a:cubicBezTo>
                  <a:pt x="3461" y="11672"/>
                  <a:pt x="3510" y="11632"/>
                  <a:pt x="3559" y="11644"/>
                </a:cubicBezTo>
                <a:cubicBezTo>
                  <a:pt x="3705" y="11678"/>
                  <a:pt x="3833" y="11755"/>
                  <a:pt x="3967" y="11814"/>
                </a:cubicBezTo>
                <a:cubicBezTo>
                  <a:pt x="4085" y="11866"/>
                  <a:pt x="4190" y="11932"/>
                  <a:pt x="4171" y="12067"/>
                </a:cubicBezTo>
                <a:cubicBezTo>
                  <a:pt x="4171" y="12067"/>
                  <a:pt x="4286" y="12265"/>
                  <a:pt x="4225" y="12224"/>
                </a:cubicBezTo>
                <a:cubicBezTo>
                  <a:pt x="4198" y="12206"/>
                  <a:pt x="4254" y="12460"/>
                  <a:pt x="4253" y="12465"/>
                </a:cubicBezTo>
                <a:cubicBezTo>
                  <a:pt x="4235" y="12582"/>
                  <a:pt x="4094" y="12665"/>
                  <a:pt x="4100" y="12786"/>
                </a:cubicBezTo>
                <a:cubicBezTo>
                  <a:pt x="4104" y="12859"/>
                  <a:pt x="3979" y="12904"/>
                  <a:pt x="3939" y="12962"/>
                </a:cubicBezTo>
                <a:cubicBezTo>
                  <a:pt x="3906" y="13010"/>
                  <a:pt x="3897" y="13065"/>
                  <a:pt x="3868" y="13114"/>
                </a:cubicBezTo>
                <a:cubicBezTo>
                  <a:pt x="3817" y="13199"/>
                  <a:pt x="3739" y="13273"/>
                  <a:pt x="3666" y="13344"/>
                </a:cubicBezTo>
                <a:cubicBezTo>
                  <a:pt x="3635" y="13373"/>
                  <a:pt x="3537" y="13391"/>
                  <a:pt x="3557" y="13442"/>
                </a:cubicBezTo>
                <a:cubicBezTo>
                  <a:pt x="3568" y="13471"/>
                  <a:pt x="3669" y="13617"/>
                  <a:pt x="3671" y="13607"/>
                </a:cubicBezTo>
                <a:cubicBezTo>
                  <a:pt x="3608" y="13861"/>
                  <a:pt x="3298" y="13961"/>
                  <a:pt x="3107" y="14130"/>
                </a:cubicBezTo>
                <a:cubicBezTo>
                  <a:pt x="3047" y="14183"/>
                  <a:pt x="2955" y="14218"/>
                  <a:pt x="2902" y="14275"/>
                </a:cubicBezTo>
                <a:cubicBezTo>
                  <a:pt x="2852" y="14329"/>
                  <a:pt x="2830" y="14406"/>
                  <a:pt x="2782" y="14462"/>
                </a:cubicBezTo>
                <a:cubicBezTo>
                  <a:pt x="2700" y="14556"/>
                  <a:pt x="2449" y="14580"/>
                  <a:pt x="2387" y="14705"/>
                </a:cubicBezTo>
                <a:cubicBezTo>
                  <a:pt x="2316" y="14847"/>
                  <a:pt x="2145" y="14917"/>
                  <a:pt x="2023" y="15029"/>
                </a:cubicBezTo>
                <a:cubicBezTo>
                  <a:pt x="1929" y="15116"/>
                  <a:pt x="1999" y="15105"/>
                  <a:pt x="2006" y="15191"/>
                </a:cubicBezTo>
                <a:cubicBezTo>
                  <a:pt x="2014" y="15288"/>
                  <a:pt x="1992" y="15412"/>
                  <a:pt x="1961" y="15506"/>
                </a:cubicBezTo>
                <a:cubicBezTo>
                  <a:pt x="1924" y="15620"/>
                  <a:pt x="1855" y="15633"/>
                  <a:pt x="1965" y="15746"/>
                </a:cubicBezTo>
                <a:cubicBezTo>
                  <a:pt x="2040" y="15823"/>
                  <a:pt x="2030" y="15763"/>
                  <a:pt x="2105" y="15780"/>
                </a:cubicBezTo>
                <a:cubicBezTo>
                  <a:pt x="2043" y="15766"/>
                  <a:pt x="1972" y="16235"/>
                  <a:pt x="1843" y="16190"/>
                </a:cubicBezTo>
                <a:cubicBezTo>
                  <a:pt x="1767" y="16162"/>
                  <a:pt x="1728" y="16379"/>
                  <a:pt x="1749" y="16418"/>
                </a:cubicBezTo>
                <a:cubicBezTo>
                  <a:pt x="1747" y="16414"/>
                  <a:pt x="1568" y="16667"/>
                  <a:pt x="1552" y="16700"/>
                </a:cubicBezTo>
                <a:cubicBezTo>
                  <a:pt x="1547" y="16697"/>
                  <a:pt x="1376" y="17122"/>
                  <a:pt x="1548" y="17056"/>
                </a:cubicBezTo>
                <a:cubicBezTo>
                  <a:pt x="1666" y="17011"/>
                  <a:pt x="1747" y="17026"/>
                  <a:pt x="1634" y="17135"/>
                </a:cubicBezTo>
                <a:cubicBezTo>
                  <a:pt x="1491" y="17273"/>
                  <a:pt x="1379" y="17374"/>
                  <a:pt x="1611" y="17494"/>
                </a:cubicBezTo>
                <a:cubicBezTo>
                  <a:pt x="1809" y="17597"/>
                  <a:pt x="1856" y="17715"/>
                  <a:pt x="1916" y="17893"/>
                </a:cubicBezTo>
                <a:cubicBezTo>
                  <a:pt x="1963" y="18034"/>
                  <a:pt x="2076" y="18000"/>
                  <a:pt x="2150" y="18083"/>
                </a:cubicBezTo>
                <a:cubicBezTo>
                  <a:pt x="2254" y="18199"/>
                  <a:pt x="2332" y="18328"/>
                  <a:pt x="2429" y="18448"/>
                </a:cubicBezTo>
                <a:cubicBezTo>
                  <a:pt x="2487" y="18519"/>
                  <a:pt x="2648" y="18758"/>
                  <a:pt x="2751" y="18764"/>
                </a:cubicBezTo>
                <a:cubicBezTo>
                  <a:pt x="2879" y="18771"/>
                  <a:pt x="2754" y="19039"/>
                  <a:pt x="2809" y="19117"/>
                </a:cubicBezTo>
                <a:cubicBezTo>
                  <a:pt x="2845" y="19171"/>
                  <a:pt x="2925" y="19195"/>
                  <a:pt x="2970" y="19243"/>
                </a:cubicBezTo>
                <a:cubicBezTo>
                  <a:pt x="3054" y="19329"/>
                  <a:pt x="3087" y="19428"/>
                  <a:pt x="3147" y="19525"/>
                </a:cubicBezTo>
                <a:cubicBezTo>
                  <a:pt x="3221" y="19641"/>
                  <a:pt x="3427" y="19683"/>
                  <a:pt x="3516" y="19525"/>
                </a:cubicBezTo>
                <a:cubicBezTo>
                  <a:pt x="3574" y="19422"/>
                  <a:pt x="3770" y="19552"/>
                  <a:pt x="3813" y="19413"/>
                </a:cubicBezTo>
                <a:cubicBezTo>
                  <a:pt x="3874" y="19217"/>
                  <a:pt x="3977" y="19382"/>
                  <a:pt x="4114" y="19328"/>
                </a:cubicBezTo>
                <a:cubicBezTo>
                  <a:pt x="4172" y="19305"/>
                  <a:pt x="4266" y="19187"/>
                  <a:pt x="4319" y="19186"/>
                </a:cubicBezTo>
                <a:cubicBezTo>
                  <a:pt x="4380" y="19184"/>
                  <a:pt x="4370" y="19250"/>
                  <a:pt x="4354" y="19288"/>
                </a:cubicBezTo>
                <a:cubicBezTo>
                  <a:pt x="4352" y="19292"/>
                  <a:pt x="4350" y="19296"/>
                  <a:pt x="4348" y="19300"/>
                </a:cubicBezTo>
                <a:cubicBezTo>
                  <a:pt x="4668" y="19403"/>
                  <a:pt x="5342" y="19427"/>
                  <a:pt x="5541" y="19615"/>
                </a:cubicBezTo>
                <a:cubicBezTo>
                  <a:pt x="5605" y="19676"/>
                  <a:pt x="5627" y="19704"/>
                  <a:pt x="5600" y="19816"/>
                </a:cubicBezTo>
                <a:cubicBezTo>
                  <a:pt x="5577" y="19912"/>
                  <a:pt x="5484" y="19978"/>
                  <a:pt x="5586" y="20089"/>
                </a:cubicBezTo>
                <a:cubicBezTo>
                  <a:pt x="5835" y="20360"/>
                  <a:pt x="6503" y="20131"/>
                  <a:pt x="6848" y="20215"/>
                </a:cubicBezTo>
                <a:cubicBezTo>
                  <a:pt x="6936" y="20236"/>
                  <a:pt x="6963" y="20287"/>
                  <a:pt x="7003" y="20346"/>
                </a:cubicBezTo>
                <a:cubicBezTo>
                  <a:pt x="7046" y="20408"/>
                  <a:pt x="7103" y="20475"/>
                  <a:pt x="7145" y="20537"/>
                </a:cubicBezTo>
                <a:cubicBezTo>
                  <a:pt x="7212" y="20632"/>
                  <a:pt x="7164" y="20686"/>
                  <a:pt x="7189" y="20788"/>
                </a:cubicBezTo>
                <a:cubicBezTo>
                  <a:pt x="7224" y="20933"/>
                  <a:pt x="7350" y="20907"/>
                  <a:pt x="7491" y="20904"/>
                </a:cubicBezTo>
                <a:cubicBezTo>
                  <a:pt x="7588" y="20902"/>
                  <a:pt x="7681" y="20899"/>
                  <a:pt x="7774" y="20917"/>
                </a:cubicBezTo>
                <a:cubicBezTo>
                  <a:pt x="7849" y="20932"/>
                  <a:pt x="7958" y="21010"/>
                  <a:pt x="8058" y="20954"/>
                </a:cubicBezTo>
                <a:cubicBezTo>
                  <a:pt x="8257" y="20843"/>
                  <a:pt x="7951" y="20496"/>
                  <a:pt x="8317" y="20489"/>
                </a:cubicBezTo>
                <a:cubicBezTo>
                  <a:pt x="8387" y="20488"/>
                  <a:pt x="8658" y="20564"/>
                  <a:pt x="8707" y="20623"/>
                </a:cubicBezTo>
                <a:cubicBezTo>
                  <a:pt x="8761" y="20687"/>
                  <a:pt x="8702" y="20830"/>
                  <a:pt x="8729" y="20906"/>
                </a:cubicBezTo>
                <a:cubicBezTo>
                  <a:pt x="8795" y="21087"/>
                  <a:pt x="9131" y="21171"/>
                  <a:pt x="9313" y="21243"/>
                </a:cubicBezTo>
                <a:cubicBezTo>
                  <a:pt x="9475" y="21307"/>
                  <a:pt x="9636" y="21337"/>
                  <a:pt x="9801" y="21378"/>
                </a:cubicBezTo>
                <a:cubicBezTo>
                  <a:pt x="9988" y="21426"/>
                  <a:pt x="10213" y="21586"/>
                  <a:pt x="10371" y="21432"/>
                </a:cubicBezTo>
                <a:cubicBezTo>
                  <a:pt x="10526" y="21283"/>
                  <a:pt x="10565" y="21194"/>
                  <a:pt x="10833" y="21197"/>
                </a:cubicBezTo>
                <a:cubicBezTo>
                  <a:pt x="11054" y="21200"/>
                  <a:pt x="11382" y="21247"/>
                  <a:pt x="11592" y="21200"/>
                </a:cubicBezTo>
                <a:cubicBezTo>
                  <a:pt x="11692" y="21177"/>
                  <a:pt x="11695" y="21148"/>
                  <a:pt x="11744" y="21065"/>
                </a:cubicBezTo>
                <a:cubicBezTo>
                  <a:pt x="11836" y="20909"/>
                  <a:pt x="11813" y="21024"/>
                  <a:pt x="11964" y="20967"/>
                </a:cubicBezTo>
                <a:cubicBezTo>
                  <a:pt x="12085" y="20921"/>
                  <a:pt x="11996" y="20824"/>
                  <a:pt x="12022" y="20725"/>
                </a:cubicBezTo>
                <a:cubicBezTo>
                  <a:pt x="12028" y="20701"/>
                  <a:pt x="12037" y="20677"/>
                  <a:pt x="12047" y="20654"/>
                </a:cubicBezTo>
                <a:cubicBezTo>
                  <a:pt x="12066" y="20607"/>
                  <a:pt x="12090" y="20560"/>
                  <a:pt x="12106" y="20507"/>
                </a:cubicBezTo>
                <a:cubicBezTo>
                  <a:pt x="12117" y="20468"/>
                  <a:pt x="12146" y="20429"/>
                  <a:pt x="12157" y="20379"/>
                </a:cubicBezTo>
                <a:cubicBezTo>
                  <a:pt x="12175" y="20299"/>
                  <a:pt x="12159" y="20286"/>
                  <a:pt x="12222" y="20214"/>
                </a:cubicBezTo>
                <a:cubicBezTo>
                  <a:pt x="12279" y="20150"/>
                  <a:pt x="12371" y="20099"/>
                  <a:pt x="12440" y="20040"/>
                </a:cubicBezTo>
                <a:cubicBezTo>
                  <a:pt x="12528" y="19966"/>
                  <a:pt x="12560" y="19936"/>
                  <a:pt x="12670" y="19894"/>
                </a:cubicBezTo>
                <a:cubicBezTo>
                  <a:pt x="12765" y="19859"/>
                  <a:pt x="12843" y="19859"/>
                  <a:pt x="12951" y="19837"/>
                </a:cubicBezTo>
                <a:cubicBezTo>
                  <a:pt x="13199" y="19785"/>
                  <a:pt x="13386" y="19590"/>
                  <a:pt x="13646" y="19555"/>
                </a:cubicBezTo>
                <a:cubicBezTo>
                  <a:pt x="13778" y="19538"/>
                  <a:pt x="13898" y="19532"/>
                  <a:pt x="13883" y="19673"/>
                </a:cubicBezTo>
                <a:cubicBezTo>
                  <a:pt x="13869" y="19817"/>
                  <a:pt x="13675" y="19858"/>
                  <a:pt x="13666" y="20016"/>
                </a:cubicBezTo>
                <a:cubicBezTo>
                  <a:pt x="13630" y="20023"/>
                  <a:pt x="13594" y="20029"/>
                  <a:pt x="13558" y="20036"/>
                </a:cubicBezTo>
                <a:cubicBezTo>
                  <a:pt x="13540" y="20091"/>
                  <a:pt x="13510" y="20298"/>
                  <a:pt x="13549" y="20346"/>
                </a:cubicBezTo>
                <a:cubicBezTo>
                  <a:pt x="13618" y="20430"/>
                  <a:pt x="13741" y="20363"/>
                  <a:pt x="13811" y="20306"/>
                </a:cubicBezTo>
                <a:cubicBezTo>
                  <a:pt x="13882" y="20247"/>
                  <a:pt x="13944" y="20171"/>
                  <a:pt x="14001" y="20107"/>
                </a:cubicBezTo>
                <a:cubicBezTo>
                  <a:pt x="14040" y="20064"/>
                  <a:pt x="14007" y="20047"/>
                  <a:pt x="14071" y="20022"/>
                </a:cubicBezTo>
                <a:cubicBezTo>
                  <a:pt x="14100" y="20010"/>
                  <a:pt x="14240" y="20025"/>
                  <a:pt x="14274" y="20026"/>
                </a:cubicBezTo>
                <a:cubicBezTo>
                  <a:pt x="14435" y="20029"/>
                  <a:pt x="14478" y="20003"/>
                  <a:pt x="14609" y="19922"/>
                </a:cubicBezTo>
                <a:cubicBezTo>
                  <a:pt x="14685" y="19875"/>
                  <a:pt x="14772" y="19851"/>
                  <a:pt x="14837" y="19795"/>
                </a:cubicBezTo>
                <a:cubicBezTo>
                  <a:pt x="15029" y="19631"/>
                  <a:pt x="15003" y="19390"/>
                  <a:pt x="15002" y="19177"/>
                </a:cubicBezTo>
                <a:cubicBezTo>
                  <a:pt x="15002" y="19130"/>
                  <a:pt x="14994" y="19077"/>
                  <a:pt x="15001" y="19030"/>
                </a:cubicBezTo>
                <a:cubicBezTo>
                  <a:pt x="15010" y="18968"/>
                  <a:pt x="15043" y="18946"/>
                  <a:pt x="15053" y="18901"/>
                </a:cubicBezTo>
                <a:cubicBezTo>
                  <a:pt x="15077" y="18802"/>
                  <a:pt x="15061" y="18762"/>
                  <a:pt x="15002" y="18680"/>
                </a:cubicBezTo>
                <a:cubicBezTo>
                  <a:pt x="14949" y="18607"/>
                  <a:pt x="14900" y="18558"/>
                  <a:pt x="14870" y="18477"/>
                </a:cubicBezTo>
                <a:cubicBezTo>
                  <a:pt x="14833" y="18377"/>
                  <a:pt x="14826" y="18265"/>
                  <a:pt x="14789" y="18166"/>
                </a:cubicBezTo>
                <a:cubicBezTo>
                  <a:pt x="14766" y="18104"/>
                  <a:pt x="14697" y="18044"/>
                  <a:pt x="14670" y="17979"/>
                </a:cubicBezTo>
                <a:cubicBezTo>
                  <a:pt x="14638" y="17905"/>
                  <a:pt x="14574" y="17769"/>
                  <a:pt x="14616" y="17684"/>
                </a:cubicBezTo>
                <a:cubicBezTo>
                  <a:pt x="14687" y="17539"/>
                  <a:pt x="14807" y="17593"/>
                  <a:pt x="14936" y="17571"/>
                </a:cubicBezTo>
                <a:cubicBezTo>
                  <a:pt x="15061" y="17550"/>
                  <a:pt x="15131" y="17446"/>
                  <a:pt x="15255" y="17440"/>
                </a:cubicBezTo>
                <a:cubicBezTo>
                  <a:pt x="15263" y="17408"/>
                  <a:pt x="15272" y="17376"/>
                  <a:pt x="15280" y="17345"/>
                </a:cubicBezTo>
                <a:cubicBezTo>
                  <a:pt x="15316" y="17337"/>
                  <a:pt x="15352" y="17330"/>
                  <a:pt x="15387" y="17324"/>
                </a:cubicBezTo>
                <a:cubicBezTo>
                  <a:pt x="15386" y="17210"/>
                  <a:pt x="15483" y="17183"/>
                  <a:pt x="15534" y="17103"/>
                </a:cubicBezTo>
                <a:cubicBezTo>
                  <a:pt x="15581" y="17029"/>
                  <a:pt x="15608" y="16937"/>
                  <a:pt x="15665" y="16866"/>
                </a:cubicBezTo>
                <a:cubicBezTo>
                  <a:pt x="15780" y="16721"/>
                  <a:pt x="15879" y="16560"/>
                  <a:pt x="15997" y="16411"/>
                </a:cubicBezTo>
                <a:cubicBezTo>
                  <a:pt x="16031" y="16369"/>
                  <a:pt x="16084" y="16265"/>
                  <a:pt x="16141" y="16234"/>
                </a:cubicBezTo>
                <a:cubicBezTo>
                  <a:pt x="16233" y="16185"/>
                  <a:pt x="16366" y="16249"/>
                  <a:pt x="16463" y="16225"/>
                </a:cubicBezTo>
                <a:cubicBezTo>
                  <a:pt x="16640" y="16182"/>
                  <a:pt x="16840" y="16033"/>
                  <a:pt x="16972" y="15915"/>
                </a:cubicBezTo>
                <a:cubicBezTo>
                  <a:pt x="17111" y="15793"/>
                  <a:pt x="17251" y="15655"/>
                  <a:pt x="17369" y="15523"/>
                </a:cubicBezTo>
                <a:cubicBezTo>
                  <a:pt x="17438" y="15447"/>
                  <a:pt x="17470" y="15311"/>
                  <a:pt x="17581" y="15281"/>
                </a:cubicBezTo>
                <a:cubicBezTo>
                  <a:pt x="17694" y="15251"/>
                  <a:pt x="17830" y="15289"/>
                  <a:pt x="17943" y="15222"/>
                </a:cubicBezTo>
                <a:cubicBezTo>
                  <a:pt x="17986" y="15196"/>
                  <a:pt x="17998" y="15153"/>
                  <a:pt x="18044" y="15123"/>
                </a:cubicBezTo>
                <a:cubicBezTo>
                  <a:pt x="18095" y="15089"/>
                  <a:pt x="18164" y="15084"/>
                  <a:pt x="18216" y="15058"/>
                </a:cubicBezTo>
                <a:cubicBezTo>
                  <a:pt x="18302" y="15017"/>
                  <a:pt x="18353" y="14945"/>
                  <a:pt x="18444" y="14902"/>
                </a:cubicBezTo>
                <a:cubicBezTo>
                  <a:pt x="18622" y="14819"/>
                  <a:pt x="18678" y="14930"/>
                  <a:pt x="18738" y="15047"/>
                </a:cubicBezTo>
                <a:cubicBezTo>
                  <a:pt x="18744" y="15059"/>
                  <a:pt x="18750" y="15070"/>
                  <a:pt x="18756" y="15082"/>
                </a:cubicBezTo>
                <a:cubicBezTo>
                  <a:pt x="18771" y="15079"/>
                  <a:pt x="18788" y="15079"/>
                  <a:pt x="18806" y="15072"/>
                </a:cubicBezTo>
                <a:cubicBezTo>
                  <a:pt x="18839" y="15060"/>
                  <a:pt x="18869" y="15041"/>
                  <a:pt x="18900" y="15026"/>
                </a:cubicBezTo>
                <a:cubicBezTo>
                  <a:pt x="18947" y="15004"/>
                  <a:pt x="18982" y="14990"/>
                  <a:pt x="19009" y="14954"/>
                </a:cubicBezTo>
                <a:cubicBezTo>
                  <a:pt x="19027" y="14930"/>
                  <a:pt x="19029" y="14893"/>
                  <a:pt x="19047" y="14869"/>
                </a:cubicBezTo>
                <a:cubicBezTo>
                  <a:pt x="19071" y="14839"/>
                  <a:pt x="19120" y="14819"/>
                  <a:pt x="19131" y="14786"/>
                </a:cubicBezTo>
                <a:cubicBezTo>
                  <a:pt x="19140" y="14758"/>
                  <a:pt x="19115" y="14734"/>
                  <a:pt x="19134" y="14705"/>
                </a:cubicBezTo>
                <a:cubicBezTo>
                  <a:pt x="19143" y="14691"/>
                  <a:pt x="19174" y="14686"/>
                  <a:pt x="19183" y="14675"/>
                </a:cubicBezTo>
                <a:cubicBezTo>
                  <a:pt x="19206" y="14641"/>
                  <a:pt x="19181" y="14579"/>
                  <a:pt x="19190" y="14542"/>
                </a:cubicBezTo>
                <a:cubicBezTo>
                  <a:pt x="19200" y="14504"/>
                  <a:pt x="19218" y="14492"/>
                  <a:pt x="19217" y="14446"/>
                </a:cubicBezTo>
                <a:cubicBezTo>
                  <a:pt x="19216" y="14379"/>
                  <a:pt x="19206" y="14303"/>
                  <a:pt x="19224" y="14238"/>
                </a:cubicBezTo>
                <a:cubicBezTo>
                  <a:pt x="19242" y="14171"/>
                  <a:pt x="19301" y="14117"/>
                  <a:pt x="19335" y="14055"/>
                </a:cubicBezTo>
                <a:cubicBezTo>
                  <a:pt x="19365" y="14000"/>
                  <a:pt x="19412" y="13961"/>
                  <a:pt x="19423" y="13900"/>
                </a:cubicBezTo>
                <a:cubicBezTo>
                  <a:pt x="19437" y="13824"/>
                  <a:pt x="19465" y="13780"/>
                  <a:pt x="19547" y="13750"/>
                </a:cubicBezTo>
                <a:cubicBezTo>
                  <a:pt x="19623" y="13723"/>
                  <a:pt x="19672" y="13724"/>
                  <a:pt x="19717" y="13666"/>
                </a:cubicBezTo>
                <a:cubicBezTo>
                  <a:pt x="19778" y="13588"/>
                  <a:pt x="19811" y="13587"/>
                  <a:pt x="19924" y="13588"/>
                </a:cubicBezTo>
                <a:cubicBezTo>
                  <a:pt x="20011" y="13588"/>
                  <a:pt x="20101" y="13607"/>
                  <a:pt x="20160" y="13536"/>
                </a:cubicBezTo>
                <a:cubicBezTo>
                  <a:pt x="20224" y="13460"/>
                  <a:pt x="20157" y="13385"/>
                  <a:pt x="20158" y="13302"/>
                </a:cubicBezTo>
                <a:cubicBezTo>
                  <a:pt x="20160" y="13216"/>
                  <a:pt x="20178" y="13128"/>
                  <a:pt x="20059" y="13118"/>
                </a:cubicBezTo>
                <a:cubicBezTo>
                  <a:pt x="20013" y="13115"/>
                  <a:pt x="19967" y="13128"/>
                  <a:pt x="19922" y="13114"/>
                </a:cubicBezTo>
                <a:cubicBezTo>
                  <a:pt x="19885" y="13103"/>
                  <a:pt x="19853" y="13073"/>
                  <a:pt x="19821" y="13055"/>
                </a:cubicBezTo>
                <a:cubicBezTo>
                  <a:pt x="19750" y="13014"/>
                  <a:pt x="19671" y="12987"/>
                  <a:pt x="19599" y="12951"/>
                </a:cubicBezTo>
                <a:cubicBezTo>
                  <a:pt x="19434" y="12868"/>
                  <a:pt x="19555" y="12675"/>
                  <a:pt x="19490" y="12547"/>
                </a:cubicBezTo>
                <a:cubicBezTo>
                  <a:pt x="19481" y="12528"/>
                  <a:pt x="19469" y="12505"/>
                  <a:pt x="19456" y="12481"/>
                </a:cubicBezTo>
                <a:cubicBezTo>
                  <a:pt x="19401" y="12379"/>
                  <a:pt x="19315" y="12246"/>
                  <a:pt x="19201" y="12235"/>
                </a:cubicBezTo>
                <a:cubicBezTo>
                  <a:pt x="19299" y="12234"/>
                  <a:pt x="19387" y="12236"/>
                  <a:pt x="19482" y="12267"/>
                </a:cubicBezTo>
                <a:cubicBezTo>
                  <a:pt x="19493" y="12270"/>
                  <a:pt x="19503" y="12274"/>
                  <a:pt x="19513" y="12278"/>
                </a:cubicBezTo>
                <a:cubicBezTo>
                  <a:pt x="19599" y="12309"/>
                  <a:pt x="19679" y="12347"/>
                  <a:pt x="19771" y="12371"/>
                </a:cubicBezTo>
                <a:cubicBezTo>
                  <a:pt x="19814" y="12383"/>
                  <a:pt x="19839" y="12391"/>
                  <a:pt x="19894" y="12391"/>
                </a:cubicBezTo>
                <a:cubicBezTo>
                  <a:pt x="19942" y="12391"/>
                  <a:pt x="19960" y="12378"/>
                  <a:pt x="20000" y="12367"/>
                </a:cubicBezTo>
                <a:cubicBezTo>
                  <a:pt x="20073" y="12348"/>
                  <a:pt x="20137" y="12323"/>
                  <a:pt x="20213" y="12309"/>
                </a:cubicBezTo>
                <a:cubicBezTo>
                  <a:pt x="20237" y="12244"/>
                  <a:pt x="20223" y="12136"/>
                  <a:pt x="20188" y="12077"/>
                </a:cubicBezTo>
                <a:cubicBezTo>
                  <a:pt x="20160" y="12030"/>
                  <a:pt x="20096" y="12006"/>
                  <a:pt x="20049" y="11968"/>
                </a:cubicBezTo>
                <a:cubicBezTo>
                  <a:pt x="19986" y="11916"/>
                  <a:pt x="19927" y="11877"/>
                  <a:pt x="19951" y="11791"/>
                </a:cubicBezTo>
                <a:cubicBezTo>
                  <a:pt x="19958" y="11767"/>
                  <a:pt x="19973" y="11737"/>
                  <a:pt x="19982" y="11714"/>
                </a:cubicBezTo>
                <a:cubicBezTo>
                  <a:pt x="19993" y="11686"/>
                  <a:pt x="20006" y="11654"/>
                  <a:pt x="20013" y="11624"/>
                </a:cubicBezTo>
                <a:cubicBezTo>
                  <a:pt x="20030" y="11549"/>
                  <a:pt x="20025" y="11474"/>
                  <a:pt x="20062" y="11402"/>
                </a:cubicBezTo>
                <a:cubicBezTo>
                  <a:pt x="20079" y="11370"/>
                  <a:pt x="20087" y="11340"/>
                  <a:pt x="20100" y="11310"/>
                </a:cubicBezTo>
                <a:cubicBezTo>
                  <a:pt x="20117" y="11267"/>
                  <a:pt x="20116" y="11278"/>
                  <a:pt x="20160" y="11252"/>
                </a:cubicBezTo>
                <a:cubicBezTo>
                  <a:pt x="20217" y="11218"/>
                  <a:pt x="20264" y="11170"/>
                  <a:pt x="20317" y="11138"/>
                </a:cubicBezTo>
                <a:cubicBezTo>
                  <a:pt x="20374" y="11104"/>
                  <a:pt x="20456" y="11060"/>
                  <a:pt x="20519" y="11043"/>
                </a:cubicBezTo>
                <a:cubicBezTo>
                  <a:pt x="20555" y="11033"/>
                  <a:pt x="20593" y="11038"/>
                  <a:pt x="20630" y="11038"/>
                </a:cubicBezTo>
                <a:cubicBezTo>
                  <a:pt x="20676" y="11037"/>
                  <a:pt x="20689" y="11049"/>
                  <a:pt x="20725" y="11058"/>
                </a:cubicBezTo>
                <a:cubicBezTo>
                  <a:pt x="20760" y="11067"/>
                  <a:pt x="20794" y="11062"/>
                  <a:pt x="20829" y="11069"/>
                </a:cubicBezTo>
                <a:cubicBezTo>
                  <a:pt x="20848" y="11074"/>
                  <a:pt x="20888" y="11095"/>
                  <a:pt x="20909" y="11102"/>
                </a:cubicBezTo>
                <a:cubicBezTo>
                  <a:pt x="21005" y="11136"/>
                  <a:pt x="21053" y="11168"/>
                  <a:pt x="21159" y="11168"/>
                </a:cubicBezTo>
                <a:cubicBezTo>
                  <a:pt x="21228" y="11167"/>
                  <a:pt x="21297" y="11167"/>
                  <a:pt x="21365" y="11168"/>
                </a:cubicBezTo>
                <a:cubicBezTo>
                  <a:pt x="21424" y="11168"/>
                  <a:pt x="21541" y="11170"/>
                  <a:pt x="21544" y="11103"/>
                </a:cubicBezTo>
                <a:cubicBezTo>
                  <a:pt x="21548" y="11062"/>
                  <a:pt x="21479" y="11018"/>
                  <a:pt x="21450" y="1098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1" name="Shape">
            <a:extLst>
              <a:ext uri="{FF2B5EF4-FFF2-40B4-BE49-F238E27FC236}">
                <a16:creationId xmlns:a16="http://schemas.microsoft.com/office/drawing/2014/main" id="{80700B7B-2E09-4E19-B866-8FF0D9A3DA84}"/>
              </a:ext>
            </a:extLst>
          </p:cNvPr>
          <p:cNvSpPr/>
          <p:nvPr/>
        </p:nvSpPr>
        <p:spPr>
          <a:xfrm>
            <a:off x="5108183" y="2845476"/>
            <a:ext cx="1569234" cy="1499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597" extrusionOk="0">
                <a:moveTo>
                  <a:pt x="21536" y="16631"/>
                </a:moveTo>
                <a:cubicBezTo>
                  <a:pt x="21588" y="16559"/>
                  <a:pt x="21572" y="16414"/>
                  <a:pt x="21565" y="16308"/>
                </a:cubicBezTo>
                <a:cubicBezTo>
                  <a:pt x="21564" y="16286"/>
                  <a:pt x="21563" y="16265"/>
                  <a:pt x="21563" y="16247"/>
                </a:cubicBezTo>
                <a:cubicBezTo>
                  <a:pt x="21564" y="16139"/>
                  <a:pt x="21540" y="16009"/>
                  <a:pt x="21492" y="15915"/>
                </a:cubicBezTo>
                <a:cubicBezTo>
                  <a:pt x="21442" y="15815"/>
                  <a:pt x="21369" y="15756"/>
                  <a:pt x="21359" y="15637"/>
                </a:cubicBezTo>
                <a:cubicBezTo>
                  <a:pt x="21323" y="15627"/>
                  <a:pt x="21257" y="15621"/>
                  <a:pt x="21219" y="15631"/>
                </a:cubicBezTo>
                <a:cubicBezTo>
                  <a:pt x="21193" y="15637"/>
                  <a:pt x="21191" y="15657"/>
                  <a:pt x="21165" y="15664"/>
                </a:cubicBezTo>
                <a:cubicBezTo>
                  <a:pt x="21146" y="15668"/>
                  <a:pt x="21125" y="15657"/>
                  <a:pt x="21106" y="15661"/>
                </a:cubicBezTo>
                <a:cubicBezTo>
                  <a:pt x="21049" y="15671"/>
                  <a:pt x="21010" y="15689"/>
                  <a:pt x="20949" y="15692"/>
                </a:cubicBezTo>
                <a:cubicBezTo>
                  <a:pt x="20897" y="15694"/>
                  <a:pt x="20871" y="15716"/>
                  <a:pt x="20822" y="15723"/>
                </a:cubicBezTo>
                <a:cubicBezTo>
                  <a:pt x="20730" y="15735"/>
                  <a:pt x="20629" y="15720"/>
                  <a:pt x="20536" y="15722"/>
                </a:cubicBezTo>
                <a:cubicBezTo>
                  <a:pt x="20407" y="15724"/>
                  <a:pt x="20368" y="15635"/>
                  <a:pt x="20301" y="15543"/>
                </a:cubicBezTo>
                <a:cubicBezTo>
                  <a:pt x="20245" y="15467"/>
                  <a:pt x="20226" y="15366"/>
                  <a:pt x="20194" y="15274"/>
                </a:cubicBezTo>
                <a:cubicBezTo>
                  <a:pt x="20146" y="15137"/>
                  <a:pt x="20056" y="15137"/>
                  <a:pt x="19936" y="15088"/>
                </a:cubicBezTo>
                <a:cubicBezTo>
                  <a:pt x="19835" y="15046"/>
                  <a:pt x="19804" y="14948"/>
                  <a:pt x="19852" y="14855"/>
                </a:cubicBezTo>
                <a:cubicBezTo>
                  <a:pt x="19875" y="14808"/>
                  <a:pt x="19884" y="14751"/>
                  <a:pt x="19909" y="14704"/>
                </a:cubicBezTo>
                <a:cubicBezTo>
                  <a:pt x="19931" y="14661"/>
                  <a:pt x="19952" y="14632"/>
                  <a:pt x="19972" y="14587"/>
                </a:cubicBezTo>
                <a:cubicBezTo>
                  <a:pt x="20006" y="14509"/>
                  <a:pt x="20059" y="14416"/>
                  <a:pt x="20073" y="14340"/>
                </a:cubicBezTo>
                <a:cubicBezTo>
                  <a:pt x="20082" y="14294"/>
                  <a:pt x="20068" y="14242"/>
                  <a:pt x="20078" y="14196"/>
                </a:cubicBezTo>
                <a:cubicBezTo>
                  <a:pt x="20088" y="14152"/>
                  <a:pt x="20125" y="14122"/>
                  <a:pt x="20145" y="14086"/>
                </a:cubicBezTo>
                <a:cubicBezTo>
                  <a:pt x="20237" y="13917"/>
                  <a:pt x="20294" y="13732"/>
                  <a:pt x="20337" y="13540"/>
                </a:cubicBezTo>
                <a:cubicBezTo>
                  <a:pt x="20357" y="13451"/>
                  <a:pt x="20399" y="13355"/>
                  <a:pt x="20309" y="13294"/>
                </a:cubicBezTo>
                <a:cubicBezTo>
                  <a:pt x="20263" y="13262"/>
                  <a:pt x="20216" y="13251"/>
                  <a:pt x="20165" y="13234"/>
                </a:cubicBezTo>
                <a:cubicBezTo>
                  <a:pt x="20103" y="13213"/>
                  <a:pt x="20057" y="13224"/>
                  <a:pt x="19995" y="13213"/>
                </a:cubicBezTo>
                <a:cubicBezTo>
                  <a:pt x="19924" y="13200"/>
                  <a:pt x="19874" y="13186"/>
                  <a:pt x="19800" y="13182"/>
                </a:cubicBezTo>
                <a:cubicBezTo>
                  <a:pt x="19746" y="13179"/>
                  <a:pt x="19706" y="13154"/>
                  <a:pt x="19652" y="13151"/>
                </a:cubicBezTo>
                <a:cubicBezTo>
                  <a:pt x="19537" y="13145"/>
                  <a:pt x="19461" y="13114"/>
                  <a:pt x="19365" y="13039"/>
                </a:cubicBezTo>
                <a:cubicBezTo>
                  <a:pt x="19290" y="12981"/>
                  <a:pt x="19236" y="12887"/>
                  <a:pt x="19139" y="12882"/>
                </a:cubicBezTo>
                <a:cubicBezTo>
                  <a:pt x="19090" y="12880"/>
                  <a:pt x="19043" y="12889"/>
                  <a:pt x="18996" y="12876"/>
                </a:cubicBezTo>
                <a:cubicBezTo>
                  <a:pt x="18955" y="12865"/>
                  <a:pt x="18867" y="12862"/>
                  <a:pt x="18851" y="12826"/>
                </a:cubicBezTo>
                <a:cubicBezTo>
                  <a:pt x="18844" y="12808"/>
                  <a:pt x="18857" y="12772"/>
                  <a:pt x="18851" y="12751"/>
                </a:cubicBezTo>
                <a:cubicBezTo>
                  <a:pt x="18847" y="12733"/>
                  <a:pt x="18827" y="12721"/>
                  <a:pt x="18818" y="12705"/>
                </a:cubicBezTo>
                <a:cubicBezTo>
                  <a:pt x="18794" y="12664"/>
                  <a:pt x="18778" y="12641"/>
                  <a:pt x="18747" y="12607"/>
                </a:cubicBezTo>
                <a:cubicBezTo>
                  <a:pt x="18668" y="12521"/>
                  <a:pt x="18655" y="12461"/>
                  <a:pt x="18654" y="12345"/>
                </a:cubicBezTo>
                <a:cubicBezTo>
                  <a:pt x="18653" y="12252"/>
                  <a:pt x="18691" y="12170"/>
                  <a:pt x="18712" y="12076"/>
                </a:cubicBezTo>
                <a:cubicBezTo>
                  <a:pt x="18723" y="12028"/>
                  <a:pt x="18728" y="11975"/>
                  <a:pt x="18739" y="11927"/>
                </a:cubicBezTo>
                <a:cubicBezTo>
                  <a:pt x="18745" y="11900"/>
                  <a:pt x="18761" y="11879"/>
                  <a:pt x="18766" y="11852"/>
                </a:cubicBezTo>
                <a:cubicBezTo>
                  <a:pt x="18772" y="11819"/>
                  <a:pt x="18758" y="11778"/>
                  <a:pt x="18767" y="11746"/>
                </a:cubicBezTo>
                <a:cubicBezTo>
                  <a:pt x="18790" y="11663"/>
                  <a:pt x="18910" y="11674"/>
                  <a:pt x="18961" y="11623"/>
                </a:cubicBezTo>
                <a:cubicBezTo>
                  <a:pt x="18990" y="11595"/>
                  <a:pt x="19002" y="11535"/>
                  <a:pt x="19018" y="11501"/>
                </a:cubicBezTo>
                <a:cubicBezTo>
                  <a:pt x="19025" y="11486"/>
                  <a:pt x="19034" y="11463"/>
                  <a:pt x="19039" y="11449"/>
                </a:cubicBezTo>
                <a:cubicBezTo>
                  <a:pt x="19051" y="11418"/>
                  <a:pt x="19044" y="11390"/>
                  <a:pt x="19052" y="11358"/>
                </a:cubicBezTo>
                <a:cubicBezTo>
                  <a:pt x="19062" y="11318"/>
                  <a:pt x="19096" y="11282"/>
                  <a:pt x="19111" y="11240"/>
                </a:cubicBezTo>
                <a:cubicBezTo>
                  <a:pt x="19128" y="11189"/>
                  <a:pt x="19146" y="11142"/>
                  <a:pt x="19175" y="11097"/>
                </a:cubicBezTo>
                <a:cubicBezTo>
                  <a:pt x="19248" y="10981"/>
                  <a:pt x="19330" y="10971"/>
                  <a:pt x="19453" y="10971"/>
                </a:cubicBezTo>
                <a:cubicBezTo>
                  <a:pt x="19500" y="10971"/>
                  <a:pt x="19548" y="10970"/>
                  <a:pt x="19595" y="10971"/>
                </a:cubicBezTo>
                <a:cubicBezTo>
                  <a:pt x="19650" y="10972"/>
                  <a:pt x="19661" y="10955"/>
                  <a:pt x="19708" y="10940"/>
                </a:cubicBezTo>
                <a:cubicBezTo>
                  <a:pt x="19752" y="10926"/>
                  <a:pt x="19799" y="10923"/>
                  <a:pt x="19846" y="10903"/>
                </a:cubicBezTo>
                <a:cubicBezTo>
                  <a:pt x="19903" y="10879"/>
                  <a:pt x="19910" y="10859"/>
                  <a:pt x="19909" y="10791"/>
                </a:cubicBezTo>
                <a:cubicBezTo>
                  <a:pt x="19908" y="10744"/>
                  <a:pt x="19918" y="10688"/>
                  <a:pt x="19910" y="10642"/>
                </a:cubicBezTo>
                <a:cubicBezTo>
                  <a:pt x="19901" y="10587"/>
                  <a:pt x="19880" y="10552"/>
                  <a:pt x="19881" y="10493"/>
                </a:cubicBezTo>
                <a:cubicBezTo>
                  <a:pt x="19881" y="10437"/>
                  <a:pt x="19869" y="10387"/>
                  <a:pt x="19908" y="10342"/>
                </a:cubicBezTo>
                <a:cubicBezTo>
                  <a:pt x="19938" y="10307"/>
                  <a:pt x="19996" y="10260"/>
                  <a:pt x="20029" y="10231"/>
                </a:cubicBezTo>
                <a:cubicBezTo>
                  <a:pt x="20109" y="10161"/>
                  <a:pt x="20160" y="10098"/>
                  <a:pt x="20166" y="9984"/>
                </a:cubicBezTo>
                <a:cubicBezTo>
                  <a:pt x="20172" y="9876"/>
                  <a:pt x="20165" y="9764"/>
                  <a:pt x="20165" y="9656"/>
                </a:cubicBezTo>
                <a:cubicBezTo>
                  <a:pt x="20165" y="9544"/>
                  <a:pt x="20155" y="9458"/>
                  <a:pt x="20139" y="9357"/>
                </a:cubicBezTo>
                <a:cubicBezTo>
                  <a:pt x="20130" y="9300"/>
                  <a:pt x="20088" y="9238"/>
                  <a:pt x="20106" y="9176"/>
                </a:cubicBezTo>
                <a:cubicBezTo>
                  <a:pt x="20123" y="9120"/>
                  <a:pt x="20179" y="9102"/>
                  <a:pt x="20222" y="9081"/>
                </a:cubicBezTo>
                <a:cubicBezTo>
                  <a:pt x="20297" y="9045"/>
                  <a:pt x="20339" y="9039"/>
                  <a:pt x="20418" y="9022"/>
                </a:cubicBezTo>
                <a:cubicBezTo>
                  <a:pt x="20429" y="9019"/>
                  <a:pt x="20446" y="9001"/>
                  <a:pt x="20464" y="8997"/>
                </a:cubicBezTo>
                <a:cubicBezTo>
                  <a:pt x="20467" y="8997"/>
                  <a:pt x="20470" y="8997"/>
                  <a:pt x="20473" y="8997"/>
                </a:cubicBezTo>
                <a:cubicBezTo>
                  <a:pt x="20485" y="8996"/>
                  <a:pt x="20497" y="8995"/>
                  <a:pt x="20509" y="8996"/>
                </a:cubicBezTo>
                <a:cubicBezTo>
                  <a:pt x="20489" y="8936"/>
                  <a:pt x="20466" y="8877"/>
                  <a:pt x="20443" y="8819"/>
                </a:cubicBezTo>
                <a:cubicBezTo>
                  <a:pt x="20433" y="8792"/>
                  <a:pt x="20406" y="8747"/>
                  <a:pt x="20400" y="8723"/>
                </a:cubicBezTo>
                <a:cubicBezTo>
                  <a:pt x="20399" y="8717"/>
                  <a:pt x="20399" y="8712"/>
                  <a:pt x="20398" y="8706"/>
                </a:cubicBezTo>
                <a:cubicBezTo>
                  <a:pt x="20397" y="8706"/>
                  <a:pt x="20396" y="8707"/>
                  <a:pt x="20394" y="8708"/>
                </a:cubicBezTo>
                <a:cubicBezTo>
                  <a:pt x="20391" y="8709"/>
                  <a:pt x="20388" y="8710"/>
                  <a:pt x="20385" y="8711"/>
                </a:cubicBezTo>
                <a:cubicBezTo>
                  <a:pt x="20313" y="8743"/>
                  <a:pt x="20230" y="8757"/>
                  <a:pt x="20151" y="8759"/>
                </a:cubicBezTo>
                <a:cubicBezTo>
                  <a:pt x="20108" y="8761"/>
                  <a:pt x="20099" y="8778"/>
                  <a:pt x="20064" y="8787"/>
                </a:cubicBezTo>
                <a:cubicBezTo>
                  <a:pt x="20029" y="8796"/>
                  <a:pt x="19988" y="8790"/>
                  <a:pt x="19952" y="8790"/>
                </a:cubicBezTo>
                <a:cubicBezTo>
                  <a:pt x="19916" y="8790"/>
                  <a:pt x="19875" y="8795"/>
                  <a:pt x="19840" y="8787"/>
                </a:cubicBezTo>
                <a:cubicBezTo>
                  <a:pt x="19814" y="8781"/>
                  <a:pt x="19782" y="8754"/>
                  <a:pt x="19752" y="8745"/>
                </a:cubicBezTo>
                <a:cubicBezTo>
                  <a:pt x="19687" y="8725"/>
                  <a:pt x="19555" y="8758"/>
                  <a:pt x="19339" y="8640"/>
                </a:cubicBezTo>
                <a:cubicBezTo>
                  <a:pt x="19380" y="8632"/>
                  <a:pt x="19381" y="8441"/>
                  <a:pt x="19368" y="8400"/>
                </a:cubicBezTo>
                <a:cubicBezTo>
                  <a:pt x="19352" y="8346"/>
                  <a:pt x="19280" y="8290"/>
                  <a:pt x="19240" y="8252"/>
                </a:cubicBezTo>
                <a:cubicBezTo>
                  <a:pt x="19192" y="8207"/>
                  <a:pt x="19127" y="8182"/>
                  <a:pt x="19088" y="8126"/>
                </a:cubicBezTo>
                <a:cubicBezTo>
                  <a:pt x="19087" y="8124"/>
                  <a:pt x="19086" y="8121"/>
                  <a:pt x="19085" y="8119"/>
                </a:cubicBezTo>
                <a:cubicBezTo>
                  <a:pt x="19066" y="8089"/>
                  <a:pt x="19057" y="8054"/>
                  <a:pt x="19048" y="8019"/>
                </a:cubicBezTo>
                <a:cubicBezTo>
                  <a:pt x="19023" y="7990"/>
                  <a:pt x="19001" y="7955"/>
                  <a:pt x="18994" y="7923"/>
                </a:cubicBezTo>
                <a:cubicBezTo>
                  <a:pt x="18982" y="7862"/>
                  <a:pt x="19009" y="7834"/>
                  <a:pt x="19022" y="7786"/>
                </a:cubicBezTo>
                <a:cubicBezTo>
                  <a:pt x="19039" y="7725"/>
                  <a:pt x="19084" y="7602"/>
                  <a:pt x="19055" y="7533"/>
                </a:cubicBezTo>
                <a:cubicBezTo>
                  <a:pt x="19032" y="7477"/>
                  <a:pt x="18856" y="7505"/>
                  <a:pt x="18796" y="7505"/>
                </a:cubicBezTo>
                <a:cubicBezTo>
                  <a:pt x="18707" y="7505"/>
                  <a:pt x="18644" y="7512"/>
                  <a:pt x="18569" y="7468"/>
                </a:cubicBezTo>
                <a:cubicBezTo>
                  <a:pt x="18531" y="7444"/>
                  <a:pt x="18469" y="7404"/>
                  <a:pt x="18425" y="7391"/>
                </a:cubicBezTo>
                <a:cubicBezTo>
                  <a:pt x="18359" y="7372"/>
                  <a:pt x="18354" y="7399"/>
                  <a:pt x="18340" y="7326"/>
                </a:cubicBezTo>
                <a:cubicBezTo>
                  <a:pt x="18324" y="7245"/>
                  <a:pt x="18280" y="7170"/>
                  <a:pt x="18212" y="7116"/>
                </a:cubicBezTo>
                <a:cubicBezTo>
                  <a:pt x="18150" y="7067"/>
                  <a:pt x="18087" y="7042"/>
                  <a:pt x="18026" y="6982"/>
                </a:cubicBezTo>
                <a:cubicBezTo>
                  <a:pt x="17974" y="6929"/>
                  <a:pt x="17915" y="6810"/>
                  <a:pt x="17832" y="6853"/>
                </a:cubicBezTo>
                <a:cubicBezTo>
                  <a:pt x="17783" y="6880"/>
                  <a:pt x="17696" y="7069"/>
                  <a:pt x="17631" y="6970"/>
                </a:cubicBezTo>
                <a:cubicBezTo>
                  <a:pt x="17605" y="6928"/>
                  <a:pt x="17620" y="6752"/>
                  <a:pt x="17634" y="6704"/>
                </a:cubicBezTo>
                <a:cubicBezTo>
                  <a:pt x="17641" y="6677"/>
                  <a:pt x="17688" y="6639"/>
                  <a:pt x="17687" y="6608"/>
                </a:cubicBezTo>
                <a:cubicBezTo>
                  <a:pt x="17686" y="6582"/>
                  <a:pt x="17637" y="6517"/>
                  <a:pt x="17620" y="6494"/>
                </a:cubicBezTo>
                <a:cubicBezTo>
                  <a:pt x="17574" y="6433"/>
                  <a:pt x="17536" y="6371"/>
                  <a:pt x="17484" y="6309"/>
                </a:cubicBezTo>
                <a:cubicBezTo>
                  <a:pt x="17432" y="6246"/>
                  <a:pt x="17362" y="6188"/>
                  <a:pt x="17313" y="6130"/>
                </a:cubicBezTo>
                <a:cubicBezTo>
                  <a:pt x="17279" y="6092"/>
                  <a:pt x="17280" y="6089"/>
                  <a:pt x="17321" y="6048"/>
                </a:cubicBezTo>
                <a:cubicBezTo>
                  <a:pt x="17358" y="6009"/>
                  <a:pt x="17375" y="6017"/>
                  <a:pt x="17427" y="6004"/>
                </a:cubicBezTo>
                <a:cubicBezTo>
                  <a:pt x="17455" y="5997"/>
                  <a:pt x="17502" y="5981"/>
                  <a:pt x="17521" y="5959"/>
                </a:cubicBezTo>
                <a:cubicBezTo>
                  <a:pt x="17565" y="5910"/>
                  <a:pt x="17515" y="5850"/>
                  <a:pt x="17546" y="5799"/>
                </a:cubicBezTo>
                <a:cubicBezTo>
                  <a:pt x="17571" y="5757"/>
                  <a:pt x="17613" y="5782"/>
                  <a:pt x="17649" y="5765"/>
                </a:cubicBezTo>
                <a:cubicBezTo>
                  <a:pt x="17703" y="5740"/>
                  <a:pt x="17723" y="5685"/>
                  <a:pt x="17749" y="5635"/>
                </a:cubicBezTo>
                <a:cubicBezTo>
                  <a:pt x="17796" y="5545"/>
                  <a:pt x="17826" y="5485"/>
                  <a:pt x="17827" y="5383"/>
                </a:cubicBezTo>
                <a:cubicBezTo>
                  <a:pt x="17827" y="5331"/>
                  <a:pt x="17810" y="5318"/>
                  <a:pt x="17801" y="5275"/>
                </a:cubicBezTo>
                <a:cubicBezTo>
                  <a:pt x="17792" y="5235"/>
                  <a:pt x="17798" y="5186"/>
                  <a:pt x="17798" y="5143"/>
                </a:cubicBezTo>
                <a:cubicBezTo>
                  <a:pt x="17800" y="5088"/>
                  <a:pt x="17795" y="5045"/>
                  <a:pt x="17834" y="5000"/>
                </a:cubicBezTo>
                <a:cubicBezTo>
                  <a:pt x="17868" y="4961"/>
                  <a:pt x="17894" y="4970"/>
                  <a:pt x="17941" y="4957"/>
                </a:cubicBezTo>
                <a:cubicBezTo>
                  <a:pt x="18047" y="4929"/>
                  <a:pt x="18156" y="4934"/>
                  <a:pt x="18269" y="4934"/>
                </a:cubicBezTo>
                <a:cubicBezTo>
                  <a:pt x="18297" y="4934"/>
                  <a:pt x="18372" y="4949"/>
                  <a:pt x="18399" y="4936"/>
                </a:cubicBezTo>
                <a:cubicBezTo>
                  <a:pt x="18436" y="4919"/>
                  <a:pt x="18432" y="4867"/>
                  <a:pt x="18456" y="4833"/>
                </a:cubicBezTo>
                <a:cubicBezTo>
                  <a:pt x="18484" y="4795"/>
                  <a:pt x="18525" y="4774"/>
                  <a:pt x="18548" y="4725"/>
                </a:cubicBezTo>
                <a:cubicBezTo>
                  <a:pt x="18571" y="4675"/>
                  <a:pt x="18572" y="4630"/>
                  <a:pt x="18569" y="4575"/>
                </a:cubicBezTo>
                <a:cubicBezTo>
                  <a:pt x="18563" y="4472"/>
                  <a:pt x="18510" y="4383"/>
                  <a:pt x="18511" y="4277"/>
                </a:cubicBezTo>
                <a:cubicBezTo>
                  <a:pt x="18513" y="4089"/>
                  <a:pt x="18474" y="3854"/>
                  <a:pt x="18539" y="3679"/>
                </a:cubicBezTo>
                <a:cubicBezTo>
                  <a:pt x="18558" y="3629"/>
                  <a:pt x="18562" y="3586"/>
                  <a:pt x="18574" y="3536"/>
                </a:cubicBezTo>
                <a:cubicBezTo>
                  <a:pt x="18583" y="3499"/>
                  <a:pt x="18607" y="3479"/>
                  <a:pt x="18594" y="3427"/>
                </a:cubicBezTo>
                <a:cubicBezTo>
                  <a:pt x="18585" y="3394"/>
                  <a:pt x="18558" y="3367"/>
                  <a:pt x="18540" y="3343"/>
                </a:cubicBezTo>
                <a:cubicBezTo>
                  <a:pt x="18532" y="3332"/>
                  <a:pt x="18514" y="3309"/>
                  <a:pt x="18504" y="3298"/>
                </a:cubicBezTo>
                <a:cubicBezTo>
                  <a:pt x="18485" y="3276"/>
                  <a:pt x="18457" y="3233"/>
                  <a:pt x="18437" y="3217"/>
                </a:cubicBezTo>
                <a:cubicBezTo>
                  <a:pt x="18397" y="3187"/>
                  <a:pt x="18351" y="3189"/>
                  <a:pt x="18310" y="3148"/>
                </a:cubicBezTo>
                <a:cubicBezTo>
                  <a:pt x="18275" y="3114"/>
                  <a:pt x="18250" y="3072"/>
                  <a:pt x="18232" y="3021"/>
                </a:cubicBezTo>
                <a:cubicBezTo>
                  <a:pt x="18194" y="2911"/>
                  <a:pt x="18197" y="2810"/>
                  <a:pt x="18197" y="2693"/>
                </a:cubicBezTo>
                <a:cubicBezTo>
                  <a:pt x="18197" y="2602"/>
                  <a:pt x="18211" y="2541"/>
                  <a:pt x="18147" y="2476"/>
                </a:cubicBezTo>
                <a:cubicBezTo>
                  <a:pt x="18083" y="2411"/>
                  <a:pt x="18018" y="2361"/>
                  <a:pt x="17941" y="2311"/>
                </a:cubicBezTo>
                <a:cubicBezTo>
                  <a:pt x="17898" y="2283"/>
                  <a:pt x="17850" y="2280"/>
                  <a:pt x="17812" y="2246"/>
                </a:cubicBezTo>
                <a:cubicBezTo>
                  <a:pt x="17770" y="2208"/>
                  <a:pt x="17746" y="2143"/>
                  <a:pt x="17706" y="2102"/>
                </a:cubicBezTo>
                <a:cubicBezTo>
                  <a:pt x="17628" y="2020"/>
                  <a:pt x="17551" y="1960"/>
                  <a:pt x="17506" y="1853"/>
                </a:cubicBezTo>
                <a:cubicBezTo>
                  <a:pt x="17474" y="1777"/>
                  <a:pt x="17466" y="1600"/>
                  <a:pt x="17383" y="1560"/>
                </a:cubicBezTo>
                <a:cubicBezTo>
                  <a:pt x="17310" y="1524"/>
                  <a:pt x="17167" y="1562"/>
                  <a:pt x="17086" y="1558"/>
                </a:cubicBezTo>
                <a:cubicBezTo>
                  <a:pt x="17020" y="1555"/>
                  <a:pt x="16942" y="1545"/>
                  <a:pt x="16920" y="1468"/>
                </a:cubicBezTo>
                <a:cubicBezTo>
                  <a:pt x="16908" y="1426"/>
                  <a:pt x="16922" y="1353"/>
                  <a:pt x="16880" y="1323"/>
                </a:cubicBezTo>
                <a:cubicBezTo>
                  <a:pt x="16837" y="1292"/>
                  <a:pt x="16746" y="1333"/>
                  <a:pt x="16698" y="1319"/>
                </a:cubicBezTo>
                <a:cubicBezTo>
                  <a:pt x="16643" y="1304"/>
                  <a:pt x="16637" y="1280"/>
                  <a:pt x="16607" y="1228"/>
                </a:cubicBezTo>
                <a:cubicBezTo>
                  <a:pt x="16591" y="1199"/>
                  <a:pt x="16570" y="1144"/>
                  <a:pt x="16545" y="1136"/>
                </a:cubicBezTo>
                <a:cubicBezTo>
                  <a:pt x="16514" y="1126"/>
                  <a:pt x="16507" y="1148"/>
                  <a:pt x="16486" y="1154"/>
                </a:cubicBezTo>
                <a:cubicBezTo>
                  <a:pt x="16457" y="1163"/>
                  <a:pt x="16437" y="1169"/>
                  <a:pt x="16401" y="1169"/>
                </a:cubicBezTo>
                <a:cubicBezTo>
                  <a:pt x="16385" y="1168"/>
                  <a:pt x="16367" y="1168"/>
                  <a:pt x="16350" y="1167"/>
                </a:cubicBezTo>
                <a:cubicBezTo>
                  <a:pt x="16271" y="1162"/>
                  <a:pt x="16179" y="1153"/>
                  <a:pt x="16109" y="1170"/>
                </a:cubicBezTo>
                <a:cubicBezTo>
                  <a:pt x="16105" y="1171"/>
                  <a:pt x="16100" y="1172"/>
                  <a:pt x="16096" y="1173"/>
                </a:cubicBezTo>
                <a:cubicBezTo>
                  <a:pt x="16127" y="1198"/>
                  <a:pt x="16155" y="1243"/>
                  <a:pt x="16154" y="1278"/>
                </a:cubicBezTo>
                <a:cubicBezTo>
                  <a:pt x="16152" y="1329"/>
                  <a:pt x="16125" y="1358"/>
                  <a:pt x="16082" y="1384"/>
                </a:cubicBezTo>
                <a:cubicBezTo>
                  <a:pt x="16043" y="1407"/>
                  <a:pt x="16039" y="1405"/>
                  <a:pt x="16040" y="1458"/>
                </a:cubicBezTo>
                <a:cubicBezTo>
                  <a:pt x="16041" y="1504"/>
                  <a:pt x="16040" y="1550"/>
                  <a:pt x="16040" y="1596"/>
                </a:cubicBezTo>
                <a:cubicBezTo>
                  <a:pt x="16040" y="1631"/>
                  <a:pt x="16054" y="1683"/>
                  <a:pt x="16022" y="1698"/>
                </a:cubicBezTo>
                <a:cubicBezTo>
                  <a:pt x="15993" y="1712"/>
                  <a:pt x="15934" y="1682"/>
                  <a:pt x="15907" y="1672"/>
                </a:cubicBezTo>
                <a:cubicBezTo>
                  <a:pt x="15818" y="1639"/>
                  <a:pt x="15795" y="1582"/>
                  <a:pt x="15769" y="1502"/>
                </a:cubicBezTo>
                <a:cubicBezTo>
                  <a:pt x="15744" y="1422"/>
                  <a:pt x="15675" y="1418"/>
                  <a:pt x="15621" y="1477"/>
                </a:cubicBezTo>
                <a:cubicBezTo>
                  <a:pt x="15605" y="1494"/>
                  <a:pt x="15590" y="1512"/>
                  <a:pt x="15578" y="1533"/>
                </a:cubicBezTo>
                <a:cubicBezTo>
                  <a:pt x="15575" y="1538"/>
                  <a:pt x="15563" y="1572"/>
                  <a:pt x="15561" y="1573"/>
                </a:cubicBezTo>
                <a:cubicBezTo>
                  <a:pt x="15538" y="1592"/>
                  <a:pt x="15461" y="1577"/>
                  <a:pt x="15431" y="1577"/>
                </a:cubicBezTo>
                <a:cubicBezTo>
                  <a:pt x="15387" y="1577"/>
                  <a:pt x="15358" y="1573"/>
                  <a:pt x="15317" y="1561"/>
                </a:cubicBezTo>
                <a:cubicBezTo>
                  <a:pt x="15277" y="1550"/>
                  <a:pt x="15263" y="1553"/>
                  <a:pt x="15241" y="1577"/>
                </a:cubicBezTo>
                <a:cubicBezTo>
                  <a:pt x="15191" y="1629"/>
                  <a:pt x="15192" y="1719"/>
                  <a:pt x="15109" y="1738"/>
                </a:cubicBezTo>
                <a:cubicBezTo>
                  <a:pt x="15092" y="1741"/>
                  <a:pt x="15073" y="1737"/>
                  <a:pt x="15055" y="1741"/>
                </a:cubicBezTo>
                <a:cubicBezTo>
                  <a:pt x="15043" y="1744"/>
                  <a:pt x="15031" y="1755"/>
                  <a:pt x="15013" y="1757"/>
                </a:cubicBezTo>
                <a:cubicBezTo>
                  <a:pt x="14997" y="1759"/>
                  <a:pt x="14971" y="1759"/>
                  <a:pt x="14955" y="1757"/>
                </a:cubicBezTo>
                <a:cubicBezTo>
                  <a:pt x="14937" y="1755"/>
                  <a:pt x="14927" y="1744"/>
                  <a:pt x="14914" y="1741"/>
                </a:cubicBezTo>
                <a:cubicBezTo>
                  <a:pt x="14827" y="1721"/>
                  <a:pt x="14736" y="1740"/>
                  <a:pt x="14651" y="1697"/>
                </a:cubicBezTo>
                <a:cubicBezTo>
                  <a:pt x="14616" y="1680"/>
                  <a:pt x="14580" y="1638"/>
                  <a:pt x="14537" y="1636"/>
                </a:cubicBezTo>
                <a:cubicBezTo>
                  <a:pt x="14487" y="1633"/>
                  <a:pt x="14506" y="1668"/>
                  <a:pt x="14486" y="1702"/>
                </a:cubicBezTo>
                <a:cubicBezTo>
                  <a:pt x="14447" y="1766"/>
                  <a:pt x="14352" y="1756"/>
                  <a:pt x="14291" y="1757"/>
                </a:cubicBezTo>
                <a:cubicBezTo>
                  <a:pt x="14253" y="1757"/>
                  <a:pt x="14222" y="1762"/>
                  <a:pt x="14191" y="1743"/>
                </a:cubicBezTo>
                <a:cubicBezTo>
                  <a:pt x="14160" y="1723"/>
                  <a:pt x="14135" y="1687"/>
                  <a:pt x="14115" y="1657"/>
                </a:cubicBezTo>
                <a:cubicBezTo>
                  <a:pt x="14072" y="1596"/>
                  <a:pt x="14019" y="1535"/>
                  <a:pt x="14004" y="1458"/>
                </a:cubicBezTo>
                <a:cubicBezTo>
                  <a:pt x="13995" y="1406"/>
                  <a:pt x="14018" y="1389"/>
                  <a:pt x="13972" y="1352"/>
                </a:cubicBezTo>
                <a:cubicBezTo>
                  <a:pt x="13945" y="1331"/>
                  <a:pt x="13905" y="1325"/>
                  <a:pt x="13886" y="1299"/>
                </a:cubicBezTo>
                <a:cubicBezTo>
                  <a:pt x="13869" y="1278"/>
                  <a:pt x="13879" y="1259"/>
                  <a:pt x="13873" y="1237"/>
                </a:cubicBezTo>
                <a:cubicBezTo>
                  <a:pt x="13868" y="1220"/>
                  <a:pt x="13856" y="1217"/>
                  <a:pt x="13852" y="1199"/>
                </a:cubicBezTo>
                <a:cubicBezTo>
                  <a:pt x="13844" y="1164"/>
                  <a:pt x="13873" y="1114"/>
                  <a:pt x="13836" y="1097"/>
                </a:cubicBezTo>
                <a:cubicBezTo>
                  <a:pt x="13799" y="1081"/>
                  <a:pt x="13751" y="1106"/>
                  <a:pt x="13721" y="1119"/>
                </a:cubicBezTo>
                <a:cubicBezTo>
                  <a:pt x="13705" y="1126"/>
                  <a:pt x="13693" y="1124"/>
                  <a:pt x="13677" y="1133"/>
                </a:cubicBezTo>
                <a:cubicBezTo>
                  <a:pt x="13653" y="1147"/>
                  <a:pt x="13658" y="1155"/>
                  <a:pt x="13626" y="1159"/>
                </a:cubicBezTo>
                <a:cubicBezTo>
                  <a:pt x="13568" y="1167"/>
                  <a:pt x="13548" y="1158"/>
                  <a:pt x="13534" y="1099"/>
                </a:cubicBezTo>
                <a:cubicBezTo>
                  <a:pt x="13527" y="1065"/>
                  <a:pt x="13540" y="1026"/>
                  <a:pt x="13507" y="1003"/>
                </a:cubicBezTo>
                <a:cubicBezTo>
                  <a:pt x="13479" y="983"/>
                  <a:pt x="13431" y="1000"/>
                  <a:pt x="13415" y="961"/>
                </a:cubicBezTo>
                <a:cubicBezTo>
                  <a:pt x="13409" y="947"/>
                  <a:pt x="13416" y="912"/>
                  <a:pt x="13420" y="899"/>
                </a:cubicBezTo>
                <a:cubicBezTo>
                  <a:pt x="13434" y="854"/>
                  <a:pt x="13444" y="874"/>
                  <a:pt x="13474" y="860"/>
                </a:cubicBezTo>
                <a:cubicBezTo>
                  <a:pt x="13506" y="846"/>
                  <a:pt x="13526" y="828"/>
                  <a:pt x="13553" y="804"/>
                </a:cubicBezTo>
                <a:cubicBezTo>
                  <a:pt x="13571" y="788"/>
                  <a:pt x="13577" y="808"/>
                  <a:pt x="13588" y="781"/>
                </a:cubicBezTo>
                <a:cubicBezTo>
                  <a:pt x="13595" y="766"/>
                  <a:pt x="13588" y="720"/>
                  <a:pt x="13584" y="704"/>
                </a:cubicBezTo>
                <a:cubicBezTo>
                  <a:pt x="13489" y="685"/>
                  <a:pt x="13399" y="646"/>
                  <a:pt x="13302" y="641"/>
                </a:cubicBezTo>
                <a:cubicBezTo>
                  <a:pt x="13263" y="639"/>
                  <a:pt x="13234" y="621"/>
                  <a:pt x="13202" y="606"/>
                </a:cubicBezTo>
                <a:cubicBezTo>
                  <a:pt x="13168" y="590"/>
                  <a:pt x="13130" y="585"/>
                  <a:pt x="13102" y="561"/>
                </a:cubicBezTo>
                <a:cubicBezTo>
                  <a:pt x="13007" y="480"/>
                  <a:pt x="12919" y="255"/>
                  <a:pt x="12755" y="326"/>
                </a:cubicBezTo>
                <a:cubicBezTo>
                  <a:pt x="12713" y="343"/>
                  <a:pt x="12697" y="398"/>
                  <a:pt x="12664" y="421"/>
                </a:cubicBezTo>
                <a:cubicBezTo>
                  <a:pt x="12627" y="447"/>
                  <a:pt x="12566" y="474"/>
                  <a:pt x="12522" y="482"/>
                </a:cubicBezTo>
                <a:cubicBezTo>
                  <a:pt x="12407" y="502"/>
                  <a:pt x="12369" y="415"/>
                  <a:pt x="12284" y="361"/>
                </a:cubicBezTo>
                <a:cubicBezTo>
                  <a:pt x="12245" y="336"/>
                  <a:pt x="12222" y="332"/>
                  <a:pt x="12217" y="282"/>
                </a:cubicBezTo>
                <a:cubicBezTo>
                  <a:pt x="12213" y="240"/>
                  <a:pt x="12217" y="194"/>
                  <a:pt x="12218" y="152"/>
                </a:cubicBezTo>
                <a:cubicBezTo>
                  <a:pt x="12218" y="111"/>
                  <a:pt x="12221" y="88"/>
                  <a:pt x="12188" y="62"/>
                </a:cubicBezTo>
                <a:cubicBezTo>
                  <a:pt x="12155" y="37"/>
                  <a:pt x="12104" y="37"/>
                  <a:pt x="12067" y="27"/>
                </a:cubicBezTo>
                <a:cubicBezTo>
                  <a:pt x="12035" y="18"/>
                  <a:pt x="12002" y="21"/>
                  <a:pt x="11970" y="12"/>
                </a:cubicBezTo>
                <a:cubicBezTo>
                  <a:pt x="11948" y="7"/>
                  <a:pt x="11926" y="-3"/>
                  <a:pt x="11903" y="1"/>
                </a:cubicBezTo>
                <a:cubicBezTo>
                  <a:pt x="11866" y="9"/>
                  <a:pt x="11837" y="50"/>
                  <a:pt x="11814" y="82"/>
                </a:cubicBezTo>
                <a:cubicBezTo>
                  <a:pt x="11763" y="150"/>
                  <a:pt x="11710" y="185"/>
                  <a:pt x="11635" y="226"/>
                </a:cubicBezTo>
                <a:cubicBezTo>
                  <a:pt x="11586" y="252"/>
                  <a:pt x="11531" y="274"/>
                  <a:pt x="11477" y="282"/>
                </a:cubicBezTo>
                <a:cubicBezTo>
                  <a:pt x="11431" y="290"/>
                  <a:pt x="11381" y="300"/>
                  <a:pt x="11334" y="301"/>
                </a:cubicBezTo>
                <a:cubicBezTo>
                  <a:pt x="11296" y="303"/>
                  <a:pt x="11258" y="300"/>
                  <a:pt x="11220" y="301"/>
                </a:cubicBezTo>
                <a:cubicBezTo>
                  <a:pt x="11173" y="302"/>
                  <a:pt x="11136" y="322"/>
                  <a:pt x="11087" y="321"/>
                </a:cubicBezTo>
                <a:cubicBezTo>
                  <a:pt x="11049" y="321"/>
                  <a:pt x="11011" y="323"/>
                  <a:pt x="10973" y="322"/>
                </a:cubicBezTo>
                <a:cubicBezTo>
                  <a:pt x="10932" y="320"/>
                  <a:pt x="10904" y="300"/>
                  <a:pt x="10868" y="277"/>
                </a:cubicBezTo>
                <a:cubicBezTo>
                  <a:pt x="10830" y="253"/>
                  <a:pt x="10794" y="210"/>
                  <a:pt x="10754" y="191"/>
                </a:cubicBezTo>
                <a:cubicBezTo>
                  <a:pt x="10736" y="182"/>
                  <a:pt x="10726" y="186"/>
                  <a:pt x="10707" y="182"/>
                </a:cubicBezTo>
                <a:cubicBezTo>
                  <a:pt x="10682" y="178"/>
                  <a:pt x="10661" y="165"/>
                  <a:pt x="10636" y="161"/>
                </a:cubicBezTo>
                <a:cubicBezTo>
                  <a:pt x="10594" y="153"/>
                  <a:pt x="10547" y="172"/>
                  <a:pt x="10507" y="181"/>
                </a:cubicBezTo>
                <a:cubicBezTo>
                  <a:pt x="10454" y="194"/>
                  <a:pt x="10435" y="197"/>
                  <a:pt x="10431" y="251"/>
                </a:cubicBezTo>
                <a:cubicBezTo>
                  <a:pt x="10427" y="302"/>
                  <a:pt x="10392" y="446"/>
                  <a:pt x="10317" y="390"/>
                </a:cubicBezTo>
                <a:cubicBezTo>
                  <a:pt x="10272" y="356"/>
                  <a:pt x="10290" y="315"/>
                  <a:pt x="10280" y="270"/>
                </a:cubicBezTo>
                <a:cubicBezTo>
                  <a:pt x="10274" y="241"/>
                  <a:pt x="10278" y="249"/>
                  <a:pt x="10251" y="240"/>
                </a:cubicBezTo>
                <a:cubicBezTo>
                  <a:pt x="10236" y="236"/>
                  <a:pt x="10190" y="235"/>
                  <a:pt x="10176" y="242"/>
                </a:cubicBezTo>
                <a:cubicBezTo>
                  <a:pt x="10144" y="259"/>
                  <a:pt x="10145" y="318"/>
                  <a:pt x="10137" y="351"/>
                </a:cubicBezTo>
                <a:cubicBezTo>
                  <a:pt x="10120" y="413"/>
                  <a:pt x="10105" y="393"/>
                  <a:pt x="10052" y="405"/>
                </a:cubicBezTo>
                <a:cubicBezTo>
                  <a:pt x="10005" y="416"/>
                  <a:pt x="9966" y="417"/>
                  <a:pt x="9918" y="420"/>
                </a:cubicBezTo>
                <a:cubicBezTo>
                  <a:pt x="9872" y="423"/>
                  <a:pt x="9833" y="438"/>
                  <a:pt x="9785" y="440"/>
                </a:cubicBezTo>
                <a:cubicBezTo>
                  <a:pt x="9755" y="441"/>
                  <a:pt x="9701" y="448"/>
                  <a:pt x="9688" y="479"/>
                </a:cubicBezTo>
                <a:cubicBezTo>
                  <a:pt x="9675" y="512"/>
                  <a:pt x="9695" y="573"/>
                  <a:pt x="9691" y="610"/>
                </a:cubicBezTo>
                <a:cubicBezTo>
                  <a:pt x="9685" y="658"/>
                  <a:pt x="9640" y="673"/>
                  <a:pt x="9595" y="680"/>
                </a:cubicBezTo>
                <a:cubicBezTo>
                  <a:pt x="9557" y="687"/>
                  <a:pt x="9528" y="692"/>
                  <a:pt x="9491" y="698"/>
                </a:cubicBezTo>
                <a:cubicBezTo>
                  <a:pt x="9428" y="710"/>
                  <a:pt x="9429" y="751"/>
                  <a:pt x="9414" y="810"/>
                </a:cubicBezTo>
                <a:cubicBezTo>
                  <a:pt x="9403" y="855"/>
                  <a:pt x="9389" y="878"/>
                  <a:pt x="9349" y="899"/>
                </a:cubicBezTo>
                <a:cubicBezTo>
                  <a:pt x="9278" y="934"/>
                  <a:pt x="9202" y="955"/>
                  <a:pt x="9134" y="993"/>
                </a:cubicBezTo>
                <a:cubicBezTo>
                  <a:pt x="9103" y="1010"/>
                  <a:pt x="9074" y="1024"/>
                  <a:pt x="9044" y="1043"/>
                </a:cubicBezTo>
                <a:cubicBezTo>
                  <a:pt x="9007" y="1066"/>
                  <a:pt x="8982" y="1069"/>
                  <a:pt x="9005" y="1108"/>
                </a:cubicBezTo>
                <a:cubicBezTo>
                  <a:pt x="9014" y="1123"/>
                  <a:pt x="9025" y="1132"/>
                  <a:pt x="9037" y="1138"/>
                </a:cubicBezTo>
                <a:cubicBezTo>
                  <a:pt x="9056" y="1147"/>
                  <a:pt x="9077" y="1151"/>
                  <a:pt x="9096" y="1162"/>
                </a:cubicBezTo>
                <a:cubicBezTo>
                  <a:pt x="9144" y="1190"/>
                  <a:pt x="9133" y="1220"/>
                  <a:pt x="9138" y="1267"/>
                </a:cubicBezTo>
                <a:cubicBezTo>
                  <a:pt x="9141" y="1298"/>
                  <a:pt x="9159" y="1328"/>
                  <a:pt x="9184" y="1357"/>
                </a:cubicBezTo>
                <a:cubicBezTo>
                  <a:pt x="9225" y="1404"/>
                  <a:pt x="9285" y="1446"/>
                  <a:pt x="9321" y="1476"/>
                </a:cubicBezTo>
                <a:cubicBezTo>
                  <a:pt x="9363" y="1510"/>
                  <a:pt x="9361" y="1548"/>
                  <a:pt x="9395" y="1585"/>
                </a:cubicBezTo>
                <a:cubicBezTo>
                  <a:pt x="9428" y="1619"/>
                  <a:pt x="9462" y="1609"/>
                  <a:pt x="9500" y="1630"/>
                </a:cubicBezTo>
                <a:cubicBezTo>
                  <a:pt x="9543" y="1653"/>
                  <a:pt x="9554" y="1673"/>
                  <a:pt x="9543" y="1716"/>
                </a:cubicBezTo>
                <a:cubicBezTo>
                  <a:pt x="9531" y="1762"/>
                  <a:pt x="9520" y="1784"/>
                  <a:pt x="9519" y="1835"/>
                </a:cubicBezTo>
                <a:cubicBezTo>
                  <a:pt x="9519" y="1895"/>
                  <a:pt x="9529" y="1886"/>
                  <a:pt x="9572" y="1919"/>
                </a:cubicBezTo>
                <a:cubicBezTo>
                  <a:pt x="9604" y="1944"/>
                  <a:pt x="9613" y="1966"/>
                  <a:pt x="9615" y="2006"/>
                </a:cubicBezTo>
                <a:cubicBezTo>
                  <a:pt x="9616" y="2060"/>
                  <a:pt x="9595" y="2100"/>
                  <a:pt x="9595" y="2154"/>
                </a:cubicBezTo>
                <a:cubicBezTo>
                  <a:pt x="9596" y="2195"/>
                  <a:pt x="9599" y="2237"/>
                  <a:pt x="9586" y="2273"/>
                </a:cubicBezTo>
                <a:cubicBezTo>
                  <a:pt x="9574" y="2308"/>
                  <a:pt x="9564" y="2326"/>
                  <a:pt x="9558" y="2363"/>
                </a:cubicBezTo>
                <a:cubicBezTo>
                  <a:pt x="9550" y="2408"/>
                  <a:pt x="9537" y="2471"/>
                  <a:pt x="9519" y="2514"/>
                </a:cubicBezTo>
                <a:cubicBezTo>
                  <a:pt x="9492" y="2580"/>
                  <a:pt x="9438" y="2622"/>
                  <a:pt x="9423" y="2691"/>
                </a:cubicBezTo>
                <a:cubicBezTo>
                  <a:pt x="9417" y="2718"/>
                  <a:pt x="9417" y="2785"/>
                  <a:pt x="9423" y="2812"/>
                </a:cubicBezTo>
                <a:cubicBezTo>
                  <a:pt x="9431" y="2848"/>
                  <a:pt x="9465" y="2875"/>
                  <a:pt x="9477" y="2910"/>
                </a:cubicBezTo>
                <a:cubicBezTo>
                  <a:pt x="9500" y="2979"/>
                  <a:pt x="9442" y="3032"/>
                  <a:pt x="9393" y="3068"/>
                </a:cubicBezTo>
                <a:cubicBezTo>
                  <a:pt x="9367" y="3087"/>
                  <a:pt x="9334" y="3097"/>
                  <a:pt x="9309" y="3121"/>
                </a:cubicBezTo>
                <a:cubicBezTo>
                  <a:pt x="9271" y="3159"/>
                  <a:pt x="9268" y="3212"/>
                  <a:pt x="9253" y="3260"/>
                </a:cubicBezTo>
                <a:cubicBezTo>
                  <a:pt x="9230" y="3331"/>
                  <a:pt x="9209" y="3412"/>
                  <a:pt x="9191" y="3489"/>
                </a:cubicBezTo>
                <a:cubicBezTo>
                  <a:pt x="9187" y="3507"/>
                  <a:pt x="9166" y="3528"/>
                  <a:pt x="9175" y="3550"/>
                </a:cubicBezTo>
                <a:cubicBezTo>
                  <a:pt x="9185" y="3577"/>
                  <a:pt x="9192" y="3560"/>
                  <a:pt x="9214" y="3568"/>
                </a:cubicBezTo>
                <a:cubicBezTo>
                  <a:pt x="9260" y="3583"/>
                  <a:pt x="9310" y="3603"/>
                  <a:pt x="9352" y="3623"/>
                </a:cubicBezTo>
                <a:cubicBezTo>
                  <a:pt x="9390" y="3641"/>
                  <a:pt x="9400" y="3642"/>
                  <a:pt x="9405" y="3687"/>
                </a:cubicBezTo>
                <a:cubicBezTo>
                  <a:pt x="9411" y="3736"/>
                  <a:pt x="9405" y="3789"/>
                  <a:pt x="9405" y="3837"/>
                </a:cubicBezTo>
                <a:cubicBezTo>
                  <a:pt x="9405" y="3918"/>
                  <a:pt x="9390" y="4018"/>
                  <a:pt x="9406" y="4096"/>
                </a:cubicBezTo>
                <a:cubicBezTo>
                  <a:pt x="9411" y="4118"/>
                  <a:pt x="9422" y="4133"/>
                  <a:pt x="9425" y="4156"/>
                </a:cubicBezTo>
                <a:cubicBezTo>
                  <a:pt x="9427" y="4176"/>
                  <a:pt x="9419" y="4196"/>
                  <a:pt x="9425" y="4216"/>
                </a:cubicBezTo>
                <a:cubicBezTo>
                  <a:pt x="9431" y="4239"/>
                  <a:pt x="9453" y="4255"/>
                  <a:pt x="9462" y="4277"/>
                </a:cubicBezTo>
                <a:cubicBezTo>
                  <a:pt x="9475" y="4305"/>
                  <a:pt x="9470" y="4336"/>
                  <a:pt x="9499" y="4347"/>
                </a:cubicBezTo>
                <a:cubicBezTo>
                  <a:pt x="9575" y="4376"/>
                  <a:pt x="9652" y="4291"/>
                  <a:pt x="9726" y="4287"/>
                </a:cubicBezTo>
                <a:cubicBezTo>
                  <a:pt x="9729" y="4363"/>
                  <a:pt x="9785" y="4421"/>
                  <a:pt x="9828" y="4481"/>
                </a:cubicBezTo>
                <a:cubicBezTo>
                  <a:pt x="9845" y="4504"/>
                  <a:pt x="9879" y="4533"/>
                  <a:pt x="9904" y="4540"/>
                </a:cubicBezTo>
                <a:cubicBezTo>
                  <a:pt x="9944" y="4552"/>
                  <a:pt x="9989" y="4535"/>
                  <a:pt x="10030" y="4548"/>
                </a:cubicBezTo>
                <a:cubicBezTo>
                  <a:pt x="10027" y="4569"/>
                  <a:pt x="10017" y="4564"/>
                  <a:pt x="10004" y="4582"/>
                </a:cubicBezTo>
                <a:cubicBezTo>
                  <a:pt x="9984" y="4611"/>
                  <a:pt x="9975" y="4633"/>
                  <a:pt x="9961" y="4665"/>
                </a:cubicBezTo>
                <a:cubicBezTo>
                  <a:pt x="9946" y="4699"/>
                  <a:pt x="9910" y="4738"/>
                  <a:pt x="9929" y="4772"/>
                </a:cubicBezTo>
                <a:cubicBezTo>
                  <a:pt x="9947" y="4805"/>
                  <a:pt x="9991" y="4805"/>
                  <a:pt x="10010" y="4843"/>
                </a:cubicBezTo>
                <a:cubicBezTo>
                  <a:pt x="10021" y="4866"/>
                  <a:pt x="10011" y="4873"/>
                  <a:pt x="10031" y="4889"/>
                </a:cubicBezTo>
                <a:cubicBezTo>
                  <a:pt x="10046" y="4901"/>
                  <a:pt x="10069" y="4901"/>
                  <a:pt x="10085" y="4908"/>
                </a:cubicBezTo>
                <a:cubicBezTo>
                  <a:pt x="10133" y="4927"/>
                  <a:pt x="10115" y="4938"/>
                  <a:pt x="10131" y="4983"/>
                </a:cubicBezTo>
                <a:cubicBezTo>
                  <a:pt x="10138" y="5002"/>
                  <a:pt x="10159" y="5012"/>
                  <a:pt x="10165" y="5033"/>
                </a:cubicBezTo>
                <a:cubicBezTo>
                  <a:pt x="10170" y="5051"/>
                  <a:pt x="10166" y="5073"/>
                  <a:pt x="10166" y="5092"/>
                </a:cubicBezTo>
                <a:cubicBezTo>
                  <a:pt x="10165" y="5132"/>
                  <a:pt x="10170" y="5152"/>
                  <a:pt x="10185" y="5186"/>
                </a:cubicBezTo>
                <a:cubicBezTo>
                  <a:pt x="10198" y="5217"/>
                  <a:pt x="10187" y="5224"/>
                  <a:pt x="10221" y="5238"/>
                </a:cubicBezTo>
                <a:cubicBezTo>
                  <a:pt x="10248" y="5249"/>
                  <a:pt x="10288" y="5242"/>
                  <a:pt x="10315" y="5242"/>
                </a:cubicBezTo>
                <a:cubicBezTo>
                  <a:pt x="10352" y="5241"/>
                  <a:pt x="10407" y="5231"/>
                  <a:pt x="10442" y="5242"/>
                </a:cubicBezTo>
                <a:cubicBezTo>
                  <a:pt x="10470" y="5252"/>
                  <a:pt x="10514" y="5296"/>
                  <a:pt x="10532" y="5321"/>
                </a:cubicBezTo>
                <a:cubicBezTo>
                  <a:pt x="10556" y="5354"/>
                  <a:pt x="10581" y="5394"/>
                  <a:pt x="10603" y="5426"/>
                </a:cubicBezTo>
                <a:cubicBezTo>
                  <a:pt x="10625" y="5457"/>
                  <a:pt x="10622" y="5491"/>
                  <a:pt x="10636" y="5524"/>
                </a:cubicBezTo>
                <a:cubicBezTo>
                  <a:pt x="10651" y="5561"/>
                  <a:pt x="10662" y="5615"/>
                  <a:pt x="10681" y="5648"/>
                </a:cubicBezTo>
                <a:cubicBezTo>
                  <a:pt x="10701" y="5684"/>
                  <a:pt x="10753" y="5694"/>
                  <a:pt x="10772" y="5724"/>
                </a:cubicBezTo>
                <a:cubicBezTo>
                  <a:pt x="10787" y="5749"/>
                  <a:pt x="10774" y="5814"/>
                  <a:pt x="10774" y="5844"/>
                </a:cubicBezTo>
                <a:cubicBezTo>
                  <a:pt x="10774" y="5883"/>
                  <a:pt x="10765" y="5938"/>
                  <a:pt x="10777" y="5975"/>
                </a:cubicBezTo>
                <a:cubicBezTo>
                  <a:pt x="10809" y="5979"/>
                  <a:pt x="10851" y="6000"/>
                  <a:pt x="10878" y="6019"/>
                </a:cubicBezTo>
                <a:cubicBezTo>
                  <a:pt x="10911" y="6042"/>
                  <a:pt x="10906" y="6070"/>
                  <a:pt x="10930" y="6100"/>
                </a:cubicBezTo>
                <a:cubicBezTo>
                  <a:pt x="10955" y="6130"/>
                  <a:pt x="10974" y="6129"/>
                  <a:pt x="10965" y="6178"/>
                </a:cubicBezTo>
                <a:cubicBezTo>
                  <a:pt x="10960" y="6207"/>
                  <a:pt x="10943" y="6228"/>
                  <a:pt x="10929" y="6250"/>
                </a:cubicBezTo>
                <a:cubicBezTo>
                  <a:pt x="10904" y="6289"/>
                  <a:pt x="10846" y="6330"/>
                  <a:pt x="10833" y="6379"/>
                </a:cubicBezTo>
                <a:cubicBezTo>
                  <a:pt x="10817" y="6439"/>
                  <a:pt x="10812" y="6491"/>
                  <a:pt x="10812" y="6557"/>
                </a:cubicBezTo>
                <a:cubicBezTo>
                  <a:pt x="10812" y="6585"/>
                  <a:pt x="10818" y="6620"/>
                  <a:pt x="10813" y="6647"/>
                </a:cubicBezTo>
                <a:cubicBezTo>
                  <a:pt x="10807" y="6677"/>
                  <a:pt x="10794" y="6676"/>
                  <a:pt x="10778" y="6700"/>
                </a:cubicBezTo>
                <a:cubicBezTo>
                  <a:pt x="10765" y="6720"/>
                  <a:pt x="10753" y="6762"/>
                  <a:pt x="10745" y="6786"/>
                </a:cubicBezTo>
                <a:cubicBezTo>
                  <a:pt x="10735" y="6817"/>
                  <a:pt x="10745" y="6847"/>
                  <a:pt x="10737" y="6876"/>
                </a:cubicBezTo>
                <a:cubicBezTo>
                  <a:pt x="10730" y="6906"/>
                  <a:pt x="10702" y="6921"/>
                  <a:pt x="10697" y="6955"/>
                </a:cubicBezTo>
                <a:cubicBezTo>
                  <a:pt x="10692" y="6990"/>
                  <a:pt x="10693" y="6994"/>
                  <a:pt x="10679" y="7025"/>
                </a:cubicBezTo>
                <a:cubicBezTo>
                  <a:pt x="10658" y="7070"/>
                  <a:pt x="10635" y="7147"/>
                  <a:pt x="10713" y="7152"/>
                </a:cubicBezTo>
                <a:cubicBezTo>
                  <a:pt x="10737" y="7107"/>
                  <a:pt x="10766" y="7065"/>
                  <a:pt x="10791" y="7023"/>
                </a:cubicBezTo>
                <a:cubicBezTo>
                  <a:pt x="10807" y="6995"/>
                  <a:pt x="10797" y="6987"/>
                  <a:pt x="10830" y="6969"/>
                </a:cubicBezTo>
                <a:cubicBezTo>
                  <a:pt x="10855" y="6956"/>
                  <a:pt x="10887" y="6960"/>
                  <a:pt x="10905" y="6941"/>
                </a:cubicBezTo>
                <a:cubicBezTo>
                  <a:pt x="10895" y="6937"/>
                  <a:pt x="10890" y="6930"/>
                  <a:pt x="10890" y="6919"/>
                </a:cubicBezTo>
                <a:cubicBezTo>
                  <a:pt x="10928" y="6907"/>
                  <a:pt x="10994" y="6907"/>
                  <a:pt x="11021" y="6938"/>
                </a:cubicBezTo>
                <a:cubicBezTo>
                  <a:pt x="11054" y="6976"/>
                  <a:pt x="11075" y="7027"/>
                  <a:pt x="11092" y="7074"/>
                </a:cubicBezTo>
                <a:cubicBezTo>
                  <a:pt x="11106" y="7113"/>
                  <a:pt x="11128" y="7156"/>
                  <a:pt x="11136" y="7193"/>
                </a:cubicBezTo>
                <a:cubicBezTo>
                  <a:pt x="11141" y="7214"/>
                  <a:pt x="11134" y="7242"/>
                  <a:pt x="11134" y="7265"/>
                </a:cubicBezTo>
                <a:cubicBezTo>
                  <a:pt x="11136" y="7299"/>
                  <a:pt x="11148" y="7329"/>
                  <a:pt x="11153" y="7363"/>
                </a:cubicBezTo>
                <a:cubicBezTo>
                  <a:pt x="11165" y="7446"/>
                  <a:pt x="11134" y="7538"/>
                  <a:pt x="11177" y="7612"/>
                </a:cubicBezTo>
                <a:cubicBezTo>
                  <a:pt x="11181" y="7618"/>
                  <a:pt x="11184" y="7624"/>
                  <a:pt x="11187" y="7629"/>
                </a:cubicBezTo>
                <a:cubicBezTo>
                  <a:pt x="11212" y="7668"/>
                  <a:pt x="11233" y="7692"/>
                  <a:pt x="11229" y="7745"/>
                </a:cubicBezTo>
                <a:cubicBezTo>
                  <a:pt x="11223" y="7818"/>
                  <a:pt x="11193" y="7873"/>
                  <a:pt x="11159" y="7933"/>
                </a:cubicBezTo>
                <a:cubicBezTo>
                  <a:pt x="11115" y="8007"/>
                  <a:pt x="11071" y="8092"/>
                  <a:pt x="11059" y="8180"/>
                </a:cubicBezTo>
                <a:cubicBezTo>
                  <a:pt x="11052" y="8227"/>
                  <a:pt x="11076" y="8272"/>
                  <a:pt x="11036" y="8305"/>
                </a:cubicBezTo>
                <a:cubicBezTo>
                  <a:pt x="11009" y="8328"/>
                  <a:pt x="10945" y="8343"/>
                  <a:pt x="10911" y="8355"/>
                </a:cubicBezTo>
                <a:cubicBezTo>
                  <a:pt x="10864" y="8372"/>
                  <a:pt x="10834" y="8390"/>
                  <a:pt x="10783" y="8390"/>
                </a:cubicBezTo>
                <a:cubicBezTo>
                  <a:pt x="10736" y="8389"/>
                  <a:pt x="10688" y="8390"/>
                  <a:pt x="10641" y="8389"/>
                </a:cubicBezTo>
                <a:cubicBezTo>
                  <a:pt x="10588" y="8389"/>
                  <a:pt x="10544" y="8396"/>
                  <a:pt x="10492" y="8405"/>
                </a:cubicBezTo>
                <a:cubicBezTo>
                  <a:pt x="10425" y="8417"/>
                  <a:pt x="10345" y="8390"/>
                  <a:pt x="10281" y="8412"/>
                </a:cubicBezTo>
                <a:cubicBezTo>
                  <a:pt x="10285" y="8478"/>
                  <a:pt x="10212" y="8542"/>
                  <a:pt x="10156" y="8520"/>
                </a:cubicBezTo>
                <a:cubicBezTo>
                  <a:pt x="10108" y="8501"/>
                  <a:pt x="10028" y="8435"/>
                  <a:pt x="10014" y="8379"/>
                </a:cubicBezTo>
                <a:cubicBezTo>
                  <a:pt x="10004" y="8336"/>
                  <a:pt x="10030" y="8268"/>
                  <a:pt x="9976" y="8248"/>
                </a:cubicBezTo>
                <a:cubicBezTo>
                  <a:pt x="9943" y="8236"/>
                  <a:pt x="9825" y="8239"/>
                  <a:pt x="9807" y="8268"/>
                </a:cubicBezTo>
                <a:cubicBezTo>
                  <a:pt x="9790" y="8297"/>
                  <a:pt x="9813" y="8328"/>
                  <a:pt x="9819" y="8354"/>
                </a:cubicBezTo>
                <a:cubicBezTo>
                  <a:pt x="9827" y="8388"/>
                  <a:pt x="9826" y="8429"/>
                  <a:pt x="9824" y="8465"/>
                </a:cubicBezTo>
                <a:cubicBezTo>
                  <a:pt x="9820" y="8534"/>
                  <a:pt x="9785" y="8521"/>
                  <a:pt x="9732" y="8533"/>
                </a:cubicBezTo>
                <a:cubicBezTo>
                  <a:pt x="9712" y="8538"/>
                  <a:pt x="9699" y="8549"/>
                  <a:pt x="9669" y="8549"/>
                </a:cubicBezTo>
                <a:cubicBezTo>
                  <a:pt x="9620" y="8548"/>
                  <a:pt x="9571" y="8548"/>
                  <a:pt x="9522" y="8548"/>
                </a:cubicBezTo>
                <a:cubicBezTo>
                  <a:pt x="9454" y="8548"/>
                  <a:pt x="9386" y="8548"/>
                  <a:pt x="9319" y="8548"/>
                </a:cubicBezTo>
                <a:cubicBezTo>
                  <a:pt x="9264" y="8548"/>
                  <a:pt x="9209" y="8548"/>
                  <a:pt x="9154" y="8548"/>
                </a:cubicBezTo>
                <a:cubicBezTo>
                  <a:pt x="9078" y="8549"/>
                  <a:pt x="9037" y="8620"/>
                  <a:pt x="8959" y="8629"/>
                </a:cubicBezTo>
                <a:cubicBezTo>
                  <a:pt x="8892" y="8637"/>
                  <a:pt x="8836" y="8638"/>
                  <a:pt x="8774" y="8667"/>
                </a:cubicBezTo>
                <a:cubicBezTo>
                  <a:pt x="8716" y="8694"/>
                  <a:pt x="8675" y="8739"/>
                  <a:pt x="8615" y="8766"/>
                </a:cubicBezTo>
                <a:cubicBezTo>
                  <a:pt x="8568" y="8786"/>
                  <a:pt x="8537" y="8809"/>
                  <a:pt x="8503" y="8850"/>
                </a:cubicBezTo>
                <a:cubicBezTo>
                  <a:pt x="8473" y="8888"/>
                  <a:pt x="8442" y="8918"/>
                  <a:pt x="8434" y="8968"/>
                </a:cubicBezTo>
                <a:cubicBezTo>
                  <a:pt x="8427" y="9008"/>
                  <a:pt x="8437" y="9038"/>
                  <a:pt x="8403" y="9074"/>
                </a:cubicBezTo>
                <a:cubicBezTo>
                  <a:pt x="8379" y="9098"/>
                  <a:pt x="8347" y="9104"/>
                  <a:pt x="8321" y="9126"/>
                </a:cubicBezTo>
                <a:cubicBezTo>
                  <a:pt x="8284" y="9157"/>
                  <a:pt x="8269" y="9172"/>
                  <a:pt x="8218" y="9187"/>
                </a:cubicBezTo>
                <a:cubicBezTo>
                  <a:pt x="8159" y="9205"/>
                  <a:pt x="8102" y="9210"/>
                  <a:pt x="8046" y="9227"/>
                </a:cubicBezTo>
                <a:cubicBezTo>
                  <a:pt x="8034" y="9230"/>
                  <a:pt x="8022" y="9223"/>
                  <a:pt x="8009" y="9228"/>
                </a:cubicBezTo>
                <a:cubicBezTo>
                  <a:pt x="7980" y="9238"/>
                  <a:pt x="7942" y="9282"/>
                  <a:pt x="7915" y="9302"/>
                </a:cubicBezTo>
                <a:cubicBezTo>
                  <a:pt x="7884" y="9325"/>
                  <a:pt x="7854" y="9350"/>
                  <a:pt x="7824" y="9373"/>
                </a:cubicBezTo>
                <a:cubicBezTo>
                  <a:pt x="7773" y="9412"/>
                  <a:pt x="7708" y="9447"/>
                  <a:pt x="7670" y="9489"/>
                </a:cubicBezTo>
                <a:cubicBezTo>
                  <a:pt x="7641" y="9522"/>
                  <a:pt x="7629" y="9530"/>
                  <a:pt x="7587" y="9546"/>
                </a:cubicBezTo>
                <a:cubicBezTo>
                  <a:pt x="7539" y="9563"/>
                  <a:pt x="7534" y="9547"/>
                  <a:pt x="7518" y="9501"/>
                </a:cubicBezTo>
                <a:cubicBezTo>
                  <a:pt x="7507" y="9469"/>
                  <a:pt x="7498" y="9435"/>
                  <a:pt x="7481" y="9406"/>
                </a:cubicBezTo>
                <a:cubicBezTo>
                  <a:pt x="7460" y="9372"/>
                  <a:pt x="7383" y="9311"/>
                  <a:pt x="7390" y="9269"/>
                </a:cubicBezTo>
                <a:cubicBezTo>
                  <a:pt x="7425" y="9250"/>
                  <a:pt x="7447" y="9251"/>
                  <a:pt x="7486" y="9245"/>
                </a:cubicBezTo>
                <a:cubicBezTo>
                  <a:pt x="7526" y="9239"/>
                  <a:pt x="7555" y="9206"/>
                  <a:pt x="7595" y="9203"/>
                </a:cubicBezTo>
                <a:cubicBezTo>
                  <a:pt x="7601" y="9170"/>
                  <a:pt x="7597" y="9157"/>
                  <a:pt x="7620" y="9132"/>
                </a:cubicBezTo>
                <a:cubicBezTo>
                  <a:pt x="7658" y="9092"/>
                  <a:pt x="7720" y="9088"/>
                  <a:pt x="7771" y="9086"/>
                </a:cubicBezTo>
                <a:cubicBezTo>
                  <a:pt x="7798" y="9085"/>
                  <a:pt x="7829" y="9082"/>
                  <a:pt x="7854" y="9089"/>
                </a:cubicBezTo>
                <a:cubicBezTo>
                  <a:pt x="7888" y="9097"/>
                  <a:pt x="7899" y="9118"/>
                  <a:pt x="7944" y="9105"/>
                </a:cubicBezTo>
                <a:cubicBezTo>
                  <a:pt x="7955" y="9076"/>
                  <a:pt x="7919" y="9020"/>
                  <a:pt x="7912" y="8986"/>
                </a:cubicBezTo>
                <a:cubicBezTo>
                  <a:pt x="7904" y="8947"/>
                  <a:pt x="7887" y="8882"/>
                  <a:pt x="7916" y="8846"/>
                </a:cubicBezTo>
                <a:cubicBezTo>
                  <a:pt x="7952" y="8800"/>
                  <a:pt x="8053" y="8796"/>
                  <a:pt x="8104" y="8766"/>
                </a:cubicBezTo>
                <a:cubicBezTo>
                  <a:pt x="8159" y="8735"/>
                  <a:pt x="8206" y="8686"/>
                  <a:pt x="8252" y="8651"/>
                </a:cubicBezTo>
                <a:cubicBezTo>
                  <a:pt x="8294" y="8620"/>
                  <a:pt x="8353" y="8606"/>
                  <a:pt x="8399" y="8588"/>
                </a:cubicBezTo>
                <a:cubicBezTo>
                  <a:pt x="8441" y="8572"/>
                  <a:pt x="8451" y="8547"/>
                  <a:pt x="8476" y="8510"/>
                </a:cubicBezTo>
                <a:cubicBezTo>
                  <a:pt x="8505" y="8467"/>
                  <a:pt x="8545" y="8427"/>
                  <a:pt x="8588" y="8400"/>
                </a:cubicBezTo>
                <a:cubicBezTo>
                  <a:pt x="8611" y="8386"/>
                  <a:pt x="8636" y="8382"/>
                  <a:pt x="8645" y="8351"/>
                </a:cubicBezTo>
                <a:cubicBezTo>
                  <a:pt x="8655" y="8318"/>
                  <a:pt x="8638" y="8274"/>
                  <a:pt x="8643" y="8239"/>
                </a:cubicBezTo>
                <a:cubicBezTo>
                  <a:pt x="8649" y="8204"/>
                  <a:pt x="8671" y="8173"/>
                  <a:pt x="8665" y="8135"/>
                </a:cubicBezTo>
                <a:cubicBezTo>
                  <a:pt x="8653" y="8054"/>
                  <a:pt x="8552" y="7995"/>
                  <a:pt x="8484" y="7972"/>
                </a:cubicBezTo>
                <a:cubicBezTo>
                  <a:pt x="8445" y="7959"/>
                  <a:pt x="8418" y="7945"/>
                  <a:pt x="8381" y="7922"/>
                </a:cubicBezTo>
                <a:cubicBezTo>
                  <a:pt x="8334" y="7892"/>
                  <a:pt x="8275" y="7880"/>
                  <a:pt x="8231" y="7854"/>
                </a:cubicBezTo>
                <a:cubicBezTo>
                  <a:pt x="8200" y="7898"/>
                  <a:pt x="8122" y="7912"/>
                  <a:pt x="8074" y="7911"/>
                </a:cubicBezTo>
                <a:cubicBezTo>
                  <a:pt x="8063" y="7855"/>
                  <a:pt x="7930" y="7864"/>
                  <a:pt x="7892" y="7852"/>
                </a:cubicBezTo>
                <a:cubicBezTo>
                  <a:pt x="7860" y="7842"/>
                  <a:pt x="7870" y="7827"/>
                  <a:pt x="7847" y="7802"/>
                </a:cubicBezTo>
                <a:cubicBezTo>
                  <a:pt x="7823" y="7774"/>
                  <a:pt x="7779" y="7764"/>
                  <a:pt x="7755" y="7733"/>
                </a:cubicBezTo>
                <a:cubicBezTo>
                  <a:pt x="7724" y="7692"/>
                  <a:pt x="7716" y="7658"/>
                  <a:pt x="7660" y="7651"/>
                </a:cubicBezTo>
                <a:cubicBezTo>
                  <a:pt x="7626" y="7646"/>
                  <a:pt x="7586" y="7652"/>
                  <a:pt x="7551" y="7652"/>
                </a:cubicBezTo>
                <a:cubicBezTo>
                  <a:pt x="7519" y="7652"/>
                  <a:pt x="7482" y="7661"/>
                  <a:pt x="7455" y="7641"/>
                </a:cubicBezTo>
                <a:cubicBezTo>
                  <a:pt x="7427" y="7621"/>
                  <a:pt x="7426" y="7583"/>
                  <a:pt x="7403" y="7557"/>
                </a:cubicBezTo>
                <a:cubicBezTo>
                  <a:pt x="7361" y="7508"/>
                  <a:pt x="7292" y="7500"/>
                  <a:pt x="7237" y="7483"/>
                </a:cubicBezTo>
                <a:cubicBezTo>
                  <a:pt x="7209" y="7474"/>
                  <a:pt x="7182" y="7456"/>
                  <a:pt x="7152" y="7452"/>
                </a:cubicBezTo>
                <a:cubicBezTo>
                  <a:pt x="7118" y="7447"/>
                  <a:pt x="7081" y="7452"/>
                  <a:pt x="7047" y="7452"/>
                </a:cubicBezTo>
                <a:cubicBezTo>
                  <a:pt x="6980" y="7452"/>
                  <a:pt x="6933" y="7465"/>
                  <a:pt x="6886" y="7413"/>
                </a:cubicBezTo>
                <a:cubicBezTo>
                  <a:pt x="6842" y="7364"/>
                  <a:pt x="6801" y="7366"/>
                  <a:pt x="6747" y="7355"/>
                </a:cubicBezTo>
                <a:cubicBezTo>
                  <a:pt x="6740" y="7353"/>
                  <a:pt x="6732" y="7351"/>
                  <a:pt x="6724" y="7349"/>
                </a:cubicBezTo>
                <a:cubicBezTo>
                  <a:pt x="6646" y="7327"/>
                  <a:pt x="6643" y="7212"/>
                  <a:pt x="6584" y="7161"/>
                </a:cubicBezTo>
                <a:cubicBezTo>
                  <a:pt x="6528" y="7113"/>
                  <a:pt x="6496" y="7114"/>
                  <a:pt x="6420" y="7114"/>
                </a:cubicBezTo>
                <a:cubicBezTo>
                  <a:pt x="6353" y="7114"/>
                  <a:pt x="6287" y="7113"/>
                  <a:pt x="6220" y="7114"/>
                </a:cubicBezTo>
                <a:cubicBezTo>
                  <a:pt x="6144" y="7115"/>
                  <a:pt x="6107" y="7071"/>
                  <a:pt x="6039" y="7038"/>
                </a:cubicBezTo>
                <a:cubicBezTo>
                  <a:pt x="6007" y="7023"/>
                  <a:pt x="5970" y="7018"/>
                  <a:pt x="5935" y="7014"/>
                </a:cubicBezTo>
                <a:cubicBezTo>
                  <a:pt x="5901" y="7011"/>
                  <a:pt x="5873" y="6999"/>
                  <a:pt x="5840" y="6994"/>
                </a:cubicBezTo>
                <a:cubicBezTo>
                  <a:pt x="5771" y="6983"/>
                  <a:pt x="5691" y="6995"/>
                  <a:pt x="5621" y="6994"/>
                </a:cubicBezTo>
                <a:cubicBezTo>
                  <a:pt x="5576" y="6994"/>
                  <a:pt x="5550" y="6985"/>
                  <a:pt x="5523" y="7022"/>
                </a:cubicBezTo>
                <a:cubicBezTo>
                  <a:pt x="5505" y="7046"/>
                  <a:pt x="5506" y="7079"/>
                  <a:pt x="5489" y="7105"/>
                </a:cubicBezTo>
                <a:cubicBezTo>
                  <a:pt x="5479" y="7119"/>
                  <a:pt x="5462" y="7126"/>
                  <a:pt x="5454" y="7139"/>
                </a:cubicBezTo>
                <a:cubicBezTo>
                  <a:pt x="5447" y="7149"/>
                  <a:pt x="5448" y="7163"/>
                  <a:pt x="5441" y="7173"/>
                </a:cubicBezTo>
                <a:cubicBezTo>
                  <a:pt x="5419" y="7206"/>
                  <a:pt x="5398" y="7238"/>
                  <a:pt x="5376" y="7270"/>
                </a:cubicBezTo>
                <a:cubicBezTo>
                  <a:pt x="5373" y="7275"/>
                  <a:pt x="5369" y="7279"/>
                  <a:pt x="5366" y="7284"/>
                </a:cubicBezTo>
                <a:cubicBezTo>
                  <a:pt x="5332" y="7334"/>
                  <a:pt x="5272" y="7405"/>
                  <a:pt x="5206" y="7369"/>
                </a:cubicBezTo>
                <a:cubicBezTo>
                  <a:pt x="5180" y="7354"/>
                  <a:pt x="5171" y="7323"/>
                  <a:pt x="5160" y="7298"/>
                </a:cubicBezTo>
                <a:cubicBezTo>
                  <a:pt x="5153" y="7284"/>
                  <a:pt x="5143" y="7270"/>
                  <a:pt x="5133" y="7255"/>
                </a:cubicBezTo>
                <a:cubicBezTo>
                  <a:pt x="5124" y="7242"/>
                  <a:pt x="5116" y="7228"/>
                  <a:pt x="5111" y="7214"/>
                </a:cubicBezTo>
                <a:cubicBezTo>
                  <a:pt x="5099" y="7177"/>
                  <a:pt x="5096" y="7137"/>
                  <a:pt x="5084" y="7098"/>
                </a:cubicBezTo>
                <a:cubicBezTo>
                  <a:pt x="5081" y="7090"/>
                  <a:pt x="5071" y="7086"/>
                  <a:pt x="5068" y="7075"/>
                </a:cubicBezTo>
                <a:cubicBezTo>
                  <a:pt x="5069" y="7061"/>
                  <a:pt x="5070" y="7047"/>
                  <a:pt x="5070" y="7033"/>
                </a:cubicBezTo>
                <a:cubicBezTo>
                  <a:pt x="5069" y="7022"/>
                  <a:pt x="5064" y="7014"/>
                  <a:pt x="5054" y="7010"/>
                </a:cubicBezTo>
                <a:cubicBezTo>
                  <a:pt x="5047" y="6973"/>
                  <a:pt x="5055" y="6935"/>
                  <a:pt x="5046" y="6899"/>
                </a:cubicBezTo>
                <a:cubicBezTo>
                  <a:pt x="5038" y="6864"/>
                  <a:pt x="5006" y="6829"/>
                  <a:pt x="4988" y="6797"/>
                </a:cubicBezTo>
                <a:cubicBezTo>
                  <a:pt x="4976" y="6801"/>
                  <a:pt x="4971" y="6816"/>
                  <a:pt x="4961" y="6820"/>
                </a:cubicBezTo>
                <a:cubicBezTo>
                  <a:pt x="4952" y="6823"/>
                  <a:pt x="4909" y="6846"/>
                  <a:pt x="4902" y="6850"/>
                </a:cubicBezTo>
                <a:cubicBezTo>
                  <a:pt x="4876" y="6864"/>
                  <a:pt x="4865" y="6888"/>
                  <a:pt x="4842" y="6905"/>
                </a:cubicBezTo>
                <a:cubicBezTo>
                  <a:pt x="4819" y="6922"/>
                  <a:pt x="4801" y="6927"/>
                  <a:pt x="4780" y="6950"/>
                </a:cubicBezTo>
                <a:cubicBezTo>
                  <a:pt x="4747" y="6983"/>
                  <a:pt x="4751" y="6989"/>
                  <a:pt x="4747" y="7035"/>
                </a:cubicBezTo>
                <a:cubicBezTo>
                  <a:pt x="4740" y="7107"/>
                  <a:pt x="4687" y="7145"/>
                  <a:pt x="4642" y="7194"/>
                </a:cubicBezTo>
                <a:cubicBezTo>
                  <a:pt x="4628" y="7208"/>
                  <a:pt x="4619" y="7217"/>
                  <a:pt x="4608" y="7223"/>
                </a:cubicBezTo>
                <a:cubicBezTo>
                  <a:pt x="4600" y="7227"/>
                  <a:pt x="4590" y="7231"/>
                  <a:pt x="4575" y="7233"/>
                </a:cubicBezTo>
                <a:cubicBezTo>
                  <a:pt x="4522" y="7244"/>
                  <a:pt x="4518" y="7256"/>
                  <a:pt x="4481" y="7294"/>
                </a:cubicBezTo>
                <a:cubicBezTo>
                  <a:pt x="4427" y="7348"/>
                  <a:pt x="4354" y="7381"/>
                  <a:pt x="4289" y="7418"/>
                </a:cubicBezTo>
                <a:cubicBezTo>
                  <a:pt x="4230" y="7451"/>
                  <a:pt x="4180" y="7484"/>
                  <a:pt x="4113" y="7476"/>
                </a:cubicBezTo>
                <a:cubicBezTo>
                  <a:pt x="4103" y="7474"/>
                  <a:pt x="4092" y="7472"/>
                  <a:pt x="4080" y="7469"/>
                </a:cubicBezTo>
                <a:cubicBezTo>
                  <a:pt x="4064" y="7464"/>
                  <a:pt x="4049" y="7456"/>
                  <a:pt x="4036" y="7448"/>
                </a:cubicBezTo>
                <a:cubicBezTo>
                  <a:pt x="4026" y="7442"/>
                  <a:pt x="4019" y="7434"/>
                  <a:pt x="4011" y="7427"/>
                </a:cubicBezTo>
                <a:cubicBezTo>
                  <a:pt x="4014" y="7422"/>
                  <a:pt x="4017" y="7417"/>
                  <a:pt x="4019" y="7412"/>
                </a:cubicBezTo>
                <a:cubicBezTo>
                  <a:pt x="4024" y="7400"/>
                  <a:pt x="4029" y="7387"/>
                  <a:pt x="4034" y="7373"/>
                </a:cubicBezTo>
                <a:cubicBezTo>
                  <a:pt x="4024" y="7373"/>
                  <a:pt x="4014" y="7373"/>
                  <a:pt x="4005" y="7373"/>
                </a:cubicBezTo>
                <a:cubicBezTo>
                  <a:pt x="3991" y="7373"/>
                  <a:pt x="3980" y="7375"/>
                  <a:pt x="3970" y="7378"/>
                </a:cubicBezTo>
                <a:cubicBezTo>
                  <a:pt x="3938" y="7387"/>
                  <a:pt x="3917" y="7411"/>
                  <a:pt x="3880" y="7430"/>
                </a:cubicBezTo>
                <a:cubicBezTo>
                  <a:pt x="3812" y="7466"/>
                  <a:pt x="3741" y="7523"/>
                  <a:pt x="3663" y="7533"/>
                </a:cubicBezTo>
                <a:cubicBezTo>
                  <a:pt x="3609" y="7539"/>
                  <a:pt x="3586" y="7521"/>
                  <a:pt x="3544" y="7497"/>
                </a:cubicBezTo>
                <a:cubicBezTo>
                  <a:pt x="3503" y="7473"/>
                  <a:pt x="3463" y="7478"/>
                  <a:pt x="3452" y="7423"/>
                </a:cubicBezTo>
                <a:cubicBezTo>
                  <a:pt x="3444" y="7378"/>
                  <a:pt x="3464" y="7335"/>
                  <a:pt x="3439" y="7292"/>
                </a:cubicBezTo>
                <a:cubicBezTo>
                  <a:pt x="3429" y="7275"/>
                  <a:pt x="3408" y="7265"/>
                  <a:pt x="3400" y="7249"/>
                </a:cubicBezTo>
                <a:cubicBezTo>
                  <a:pt x="3389" y="7228"/>
                  <a:pt x="3395" y="7209"/>
                  <a:pt x="3383" y="7189"/>
                </a:cubicBezTo>
                <a:cubicBezTo>
                  <a:pt x="3364" y="7155"/>
                  <a:pt x="3323" y="7135"/>
                  <a:pt x="3301" y="7103"/>
                </a:cubicBezTo>
                <a:cubicBezTo>
                  <a:pt x="3272" y="7064"/>
                  <a:pt x="3274" y="7012"/>
                  <a:pt x="3226" y="6993"/>
                </a:cubicBezTo>
                <a:cubicBezTo>
                  <a:pt x="3180" y="6975"/>
                  <a:pt x="3122" y="6967"/>
                  <a:pt x="3072" y="6973"/>
                </a:cubicBezTo>
                <a:cubicBezTo>
                  <a:pt x="3044" y="6977"/>
                  <a:pt x="3039" y="6975"/>
                  <a:pt x="3024" y="7003"/>
                </a:cubicBezTo>
                <a:cubicBezTo>
                  <a:pt x="3013" y="7023"/>
                  <a:pt x="3020" y="7070"/>
                  <a:pt x="2989" y="7071"/>
                </a:cubicBezTo>
                <a:cubicBezTo>
                  <a:pt x="2962" y="7072"/>
                  <a:pt x="2933" y="6988"/>
                  <a:pt x="2893" y="7014"/>
                </a:cubicBezTo>
                <a:cubicBezTo>
                  <a:pt x="2874" y="7025"/>
                  <a:pt x="2863" y="7107"/>
                  <a:pt x="2863" y="7133"/>
                </a:cubicBezTo>
                <a:cubicBezTo>
                  <a:pt x="2864" y="7178"/>
                  <a:pt x="2857" y="7229"/>
                  <a:pt x="2868" y="7273"/>
                </a:cubicBezTo>
                <a:cubicBezTo>
                  <a:pt x="2879" y="7318"/>
                  <a:pt x="2900" y="7367"/>
                  <a:pt x="2853" y="7401"/>
                </a:cubicBezTo>
                <a:cubicBezTo>
                  <a:pt x="2820" y="7424"/>
                  <a:pt x="2774" y="7410"/>
                  <a:pt x="2738" y="7430"/>
                </a:cubicBezTo>
                <a:cubicBezTo>
                  <a:pt x="2706" y="7447"/>
                  <a:pt x="2685" y="7469"/>
                  <a:pt x="2659" y="7497"/>
                </a:cubicBezTo>
                <a:cubicBezTo>
                  <a:pt x="2631" y="7528"/>
                  <a:pt x="2595" y="7547"/>
                  <a:pt x="2559" y="7568"/>
                </a:cubicBezTo>
                <a:cubicBezTo>
                  <a:pt x="2539" y="7580"/>
                  <a:pt x="2533" y="7572"/>
                  <a:pt x="2516" y="7591"/>
                </a:cubicBezTo>
                <a:cubicBezTo>
                  <a:pt x="2499" y="7610"/>
                  <a:pt x="2490" y="7639"/>
                  <a:pt x="2471" y="7659"/>
                </a:cubicBezTo>
                <a:cubicBezTo>
                  <a:pt x="2435" y="7699"/>
                  <a:pt x="2431" y="7717"/>
                  <a:pt x="2427" y="7771"/>
                </a:cubicBezTo>
                <a:cubicBezTo>
                  <a:pt x="2422" y="7821"/>
                  <a:pt x="2386" y="7858"/>
                  <a:pt x="2346" y="7885"/>
                </a:cubicBezTo>
                <a:cubicBezTo>
                  <a:pt x="2308" y="7911"/>
                  <a:pt x="2262" y="7930"/>
                  <a:pt x="2228" y="7962"/>
                </a:cubicBezTo>
                <a:cubicBezTo>
                  <a:pt x="2200" y="7989"/>
                  <a:pt x="2174" y="8030"/>
                  <a:pt x="2137" y="8046"/>
                </a:cubicBezTo>
                <a:cubicBezTo>
                  <a:pt x="2118" y="8053"/>
                  <a:pt x="2094" y="8051"/>
                  <a:pt x="2074" y="8050"/>
                </a:cubicBezTo>
                <a:cubicBezTo>
                  <a:pt x="2049" y="8048"/>
                  <a:pt x="2040" y="8038"/>
                  <a:pt x="2023" y="8034"/>
                </a:cubicBezTo>
                <a:cubicBezTo>
                  <a:pt x="1968" y="8022"/>
                  <a:pt x="1922" y="8034"/>
                  <a:pt x="1912" y="7960"/>
                </a:cubicBezTo>
                <a:cubicBezTo>
                  <a:pt x="1906" y="7915"/>
                  <a:pt x="1933" y="7854"/>
                  <a:pt x="1885" y="7831"/>
                </a:cubicBezTo>
                <a:cubicBezTo>
                  <a:pt x="1853" y="7816"/>
                  <a:pt x="1777" y="7828"/>
                  <a:pt x="1742" y="7830"/>
                </a:cubicBezTo>
                <a:cubicBezTo>
                  <a:pt x="1661" y="7833"/>
                  <a:pt x="1620" y="7922"/>
                  <a:pt x="1561" y="7970"/>
                </a:cubicBezTo>
                <a:cubicBezTo>
                  <a:pt x="1529" y="7996"/>
                  <a:pt x="1485" y="8016"/>
                  <a:pt x="1447" y="8032"/>
                </a:cubicBezTo>
                <a:cubicBezTo>
                  <a:pt x="1428" y="8040"/>
                  <a:pt x="1407" y="8046"/>
                  <a:pt x="1394" y="8064"/>
                </a:cubicBezTo>
                <a:cubicBezTo>
                  <a:pt x="1377" y="8086"/>
                  <a:pt x="1387" y="8104"/>
                  <a:pt x="1377" y="8129"/>
                </a:cubicBezTo>
                <a:cubicBezTo>
                  <a:pt x="1358" y="8179"/>
                  <a:pt x="1288" y="8209"/>
                  <a:pt x="1246" y="8228"/>
                </a:cubicBezTo>
                <a:cubicBezTo>
                  <a:pt x="1201" y="8249"/>
                  <a:pt x="1166" y="8248"/>
                  <a:pt x="1114" y="8248"/>
                </a:cubicBezTo>
                <a:cubicBezTo>
                  <a:pt x="1055" y="8248"/>
                  <a:pt x="1026" y="8242"/>
                  <a:pt x="989" y="8188"/>
                </a:cubicBezTo>
                <a:cubicBezTo>
                  <a:pt x="970" y="8159"/>
                  <a:pt x="954" y="8111"/>
                  <a:pt x="920" y="8093"/>
                </a:cubicBezTo>
                <a:cubicBezTo>
                  <a:pt x="886" y="8074"/>
                  <a:pt x="804" y="8085"/>
                  <a:pt x="767" y="8093"/>
                </a:cubicBezTo>
                <a:cubicBezTo>
                  <a:pt x="701" y="8108"/>
                  <a:pt x="640" y="8108"/>
                  <a:pt x="572" y="8108"/>
                </a:cubicBezTo>
                <a:cubicBezTo>
                  <a:pt x="547" y="8108"/>
                  <a:pt x="520" y="8112"/>
                  <a:pt x="496" y="8109"/>
                </a:cubicBezTo>
                <a:cubicBezTo>
                  <a:pt x="466" y="8106"/>
                  <a:pt x="449" y="8089"/>
                  <a:pt x="420" y="8078"/>
                </a:cubicBezTo>
                <a:cubicBezTo>
                  <a:pt x="400" y="8070"/>
                  <a:pt x="375" y="8062"/>
                  <a:pt x="350" y="8056"/>
                </a:cubicBezTo>
                <a:cubicBezTo>
                  <a:pt x="319" y="8048"/>
                  <a:pt x="287" y="8045"/>
                  <a:pt x="262" y="8052"/>
                </a:cubicBezTo>
                <a:cubicBezTo>
                  <a:pt x="258" y="8096"/>
                  <a:pt x="239" y="8122"/>
                  <a:pt x="240" y="8168"/>
                </a:cubicBezTo>
                <a:cubicBezTo>
                  <a:pt x="240" y="8180"/>
                  <a:pt x="240" y="8192"/>
                  <a:pt x="240" y="8204"/>
                </a:cubicBezTo>
                <a:cubicBezTo>
                  <a:pt x="240" y="8239"/>
                  <a:pt x="239" y="8273"/>
                  <a:pt x="240" y="8308"/>
                </a:cubicBezTo>
                <a:cubicBezTo>
                  <a:pt x="240" y="8362"/>
                  <a:pt x="216" y="8368"/>
                  <a:pt x="201" y="8411"/>
                </a:cubicBezTo>
                <a:cubicBezTo>
                  <a:pt x="205" y="8429"/>
                  <a:pt x="203" y="8447"/>
                  <a:pt x="198" y="8464"/>
                </a:cubicBezTo>
                <a:cubicBezTo>
                  <a:pt x="188" y="8468"/>
                  <a:pt x="183" y="8475"/>
                  <a:pt x="182" y="8486"/>
                </a:cubicBezTo>
                <a:cubicBezTo>
                  <a:pt x="178" y="8504"/>
                  <a:pt x="181" y="8530"/>
                  <a:pt x="187" y="8547"/>
                </a:cubicBezTo>
                <a:cubicBezTo>
                  <a:pt x="195" y="8571"/>
                  <a:pt x="216" y="8582"/>
                  <a:pt x="222" y="8605"/>
                </a:cubicBezTo>
                <a:cubicBezTo>
                  <a:pt x="227" y="8623"/>
                  <a:pt x="220" y="8648"/>
                  <a:pt x="221" y="8666"/>
                </a:cubicBezTo>
                <a:cubicBezTo>
                  <a:pt x="224" y="8725"/>
                  <a:pt x="252" y="8748"/>
                  <a:pt x="227" y="8806"/>
                </a:cubicBezTo>
                <a:cubicBezTo>
                  <a:pt x="206" y="8852"/>
                  <a:pt x="193" y="8897"/>
                  <a:pt x="179" y="8945"/>
                </a:cubicBezTo>
                <a:cubicBezTo>
                  <a:pt x="163" y="8995"/>
                  <a:pt x="175" y="9035"/>
                  <a:pt x="165" y="9085"/>
                </a:cubicBezTo>
                <a:cubicBezTo>
                  <a:pt x="162" y="9105"/>
                  <a:pt x="148" y="9118"/>
                  <a:pt x="144" y="9139"/>
                </a:cubicBezTo>
                <a:cubicBezTo>
                  <a:pt x="140" y="9164"/>
                  <a:pt x="145" y="9198"/>
                  <a:pt x="145" y="9224"/>
                </a:cubicBezTo>
                <a:cubicBezTo>
                  <a:pt x="146" y="9276"/>
                  <a:pt x="137" y="9283"/>
                  <a:pt x="102" y="9319"/>
                </a:cubicBezTo>
                <a:cubicBezTo>
                  <a:pt x="76" y="9347"/>
                  <a:pt x="55" y="9371"/>
                  <a:pt x="36" y="9404"/>
                </a:cubicBezTo>
                <a:cubicBezTo>
                  <a:pt x="27" y="9420"/>
                  <a:pt x="16" y="9425"/>
                  <a:pt x="11" y="9442"/>
                </a:cubicBezTo>
                <a:cubicBezTo>
                  <a:pt x="5" y="9468"/>
                  <a:pt x="15" y="9496"/>
                  <a:pt x="8" y="9523"/>
                </a:cubicBezTo>
                <a:cubicBezTo>
                  <a:pt x="-12" y="9601"/>
                  <a:pt x="3" y="9574"/>
                  <a:pt x="69" y="9562"/>
                </a:cubicBezTo>
                <a:cubicBezTo>
                  <a:pt x="109" y="9555"/>
                  <a:pt x="162" y="9561"/>
                  <a:pt x="202" y="9563"/>
                </a:cubicBezTo>
                <a:cubicBezTo>
                  <a:pt x="246" y="9565"/>
                  <a:pt x="280" y="9584"/>
                  <a:pt x="326" y="9583"/>
                </a:cubicBezTo>
                <a:cubicBezTo>
                  <a:pt x="374" y="9582"/>
                  <a:pt x="440" y="9571"/>
                  <a:pt x="485" y="9586"/>
                </a:cubicBezTo>
                <a:cubicBezTo>
                  <a:pt x="490" y="9612"/>
                  <a:pt x="486" y="9637"/>
                  <a:pt x="487" y="9663"/>
                </a:cubicBezTo>
                <a:cubicBezTo>
                  <a:pt x="488" y="9693"/>
                  <a:pt x="502" y="9713"/>
                  <a:pt x="507" y="9742"/>
                </a:cubicBezTo>
                <a:cubicBezTo>
                  <a:pt x="518" y="9798"/>
                  <a:pt x="509" y="9872"/>
                  <a:pt x="487" y="9923"/>
                </a:cubicBezTo>
                <a:cubicBezTo>
                  <a:pt x="471" y="9963"/>
                  <a:pt x="455" y="10008"/>
                  <a:pt x="436" y="10046"/>
                </a:cubicBezTo>
                <a:cubicBezTo>
                  <a:pt x="409" y="10099"/>
                  <a:pt x="380" y="10147"/>
                  <a:pt x="392" y="10211"/>
                </a:cubicBezTo>
                <a:cubicBezTo>
                  <a:pt x="409" y="10306"/>
                  <a:pt x="556" y="10335"/>
                  <a:pt x="628" y="10363"/>
                </a:cubicBezTo>
                <a:cubicBezTo>
                  <a:pt x="665" y="10377"/>
                  <a:pt x="710" y="10394"/>
                  <a:pt x="754" y="10377"/>
                </a:cubicBezTo>
                <a:cubicBezTo>
                  <a:pt x="794" y="10361"/>
                  <a:pt x="861" y="10300"/>
                  <a:pt x="878" y="10261"/>
                </a:cubicBezTo>
                <a:cubicBezTo>
                  <a:pt x="889" y="10236"/>
                  <a:pt x="880" y="10201"/>
                  <a:pt x="896" y="10179"/>
                </a:cubicBezTo>
                <a:cubicBezTo>
                  <a:pt x="909" y="10160"/>
                  <a:pt x="934" y="10159"/>
                  <a:pt x="954" y="10151"/>
                </a:cubicBezTo>
                <a:cubicBezTo>
                  <a:pt x="976" y="10142"/>
                  <a:pt x="998" y="10127"/>
                  <a:pt x="1020" y="10116"/>
                </a:cubicBezTo>
                <a:cubicBezTo>
                  <a:pt x="1053" y="10099"/>
                  <a:pt x="1068" y="10077"/>
                  <a:pt x="1096" y="10056"/>
                </a:cubicBezTo>
                <a:cubicBezTo>
                  <a:pt x="1120" y="10037"/>
                  <a:pt x="1193" y="9986"/>
                  <a:pt x="1193" y="10051"/>
                </a:cubicBezTo>
                <a:cubicBezTo>
                  <a:pt x="1193" y="10081"/>
                  <a:pt x="1167" y="10087"/>
                  <a:pt x="1152" y="10110"/>
                </a:cubicBezTo>
                <a:cubicBezTo>
                  <a:pt x="1143" y="10124"/>
                  <a:pt x="1123" y="10169"/>
                  <a:pt x="1119" y="10185"/>
                </a:cubicBezTo>
                <a:cubicBezTo>
                  <a:pt x="1104" y="10246"/>
                  <a:pt x="1116" y="10288"/>
                  <a:pt x="1163" y="10328"/>
                </a:cubicBezTo>
                <a:cubicBezTo>
                  <a:pt x="1180" y="10342"/>
                  <a:pt x="1199" y="10350"/>
                  <a:pt x="1208" y="10371"/>
                </a:cubicBezTo>
                <a:cubicBezTo>
                  <a:pt x="1220" y="10395"/>
                  <a:pt x="1223" y="10431"/>
                  <a:pt x="1234" y="10459"/>
                </a:cubicBezTo>
                <a:cubicBezTo>
                  <a:pt x="1253" y="10502"/>
                  <a:pt x="1281" y="10555"/>
                  <a:pt x="1286" y="10598"/>
                </a:cubicBezTo>
                <a:cubicBezTo>
                  <a:pt x="1293" y="10651"/>
                  <a:pt x="1279" y="10693"/>
                  <a:pt x="1267" y="10738"/>
                </a:cubicBezTo>
                <a:cubicBezTo>
                  <a:pt x="1241" y="10832"/>
                  <a:pt x="1217" y="10925"/>
                  <a:pt x="1195" y="11021"/>
                </a:cubicBezTo>
                <a:cubicBezTo>
                  <a:pt x="1182" y="11077"/>
                  <a:pt x="1201" y="11142"/>
                  <a:pt x="1168" y="11192"/>
                </a:cubicBezTo>
                <a:cubicBezTo>
                  <a:pt x="1141" y="11233"/>
                  <a:pt x="1086" y="11247"/>
                  <a:pt x="1058" y="11288"/>
                </a:cubicBezTo>
                <a:cubicBezTo>
                  <a:pt x="1040" y="11313"/>
                  <a:pt x="1030" y="11325"/>
                  <a:pt x="1010" y="11347"/>
                </a:cubicBezTo>
                <a:cubicBezTo>
                  <a:pt x="989" y="11372"/>
                  <a:pt x="977" y="11380"/>
                  <a:pt x="985" y="11415"/>
                </a:cubicBezTo>
                <a:cubicBezTo>
                  <a:pt x="1000" y="11476"/>
                  <a:pt x="1065" y="11508"/>
                  <a:pt x="1105" y="11547"/>
                </a:cubicBezTo>
                <a:cubicBezTo>
                  <a:pt x="1188" y="11628"/>
                  <a:pt x="1262" y="11695"/>
                  <a:pt x="1320" y="11799"/>
                </a:cubicBezTo>
                <a:cubicBezTo>
                  <a:pt x="1339" y="11834"/>
                  <a:pt x="1371" y="11883"/>
                  <a:pt x="1380" y="11923"/>
                </a:cubicBezTo>
                <a:cubicBezTo>
                  <a:pt x="1393" y="11984"/>
                  <a:pt x="1375" y="12033"/>
                  <a:pt x="1433" y="12079"/>
                </a:cubicBezTo>
                <a:cubicBezTo>
                  <a:pt x="1472" y="12110"/>
                  <a:pt x="1525" y="12109"/>
                  <a:pt x="1570" y="12122"/>
                </a:cubicBezTo>
                <a:cubicBezTo>
                  <a:pt x="1630" y="12140"/>
                  <a:pt x="1684" y="12176"/>
                  <a:pt x="1743" y="12197"/>
                </a:cubicBezTo>
                <a:cubicBezTo>
                  <a:pt x="1781" y="12209"/>
                  <a:pt x="1789" y="12227"/>
                  <a:pt x="1805" y="12262"/>
                </a:cubicBezTo>
                <a:cubicBezTo>
                  <a:pt x="1820" y="12297"/>
                  <a:pt x="1833" y="12305"/>
                  <a:pt x="1857" y="12332"/>
                </a:cubicBezTo>
                <a:cubicBezTo>
                  <a:pt x="1871" y="12347"/>
                  <a:pt x="1882" y="12367"/>
                  <a:pt x="1893" y="12384"/>
                </a:cubicBezTo>
                <a:cubicBezTo>
                  <a:pt x="1904" y="12402"/>
                  <a:pt x="1917" y="12418"/>
                  <a:pt x="1929" y="12436"/>
                </a:cubicBezTo>
                <a:cubicBezTo>
                  <a:pt x="1941" y="12455"/>
                  <a:pt x="1946" y="12489"/>
                  <a:pt x="1957" y="12511"/>
                </a:cubicBezTo>
                <a:cubicBezTo>
                  <a:pt x="1971" y="12541"/>
                  <a:pt x="1989" y="12552"/>
                  <a:pt x="2005" y="12575"/>
                </a:cubicBezTo>
                <a:cubicBezTo>
                  <a:pt x="2018" y="12595"/>
                  <a:pt x="2023" y="12621"/>
                  <a:pt x="2042" y="12637"/>
                </a:cubicBezTo>
                <a:cubicBezTo>
                  <a:pt x="2064" y="12656"/>
                  <a:pt x="2093" y="12653"/>
                  <a:pt x="2119" y="12670"/>
                </a:cubicBezTo>
                <a:cubicBezTo>
                  <a:pt x="2131" y="12678"/>
                  <a:pt x="2146" y="12701"/>
                  <a:pt x="2162" y="12708"/>
                </a:cubicBezTo>
                <a:cubicBezTo>
                  <a:pt x="2177" y="12715"/>
                  <a:pt x="2201" y="12711"/>
                  <a:pt x="2218" y="12715"/>
                </a:cubicBezTo>
                <a:cubicBezTo>
                  <a:pt x="2243" y="12721"/>
                  <a:pt x="2268" y="12729"/>
                  <a:pt x="2294" y="12735"/>
                </a:cubicBezTo>
                <a:cubicBezTo>
                  <a:pt x="2357" y="12750"/>
                  <a:pt x="2390" y="12802"/>
                  <a:pt x="2445" y="12830"/>
                </a:cubicBezTo>
                <a:cubicBezTo>
                  <a:pt x="2502" y="12859"/>
                  <a:pt x="2565" y="12849"/>
                  <a:pt x="2627" y="12850"/>
                </a:cubicBezTo>
                <a:cubicBezTo>
                  <a:pt x="2657" y="12850"/>
                  <a:pt x="2685" y="12856"/>
                  <a:pt x="2712" y="12841"/>
                </a:cubicBezTo>
                <a:cubicBezTo>
                  <a:pt x="2741" y="12826"/>
                  <a:pt x="2768" y="12788"/>
                  <a:pt x="2797" y="12769"/>
                </a:cubicBezTo>
                <a:cubicBezTo>
                  <a:pt x="2821" y="12754"/>
                  <a:pt x="2846" y="12742"/>
                  <a:pt x="2872" y="12732"/>
                </a:cubicBezTo>
                <a:cubicBezTo>
                  <a:pt x="2898" y="12723"/>
                  <a:pt x="2924" y="12715"/>
                  <a:pt x="2950" y="12709"/>
                </a:cubicBezTo>
                <a:cubicBezTo>
                  <a:pt x="3021" y="12690"/>
                  <a:pt x="3091" y="12653"/>
                  <a:pt x="3159" y="12628"/>
                </a:cubicBezTo>
                <a:cubicBezTo>
                  <a:pt x="3226" y="12604"/>
                  <a:pt x="3273" y="12575"/>
                  <a:pt x="3331" y="12531"/>
                </a:cubicBezTo>
                <a:cubicBezTo>
                  <a:pt x="3357" y="12511"/>
                  <a:pt x="3374" y="12490"/>
                  <a:pt x="3396" y="12467"/>
                </a:cubicBezTo>
                <a:cubicBezTo>
                  <a:pt x="3411" y="12451"/>
                  <a:pt x="3453" y="12396"/>
                  <a:pt x="3470" y="12393"/>
                </a:cubicBezTo>
                <a:cubicBezTo>
                  <a:pt x="3481" y="12436"/>
                  <a:pt x="3474" y="12488"/>
                  <a:pt x="3473" y="12532"/>
                </a:cubicBezTo>
                <a:cubicBezTo>
                  <a:pt x="3473" y="12548"/>
                  <a:pt x="3470" y="12567"/>
                  <a:pt x="3473" y="12582"/>
                </a:cubicBezTo>
                <a:cubicBezTo>
                  <a:pt x="3476" y="12596"/>
                  <a:pt x="3486" y="12605"/>
                  <a:pt x="3488" y="12615"/>
                </a:cubicBezTo>
                <a:cubicBezTo>
                  <a:pt x="3503" y="12669"/>
                  <a:pt x="3504" y="12790"/>
                  <a:pt x="3482" y="12839"/>
                </a:cubicBezTo>
                <a:cubicBezTo>
                  <a:pt x="3460" y="12886"/>
                  <a:pt x="3434" y="12938"/>
                  <a:pt x="3420" y="12990"/>
                </a:cubicBezTo>
                <a:cubicBezTo>
                  <a:pt x="3407" y="13040"/>
                  <a:pt x="3423" y="13052"/>
                  <a:pt x="3388" y="13089"/>
                </a:cubicBezTo>
                <a:cubicBezTo>
                  <a:pt x="3360" y="13118"/>
                  <a:pt x="3342" y="13148"/>
                  <a:pt x="3303" y="13164"/>
                </a:cubicBezTo>
                <a:cubicBezTo>
                  <a:pt x="3254" y="13184"/>
                  <a:pt x="3218" y="13211"/>
                  <a:pt x="3173" y="13240"/>
                </a:cubicBezTo>
                <a:cubicBezTo>
                  <a:pt x="3159" y="13227"/>
                  <a:pt x="3143" y="13228"/>
                  <a:pt x="3131" y="13249"/>
                </a:cubicBezTo>
                <a:cubicBezTo>
                  <a:pt x="3132" y="13243"/>
                  <a:pt x="3152" y="13317"/>
                  <a:pt x="3154" y="13311"/>
                </a:cubicBezTo>
                <a:cubicBezTo>
                  <a:pt x="3239" y="13304"/>
                  <a:pt x="3285" y="13465"/>
                  <a:pt x="3283" y="13528"/>
                </a:cubicBezTo>
                <a:cubicBezTo>
                  <a:pt x="3282" y="13583"/>
                  <a:pt x="3302" y="13616"/>
                  <a:pt x="3327" y="13663"/>
                </a:cubicBezTo>
                <a:cubicBezTo>
                  <a:pt x="3349" y="13706"/>
                  <a:pt x="3365" y="13748"/>
                  <a:pt x="3381" y="13797"/>
                </a:cubicBezTo>
                <a:cubicBezTo>
                  <a:pt x="3399" y="13852"/>
                  <a:pt x="3410" y="13888"/>
                  <a:pt x="3459" y="13922"/>
                </a:cubicBezTo>
                <a:cubicBezTo>
                  <a:pt x="3507" y="13954"/>
                  <a:pt x="3546" y="13981"/>
                  <a:pt x="3584" y="14027"/>
                </a:cubicBezTo>
                <a:cubicBezTo>
                  <a:pt x="3603" y="14051"/>
                  <a:pt x="3647" y="14084"/>
                  <a:pt x="3646" y="14116"/>
                </a:cubicBezTo>
                <a:cubicBezTo>
                  <a:pt x="3644" y="14167"/>
                  <a:pt x="3568" y="14166"/>
                  <a:pt x="3530" y="14166"/>
                </a:cubicBezTo>
                <a:cubicBezTo>
                  <a:pt x="3486" y="14166"/>
                  <a:pt x="3442" y="14166"/>
                  <a:pt x="3397" y="14166"/>
                </a:cubicBezTo>
                <a:cubicBezTo>
                  <a:pt x="3329" y="14166"/>
                  <a:pt x="3298" y="14142"/>
                  <a:pt x="3235" y="14116"/>
                </a:cubicBezTo>
                <a:cubicBezTo>
                  <a:pt x="3222" y="14110"/>
                  <a:pt x="3196" y="14094"/>
                  <a:pt x="3184" y="14091"/>
                </a:cubicBezTo>
                <a:cubicBezTo>
                  <a:pt x="3161" y="14085"/>
                  <a:pt x="3139" y="14088"/>
                  <a:pt x="3116" y="14082"/>
                </a:cubicBezTo>
                <a:cubicBezTo>
                  <a:pt x="3094" y="14075"/>
                  <a:pt x="3085" y="14066"/>
                  <a:pt x="3055" y="14066"/>
                </a:cubicBezTo>
                <a:cubicBezTo>
                  <a:pt x="3031" y="14067"/>
                  <a:pt x="3007" y="14063"/>
                  <a:pt x="2984" y="14070"/>
                </a:cubicBezTo>
                <a:cubicBezTo>
                  <a:pt x="2943" y="14084"/>
                  <a:pt x="2890" y="14118"/>
                  <a:pt x="2853" y="14143"/>
                </a:cubicBezTo>
                <a:cubicBezTo>
                  <a:pt x="2819" y="14168"/>
                  <a:pt x="2788" y="14205"/>
                  <a:pt x="2751" y="14231"/>
                </a:cubicBezTo>
                <a:cubicBezTo>
                  <a:pt x="2723" y="14250"/>
                  <a:pt x="2724" y="14242"/>
                  <a:pt x="2712" y="14275"/>
                </a:cubicBezTo>
                <a:cubicBezTo>
                  <a:pt x="2704" y="14298"/>
                  <a:pt x="2699" y="14321"/>
                  <a:pt x="2688" y="14345"/>
                </a:cubicBezTo>
                <a:cubicBezTo>
                  <a:pt x="2664" y="14400"/>
                  <a:pt x="2667" y="14458"/>
                  <a:pt x="2656" y="14515"/>
                </a:cubicBezTo>
                <a:cubicBezTo>
                  <a:pt x="2652" y="14538"/>
                  <a:pt x="2644" y="14563"/>
                  <a:pt x="2636" y="14584"/>
                </a:cubicBezTo>
                <a:cubicBezTo>
                  <a:pt x="2630" y="14602"/>
                  <a:pt x="2621" y="14625"/>
                  <a:pt x="2616" y="14643"/>
                </a:cubicBezTo>
                <a:cubicBezTo>
                  <a:pt x="2600" y="14709"/>
                  <a:pt x="2639" y="14739"/>
                  <a:pt x="2680" y="14779"/>
                </a:cubicBezTo>
                <a:cubicBezTo>
                  <a:pt x="2710" y="14808"/>
                  <a:pt x="2751" y="14826"/>
                  <a:pt x="2769" y="14862"/>
                </a:cubicBezTo>
                <a:cubicBezTo>
                  <a:pt x="2792" y="14907"/>
                  <a:pt x="2801" y="14990"/>
                  <a:pt x="2786" y="15040"/>
                </a:cubicBezTo>
                <a:cubicBezTo>
                  <a:pt x="2736" y="15050"/>
                  <a:pt x="2695" y="15070"/>
                  <a:pt x="2648" y="15084"/>
                </a:cubicBezTo>
                <a:cubicBezTo>
                  <a:pt x="2622" y="15092"/>
                  <a:pt x="2611" y="15103"/>
                  <a:pt x="2579" y="15102"/>
                </a:cubicBezTo>
                <a:cubicBezTo>
                  <a:pt x="2544" y="15102"/>
                  <a:pt x="2528" y="15096"/>
                  <a:pt x="2500" y="15088"/>
                </a:cubicBezTo>
                <a:cubicBezTo>
                  <a:pt x="2440" y="15069"/>
                  <a:pt x="2389" y="15039"/>
                  <a:pt x="2333" y="15016"/>
                </a:cubicBezTo>
                <a:cubicBezTo>
                  <a:pt x="2326" y="15013"/>
                  <a:pt x="2320" y="15010"/>
                  <a:pt x="2313" y="15007"/>
                </a:cubicBezTo>
                <a:cubicBezTo>
                  <a:pt x="2252" y="14984"/>
                  <a:pt x="2195" y="14983"/>
                  <a:pt x="2131" y="14983"/>
                </a:cubicBezTo>
                <a:cubicBezTo>
                  <a:pt x="2205" y="14992"/>
                  <a:pt x="2261" y="15093"/>
                  <a:pt x="2296" y="15172"/>
                </a:cubicBezTo>
                <a:cubicBezTo>
                  <a:pt x="2305" y="15190"/>
                  <a:pt x="2312" y="15208"/>
                  <a:pt x="2318" y="15222"/>
                </a:cubicBezTo>
                <a:cubicBezTo>
                  <a:pt x="2360" y="15320"/>
                  <a:pt x="2282" y="15468"/>
                  <a:pt x="2389" y="15532"/>
                </a:cubicBezTo>
                <a:cubicBezTo>
                  <a:pt x="2435" y="15559"/>
                  <a:pt x="2486" y="15580"/>
                  <a:pt x="2532" y="15611"/>
                </a:cubicBezTo>
                <a:cubicBezTo>
                  <a:pt x="2553" y="15625"/>
                  <a:pt x="2573" y="15648"/>
                  <a:pt x="2598" y="15656"/>
                </a:cubicBezTo>
                <a:cubicBezTo>
                  <a:pt x="2627" y="15667"/>
                  <a:pt x="2656" y="15657"/>
                  <a:pt x="2686" y="15660"/>
                </a:cubicBezTo>
                <a:cubicBezTo>
                  <a:pt x="2763" y="15667"/>
                  <a:pt x="2751" y="15734"/>
                  <a:pt x="2750" y="15800"/>
                </a:cubicBezTo>
                <a:cubicBezTo>
                  <a:pt x="2750" y="15864"/>
                  <a:pt x="2793" y="15921"/>
                  <a:pt x="2751" y="15980"/>
                </a:cubicBezTo>
                <a:cubicBezTo>
                  <a:pt x="2713" y="16034"/>
                  <a:pt x="2655" y="16019"/>
                  <a:pt x="2599" y="16019"/>
                </a:cubicBezTo>
                <a:cubicBezTo>
                  <a:pt x="2526" y="16019"/>
                  <a:pt x="2504" y="16019"/>
                  <a:pt x="2465" y="16079"/>
                </a:cubicBezTo>
                <a:cubicBezTo>
                  <a:pt x="2435" y="16123"/>
                  <a:pt x="2404" y="16123"/>
                  <a:pt x="2355" y="16143"/>
                </a:cubicBezTo>
                <a:cubicBezTo>
                  <a:pt x="2302" y="16166"/>
                  <a:pt x="2284" y="16200"/>
                  <a:pt x="2275" y="16258"/>
                </a:cubicBezTo>
                <a:cubicBezTo>
                  <a:pt x="2268" y="16304"/>
                  <a:pt x="2237" y="16334"/>
                  <a:pt x="2218" y="16376"/>
                </a:cubicBezTo>
                <a:cubicBezTo>
                  <a:pt x="2196" y="16424"/>
                  <a:pt x="2158" y="16465"/>
                  <a:pt x="2146" y="16517"/>
                </a:cubicBezTo>
                <a:cubicBezTo>
                  <a:pt x="2135" y="16566"/>
                  <a:pt x="2141" y="16626"/>
                  <a:pt x="2142" y="16676"/>
                </a:cubicBezTo>
                <a:cubicBezTo>
                  <a:pt x="2143" y="16712"/>
                  <a:pt x="2131" y="16721"/>
                  <a:pt x="2124" y="16750"/>
                </a:cubicBezTo>
                <a:cubicBezTo>
                  <a:pt x="2118" y="16778"/>
                  <a:pt x="2134" y="16825"/>
                  <a:pt x="2120" y="16851"/>
                </a:cubicBezTo>
                <a:cubicBezTo>
                  <a:pt x="2115" y="16860"/>
                  <a:pt x="2094" y="16864"/>
                  <a:pt x="2088" y="16875"/>
                </a:cubicBezTo>
                <a:cubicBezTo>
                  <a:pt x="2076" y="16896"/>
                  <a:pt x="2092" y="16915"/>
                  <a:pt x="2086" y="16936"/>
                </a:cubicBezTo>
                <a:cubicBezTo>
                  <a:pt x="2079" y="16962"/>
                  <a:pt x="2047" y="16977"/>
                  <a:pt x="2032" y="17000"/>
                </a:cubicBezTo>
                <a:cubicBezTo>
                  <a:pt x="2020" y="17019"/>
                  <a:pt x="2018" y="17047"/>
                  <a:pt x="2007" y="17065"/>
                </a:cubicBezTo>
                <a:cubicBezTo>
                  <a:pt x="1990" y="17093"/>
                  <a:pt x="1967" y="17104"/>
                  <a:pt x="1937" y="17120"/>
                </a:cubicBezTo>
                <a:cubicBezTo>
                  <a:pt x="1917" y="17131"/>
                  <a:pt x="1898" y="17146"/>
                  <a:pt x="1876" y="17155"/>
                </a:cubicBezTo>
                <a:cubicBezTo>
                  <a:pt x="1864" y="17160"/>
                  <a:pt x="1853" y="17161"/>
                  <a:pt x="1844" y="17163"/>
                </a:cubicBezTo>
                <a:cubicBezTo>
                  <a:pt x="1857" y="17192"/>
                  <a:pt x="1871" y="17220"/>
                  <a:pt x="1889" y="17242"/>
                </a:cubicBezTo>
                <a:cubicBezTo>
                  <a:pt x="2012" y="17389"/>
                  <a:pt x="2138" y="17274"/>
                  <a:pt x="2285" y="17275"/>
                </a:cubicBezTo>
                <a:cubicBezTo>
                  <a:pt x="2482" y="17276"/>
                  <a:pt x="2544" y="17332"/>
                  <a:pt x="2541" y="17543"/>
                </a:cubicBezTo>
                <a:cubicBezTo>
                  <a:pt x="2540" y="17627"/>
                  <a:pt x="2524" y="17680"/>
                  <a:pt x="2581" y="17735"/>
                </a:cubicBezTo>
                <a:cubicBezTo>
                  <a:pt x="2628" y="17780"/>
                  <a:pt x="2738" y="17820"/>
                  <a:pt x="2796" y="17846"/>
                </a:cubicBezTo>
                <a:cubicBezTo>
                  <a:pt x="2989" y="17934"/>
                  <a:pt x="3185" y="18049"/>
                  <a:pt x="3384" y="18114"/>
                </a:cubicBezTo>
                <a:cubicBezTo>
                  <a:pt x="3537" y="18163"/>
                  <a:pt x="3675" y="18258"/>
                  <a:pt x="3805" y="18361"/>
                </a:cubicBezTo>
                <a:cubicBezTo>
                  <a:pt x="3871" y="18415"/>
                  <a:pt x="3838" y="18431"/>
                  <a:pt x="3870" y="18503"/>
                </a:cubicBezTo>
                <a:cubicBezTo>
                  <a:pt x="3902" y="18572"/>
                  <a:pt x="3979" y="18590"/>
                  <a:pt x="4029" y="18629"/>
                </a:cubicBezTo>
                <a:cubicBezTo>
                  <a:pt x="4091" y="18677"/>
                  <a:pt x="4141" y="18704"/>
                  <a:pt x="4211" y="18741"/>
                </a:cubicBezTo>
                <a:cubicBezTo>
                  <a:pt x="4256" y="18766"/>
                  <a:pt x="4293" y="18814"/>
                  <a:pt x="4338" y="18835"/>
                </a:cubicBezTo>
                <a:cubicBezTo>
                  <a:pt x="4363" y="18846"/>
                  <a:pt x="4401" y="18839"/>
                  <a:pt x="4426" y="18852"/>
                </a:cubicBezTo>
                <a:cubicBezTo>
                  <a:pt x="4484" y="18884"/>
                  <a:pt x="4537" y="18980"/>
                  <a:pt x="4595" y="19024"/>
                </a:cubicBezTo>
                <a:cubicBezTo>
                  <a:pt x="4671" y="19082"/>
                  <a:pt x="4750" y="19148"/>
                  <a:pt x="4828" y="19202"/>
                </a:cubicBezTo>
                <a:cubicBezTo>
                  <a:pt x="4866" y="19228"/>
                  <a:pt x="4905" y="19247"/>
                  <a:pt x="4938" y="19275"/>
                </a:cubicBezTo>
                <a:cubicBezTo>
                  <a:pt x="4969" y="19301"/>
                  <a:pt x="4994" y="19354"/>
                  <a:pt x="5032" y="19372"/>
                </a:cubicBezTo>
                <a:cubicBezTo>
                  <a:pt x="5116" y="19411"/>
                  <a:pt x="5201" y="19366"/>
                  <a:pt x="5279" y="19346"/>
                </a:cubicBezTo>
                <a:cubicBezTo>
                  <a:pt x="5298" y="19342"/>
                  <a:pt x="5357" y="19343"/>
                  <a:pt x="5366" y="19339"/>
                </a:cubicBezTo>
                <a:cubicBezTo>
                  <a:pt x="5425" y="19312"/>
                  <a:pt x="5404" y="19264"/>
                  <a:pt x="5448" y="19227"/>
                </a:cubicBezTo>
                <a:cubicBezTo>
                  <a:pt x="5503" y="19180"/>
                  <a:pt x="5634" y="19191"/>
                  <a:pt x="5709" y="19201"/>
                </a:cubicBezTo>
                <a:cubicBezTo>
                  <a:pt x="5824" y="19217"/>
                  <a:pt x="5867" y="19303"/>
                  <a:pt x="5973" y="19350"/>
                </a:cubicBezTo>
                <a:cubicBezTo>
                  <a:pt x="6069" y="19392"/>
                  <a:pt x="6161" y="19381"/>
                  <a:pt x="6262" y="19381"/>
                </a:cubicBezTo>
                <a:cubicBezTo>
                  <a:pt x="6357" y="19381"/>
                  <a:pt x="6474" y="19358"/>
                  <a:pt x="6564" y="19379"/>
                </a:cubicBezTo>
                <a:cubicBezTo>
                  <a:pt x="6674" y="19404"/>
                  <a:pt x="6743" y="19424"/>
                  <a:pt x="6861" y="19426"/>
                </a:cubicBezTo>
                <a:cubicBezTo>
                  <a:pt x="6908" y="19427"/>
                  <a:pt x="7053" y="19459"/>
                  <a:pt x="7097" y="19450"/>
                </a:cubicBezTo>
                <a:cubicBezTo>
                  <a:pt x="7131" y="19442"/>
                  <a:pt x="7179" y="19414"/>
                  <a:pt x="7218" y="19403"/>
                </a:cubicBezTo>
                <a:cubicBezTo>
                  <a:pt x="7325" y="19374"/>
                  <a:pt x="7430" y="19408"/>
                  <a:pt x="7533" y="19345"/>
                </a:cubicBezTo>
                <a:cubicBezTo>
                  <a:pt x="7588" y="19311"/>
                  <a:pt x="7636" y="19242"/>
                  <a:pt x="7681" y="19195"/>
                </a:cubicBezTo>
                <a:cubicBezTo>
                  <a:pt x="7731" y="19142"/>
                  <a:pt x="7758" y="19076"/>
                  <a:pt x="7809" y="19031"/>
                </a:cubicBezTo>
                <a:cubicBezTo>
                  <a:pt x="7889" y="18960"/>
                  <a:pt x="7975" y="18979"/>
                  <a:pt x="8073" y="18978"/>
                </a:cubicBezTo>
                <a:cubicBezTo>
                  <a:pt x="8126" y="18978"/>
                  <a:pt x="8153" y="18976"/>
                  <a:pt x="8195" y="19000"/>
                </a:cubicBezTo>
                <a:cubicBezTo>
                  <a:pt x="8231" y="19020"/>
                  <a:pt x="8262" y="19057"/>
                  <a:pt x="8300" y="19076"/>
                </a:cubicBezTo>
                <a:cubicBezTo>
                  <a:pt x="8389" y="19122"/>
                  <a:pt x="8469" y="19176"/>
                  <a:pt x="8560" y="19217"/>
                </a:cubicBezTo>
                <a:cubicBezTo>
                  <a:pt x="8598" y="19235"/>
                  <a:pt x="8624" y="19261"/>
                  <a:pt x="8673" y="19249"/>
                </a:cubicBezTo>
                <a:cubicBezTo>
                  <a:pt x="8753" y="19230"/>
                  <a:pt x="8722" y="19186"/>
                  <a:pt x="8707" y="19128"/>
                </a:cubicBezTo>
                <a:cubicBezTo>
                  <a:pt x="8686" y="19043"/>
                  <a:pt x="8625" y="18924"/>
                  <a:pt x="8758" y="18918"/>
                </a:cubicBezTo>
                <a:cubicBezTo>
                  <a:pt x="8796" y="18916"/>
                  <a:pt x="8896" y="18898"/>
                  <a:pt x="8932" y="18916"/>
                </a:cubicBezTo>
                <a:cubicBezTo>
                  <a:pt x="8972" y="18937"/>
                  <a:pt x="8975" y="19023"/>
                  <a:pt x="9015" y="19062"/>
                </a:cubicBezTo>
                <a:cubicBezTo>
                  <a:pt x="9053" y="19100"/>
                  <a:pt x="9081" y="19089"/>
                  <a:pt x="9129" y="19104"/>
                </a:cubicBezTo>
                <a:cubicBezTo>
                  <a:pt x="9175" y="19118"/>
                  <a:pt x="9226" y="19147"/>
                  <a:pt x="9272" y="19164"/>
                </a:cubicBezTo>
                <a:cubicBezTo>
                  <a:pt x="9367" y="19200"/>
                  <a:pt x="9450" y="19256"/>
                  <a:pt x="9543" y="19188"/>
                </a:cubicBezTo>
                <a:cubicBezTo>
                  <a:pt x="9612" y="19137"/>
                  <a:pt x="9674" y="19030"/>
                  <a:pt x="9694" y="18948"/>
                </a:cubicBezTo>
                <a:cubicBezTo>
                  <a:pt x="9704" y="18906"/>
                  <a:pt x="9721" y="18869"/>
                  <a:pt x="9729" y="18830"/>
                </a:cubicBezTo>
                <a:cubicBezTo>
                  <a:pt x="9741" y="18775"/>
                  <a:pt x="9715" y="18729"/>
                  <a:pt x="9784" y="18708"/>
                </a:cubicBezTo>
                <a:cubicBezTo>
                  <a:pt x="9864" y="18683"/>
                  <a:pt x="9985" y="18711"/>
                  <a:pt x="10070" y="18710"/>
                </a:cubicBezTo>
                <a:cubicBezTo>
                  <a:pt x="10080" y="18709"/>
                  <a:pt x="10117" y="18703"/>
                  <a:pt x="10129" y="18707"/>
                </a:cubicBezTo>
                <a:cubicBezTo>
                  <a:pt x="10163" y="18719"/>
                  <a:pt x="10153" y="18747"/>
                  <a:pt x="10183" y="18765"/>
                </a:cubicBezTo>
                <a:cubicBezTo>
                  <a:pt x="10202" y="18776"/>
                  <a:pt x="10225" y="18763"/>
                  <a:pt x="10243" y="18769"/>
                </a:cubicBezTo>
                <a:cubicBezTo>
                  <a:pt x="10270" y="18777"/>
                  <a:pt x="10283" y="18793"/>
                  <a:pt x="10312" y="18800"/>
                </a:cubicBezTo>
                <a:cubicBezTo>
                  <a:pt x="10349" y="18810"/>
                  <a:pt x="10402" y="18800"/>
                  <a:pt x="10441" y="18799"/>
                </a:cubicBezTo>
                <a:cubicBezTo>
                  <a:pt x="10498" y="18799"/>
                  <a:pt x="10533" y="18808"/>
                  <a:pt x="10584" y="18823"/>
                </a:cubicBezTo>
                <a:cubicBezTo>
                  <a:pt x="10679" y="18849"/>
                  <a:pt x="10799" y="18829"/>
                  <a:pt x="10897" y="18829"/>
                </a:cubicBezTo>
                <a:cubicBezTo>
                  <a:pt x="10996" y="18829"/>
                  <a:pt x="11059" y="18845"/>
                  <a:pt x="11133" y="18777"/>
                </a:cubicBezTo>
                <a:cubicBezTo>
                  <a:pt x="11157" y="18754"/>
                  <a:pt x="11187" y="18725"/>
                  <a:pt x="11217" y="18717"/>
                </a:cubicBezTo>
                <a:cubicBezTo>
                  <a:pt x="11292" y="18696"/>
                  <a:pt x="11285" y="18726"/>
                  <a:pt x="11325" y="18782"/>
                </a:cubicBezTo>
                <a:cubicBezTo>
                  <a:pt x="11350" y="18817"/>
                  <a:pt x="11367" y="18835"/>
                  <a:pt x="11385" y="18873"/>
                </a:cubicBezTo>
                <a:cubicBezTo>
                  <a:pt x="11402" y="18909"/>
                  <a:pt x="11419" y="18946"/>
                  <a:pt x="11439" y="18979"/>
                </a:cubicBezTo>
                <a:cubicBezTo>
                  <a:pt x="11458" y="19008"/>
                  <a:pt x="11473" y="19060"/>
                  <a:pt x="11519" y="19034"/>
                </a:cubicBezTo>
                <a:cubicBezTo>
                  <a:pt x="11518" y="19034"/>
                  <a:pt x="11542" y="18976"/>
                  <a:pt x="11544" y="18973"/>
                </a:cubicBezTo>
                <a:cubicBezTo>
                  <a:pt x="11563" y="18937"/>
                  <a:pt x="11584" y="18900"/>
                  <a:pt x="11603" y="18865"/>
                </a:cubicBezTo>
                <a:cubicBezTo>
                  <a:pt x="11710" y="18670"/>
                  <a:pt x="11917" y="18694"/>
                  <a:pt x="12095" y="18755"/>
                </a:cubicBezTo>
                <a:cubicBezTo>
                  <a:pt x="12172" y="18781"/>
                  <a:pt x="12229" y="18756"/>
                  <a:pt x="12294" y="18704"/>
                </a:cubicBezTo>
                <a:cubicBezTo>
                  <a:pt x="12331" y="18673"/>
                  <a:pt x="12378" y="18628"/>
                  <a:pt x="12410" y="18592"/>
                </a:cubicBezTo>
                <a:cubicBezTo>
                  <a:pt x="12461" y="18533"/>
                  <a:pt x="12418" y="18483"/>
                  <a:pt x="12486" y="18432"/>
                </a:cubicBezTo>
                <a:cubicBezTo>
                  <a:pt x="12691" y="18279"/>
                  <a:pt x="12855" y="18489"/>
                  <a:pt x="13050" y="18527"/>
                </a:cubicBezTo>
                <a:cubicBezTo>
                  <a:pt x="13134" y="18544"/>
                  <a:pt x="13235" y="18530"/>
                  <a:pt x="13321" y="18530"/>
                </a:cubicBezTo>
                <a:cubicBezTo>
                  <a:pt x="13376" y="18530"/>
                  <a:pt x="13431" y="18531"/>
                  <a:pt x="13486" y="18530"/>
                </a:cubicBezTo>
                <a:cubicBezTo>
                  <a:pt x="13563" y="18529"/>
                  <a:pt x="13592" y="18546"/>
                  <a:pt x="13629" y="18620"/>
                </a:cubicBezTo>
                <a:cubicBezTo>
                  <a:pt x="13672" y="18703"/>
                  <a:pt x="13664" y="18793"/>
                  <a:pt x="13663" y="18889"/>
                </a:cubicBezTo>
                <a:cubicBezTo>
                  <a:pt x="13663" y="18934"/>
                  <a:pt x="13647" y="18991"/>
                  <a:pt x="13690" y="19010"/>
                </a:cubicBezTo>
                <a:cubicBezTo>
                  <a:pt x="13706" y="19018"/>
                  <a:pt x="13733" y="19003"/>
                  <a:pt x="13751" y="19007"/>
                </a:cubicBezTo>
                <a:cubicBezTo>
                  <a:pt x="13772" y="19011"/>
                  <a:pt x="13800" y="19030"/>
                  <a:pt x="13819" y="19038"/>
                </a:cubicBezTo>
                <a:cubicBezTo>
                  <a:pt x="13871" y="19060"/>
                  <a:pt x="13919" y="19074"/>
                  <a:pt x="13957" y="19127"/>
                </a:cubicBezTo>
                <a:cubicBezTo>
                  <a:pt x="13994" y="19180"/>
                  <a:pt x="14006" y="19213"/>
                  <a:pt x="14006" y="19277"/>
                </a:cubicBezTo>
                <a:cubicBezTo>
                  <a:pt x="14006" y="19300"/>
                  <a:pt x="14012" y="19331"/>
                  <a:pt x="14007" y="19353"/>
                </a:cubicBezTo>
                <a:cubicBezTo>
                  <a:pt x="14000" y="19382"/>
                  <a:pt x="13982" y="19397"/>
                  <a:pt x="13976" y="19425"/>
                </a:cubicBezTo>
                <a:cubicBezTo>
                  <a:pt x="13965" y="19471"/>
                  <a:pt x="13975" y="19544"/>
                  <a:pt x="13977" y="19591"/>
                </a:cubicBezTo>
                <a:cubicBezTo>
                  <a:pt x="13979" y="19626"/>
                  <a:pt x="13987" y="19700"/>
                  <a:pt x="14011" y="19727"/>
                </a:cubicBezTo>
                <a:cubicBezTo>
                  <a:pt x="14047" y="19768"/>
                  <a:pt x="14125" y="19765"/>
                  <a:pt x="14177" y="19793"/>
                </a:cubicBezTo>
                <a:cubicBezTo>
                  <a:pt x="14235" y="19824"/>
                  <a:pt x="14249" y="19866"/>
                  <a:pt x="14257" y="19935"/>
                </a:cubicBezTo>
                <a:cubicBezTo>
                  <a:pt x="14260" y="19966"/>
                  <a:pt x="14270" y="19963"/>
                  <a:pt x="14258" y="19988"/>
                </a:cubicBezTo>
                <a:cubicBezTo>
                  <a:pt x="14239" y="19995"/>
                  <a:pt x="14223" y="20007"/>
                  <a:pt x="14211" y="20023"/>
                </a:cubicBezTo>
                <a:cubicBezTo>
                  <a:pt x="14209" y="20038"/>
                  <a:pt x="14206" y="20052"/>
                  <a:pt x="14203" y="20066"/>
                </a:cubicBezTo>
                <a:cubicBezTo>
                  <a:pt x="14138" y="20156"/>
                  <a:pt x="14091" y="20228"/>
                  <a:pt x="14091" y="20353"/>
                </a:cubicBezTo>
                <a:cubicBezTo>
                  <a:pt x="14092" y="20408"/>
                  <a:pt x="14102" y="20479"/>
                  <a:pt x="14093" y="20532"/>
                </a:cubicBezTo>
                <a:cubicBezTo>
                  <a:pt x="14082" y="20593"/>
                  <a:pt x="14062" y="20631"/>
                  <a:pt x="14063" y="20697"/>
                </a:cubicBezTo>
                <a:cubicBezTo>
                  <a:pt x="14065" y="20839"/>
                  <a:pt x="14031" y="20862"/>
                  <a:pt x="13949" y="20957"/>
                </a:cubicBezTo>
                <a:cubicBezTo>
                  <a:pt x="13913" y="20998"/>
                  <a:pt x="13879" y="21036"/>
                  <a:pt x="13842" y="21078"/>
                </a:cubicBezTo>
                <a:cubicBezTo>
                  <a:pt x="13812" y="21112"/>
                  <a:pt x="13807" y="21170"/>
                  <a:pt x="13753" y="21166"/>
                </a:cubicBezTo>
                <a:cubicBezTo>
                  <a:pt x="13766" y="21220"/>
                  <a:pt x="13847" y="21253"/>
                  <a:pt x="13892" y="21280"/>
                </a:cubicBezTo>
                <a:cubicBezTo>
                  <a:pt x="13942" y="21311"/>
                  <a:pt x="13953" y="21297"/>
                  <a:pt x="14006" y="21307"/>
                </a:cubicBezTo>
                <a:cubicBezTo>
                  <a:pt x="14045" y="21314"/>
                  <a:pt x="14059" y="21341"/>
                  <a:pt x="14092" y="21362"/>
                </a:cubicBezTo>
                <a:cubicBezTo>
                  <a:pt x="14210" y="21440"/>
                  <a:pt x="14358" y="21466"/>
                  <a:pt x="14470" y="21540"/>
                </a:cubicBezTo>
                <a:cubicBezTo>
                  <a:pt x="14507" y="21564"/>
                  <a:pt x="14498" y="21572"/>
                  <a:pt x="14547" y="21579"/>
                </a:cubicBezTo>
                <a:cubicBezTo>
                  <a:pt x="14575" y="21582"/>
                  <a:pt x="14606" y="21578"/>
                  <a:pt x="14633" y="21578"/>
                </a:cubicBezTo>
                <a:cubicBezTo>
                  <a:pt x="14689" y="21577"/>
                  <a:pt x="14713" y="21579"/>
                  <a:pt x="14741" y="21597"/>
                </a:cubicBezTo>
                <a:cubicBezTo>
                  <a:pt x="14746" y="21573"/>
                  <a:pt x="14747" y="21550"/>
                  <a:pt x="14754" y="21525"/>
                </a:cubicBezTo>
                <a:cubicBezTo>
                  <a:pt x="14767" y="21478"/>
                  <a:pt x="14791" y="21415"/>
                  <a:pt x="14818" y="21369"/>
                </a:cubicBezTo>
                <a:cubicBezTo>
                  <a:pt x="14869" y="21282"/>
                  <a:pt x="14927" y="21263"/>
                  <a:pt x="15006" y="21219"/>
                </a:cubicBezTo>
                <a:cubicBezTo>
                  <a:pt x="15111" y="21161"/>
                  <a:pt x="15195" y="21050"/>
                  <a:pt x="15276" y="20951"/>
                </a:cubicBezTo>
                <a:cubicBezTo>
                  <a:pt x="15326" y="20891"/>
                  <a:pt x="15334" y="20829"/>
                  <a:pt x="15346" y="20756"/>
                </a:cubicBezTo>
                <a:cubicBezTo>
                  <a:pt x="15357" y="20683"/>
                  <a:pt x="15387" y="20598"/>
                  <a:pt x="15417" y="20532"/>
                </a:cubicBezTo>
                <a:cubicBezTo>
                  <a:pt x="15472" y="20414"/>
                  <a:pt x="15639" y="20324"/>
                  <a:pt x="15763" y="20323"/>
                </a:cubicBezTo>
                <a:cubicBezTo>
                  <a:pt x="15812" y="20322"/>
                  <a:pt x="15844" y="20319"/>
                  <a:pt x="15890" y="20300"/>
                </a:cubicBezTo>
                <a:cubicBezTo>
                  <a:pt x="15946" y="20277"/>
                  <a:pt x="15935" y="20295"/>
                  <a:pt x="15946" y="20235"/>
                </a:cubicBezTo>
                <a:cubicBezTo>
                  <a:pt x="15959" y="20163"/>
                  <a:pt x="15957" y="20057"/>
                  <a:pt x="15987" y="19993"/>
                </a:cubicBezTo>
                <a:cubicBezTo>
                  <a:pt x="16057" y="19846"/>
                  <a:pt x="16231" y="19874"/>
                  <a:pt x="16359" y="19874"/>
                </a:cubicBezTo>
                <a:cubicBezTo>
                  <a:pt x="16392" y="19874"/>
                  <a:pt x="16428" y="19878"/>
                  <a:pt x="16460" y="19875"/>
                </a:cubicBezTo>
                <a:cubicBezTo>
                  <a:pt x="16502" y="19870"/>
                  <a:pt x="16507" y="19851"/>
                  <a:pt x="16543" y="19843"/>
                </a:cubicBezTo>
                <a:cubicBezTo>
                  <a:pt x="16574" y="19835"/>
                  <a:pt x="16601" y="19839"/>
                  <a:pt x="16630" y="19830"/>
                </a:cubicBezTo>
                <a:cubicBezTo>
                  <a:pt x="16662" y="19819"/>
                  <a:pt x="16696" y="19796"/>
                  <a:pt x="16730" y="19787"/>
                </a:cubicBezTo>
                <a:cubicBezTo>
                  <a:pt x="16773" y="19777"/>
                  <a:pt x="16782" y="19770"/>
                  <a:pt x="16818" y="19754"/>
                </a:cubicBezTo>
                <a:cubicBezTo>
                  <a:pt x="16852" y="19740"/>
                  <a:pt x="16883" y="19735"/>
                  <a:pt x="16917" y="19725"/>
                </a:cubicBezTo>
                <a:cubicBezTo>
                  <a:pt x="16966" y="19711"/>
                  <a:pt x="17020" y="19669"/>
                  <a:pt x="17065" y="19643"/>
                </a:cubicBezTo>
                <a:cubicBezTo>
                  <a:pt x="17120" y="19611"/>
                  <a:pt x="17173" y="19585"/>
                  <a:pt x="17228" y="19553"/>
                </a:cubicBezTo>
                <a:cubicBezTo>
                  <a:pt x="17261" y="19534"/>
                  <a:pt x="17296" y="19519"/>
                  <a:pt x="17329" y="19501"/>
                </a:cubicBezTo>
                <a:cubicBezTo>
                  <a:pt x="17385" y="19470"/>
                  <a:pt x="17410" y="19435"/>
                  <a:pt x="17457" y="19394"/>
                </a:cubicBezTo>
                <a:cubicBezTo>
                  <a:pt x="17532" y="19330"/>
                  <a:pt x="17811" y="19223"/>
                  <a:pt x="17859" y="19365"/>
                </a:cubicBezTo>
                <a:cubicBezTo>
                  <a:pt x="17878" y="19422"/>
                  <a:pt x="17849" y="19514"/>
                  <a:pt x="17856" y="19576"/>
                </a:cubicBezTo>
                <a:cubicBezTo>
                  <a:pt x="17863" y="19637"/>
                  <a:pt x="17854" y="19628"/>
                  <a:pt x="17913" y="19635"/>
                </a:cubicBezTo>
                <a:cubicBezTo>
                  <a:pt x="17950" y="19640"/>
                  <a:pt x="17990" y="19635"/>
                  <a:pt x="18028" y="19635"/>
                </a:cubicBezTo>
                <a:cubicBezTo>
                  <a:pt x="18090" y="19635"/>
                  <a:pt x="18161" y="19645"/>
                  <a:pt x="18221" y="19628"/>
                </a:cubicBezTo>
                <a:cubicBezTo>
                  <a:pt x="18228" y="19626"/>
                  <a:pt x="18241" y="19607"/>
                  <a:pt x="18253" y="19603"/>
                </a:cubicBezTo>
                <a:cubicBezTo>
                  <a:pt x="18277" y="19596"/>
                  <a:pt x="18312" y="19612"/>
                  <a:pt x="18336" y="19606"/>
                </a:cubicBezTo>
                <a:cubicBezTo>
                  <a:pt x="18371" y="19599"/>
                  <a:pt x="18390" y="19581"/>
                  <a:pt x="18426" y="19575"/>
                </a:cubicBezTo>
                <a:cubicBezTo>
                  <a:pt x="18557" y="19551"/>
                  <a:pt x="18666" y="19436"/>
                  <a:pt x="18712" y="19309"/>
                </a:cubicBezTo>
                <a:cubicBezTo>
                  <a:pt x="18742" y="19224"/>
                  <a:pt x="18735" y="19136"/>
                  <a:pt x="18755" y="19052"/>
                </a:cubicBezTo>
                <a:cubicBezTo>
                  <a:pt x="18772" y="18978"/>
                  <a:pt x="18769" y="18905"/>
                  <a:pt x="18769" y="18828"/>
                </a:cubicBezTo>
                <a:cubicBezTo>
                  <a:pt x="18769" y="18753"/>
                  <a:pt x="18769" y="18678"/>
                  <a:pt x="18769" y="18603"/>
                </a:cubicBezTo>
                <a:cubicBezTo>
                  <a:pt x="18769" y="18521"/>
                  <a:pt x="18744" y="18457"/>
                  <a:pt x="18740" y="18379"/>
                </a:cubicBezTo>
                <a:cubicBezTo>
                  <a:pt x="18736" y="18306"/>
                  <a:pt x="18737" y="18228"/>
                  <a:pt x="18740" y="18155"/>
                </a:cubicBezTo>
                <a:cubicBezTo>
                  <a:pt x="18744" y="18072"/>
                  <a:pt x="18774" y="18050"/>
                  <a:pt x="18840" y="18021"/>
                </a:cubicBezTo>
                <a:cubicBezTo>
                  <a:pt x="18880" y="18003"/>
                  <a:pt x="18956" y="17978"/>
                  <a:pt x="18984" y="17932"/>
                </a:cubicBezTo>
                <a:cubicBezTo>
                  <a:pt x="19021" y="17871"/>
                  <a:pt x="18983" y="17778"/>
                  <a:pt x="18999" y="17710"/>
                </a:cubicBezTo>
                <a:cubicBezTo>
                  <a:pt x="19028" y="17591"/>
                  <a:pt x="19133" y="17478"/>
                  <a:pt x="19197" y="17375"/>
                </a:cubicBezTo>
                <a:cubicBezTo>
                  <a:pt x="19247" y="17294"/>
                  <a:pt x="19272" y="17275"/>
                  <a:pt x="19368" y="17274"/>
                </a:cubicBezTo>
                <a:cubicBezTo>
                  <a:pt x="19439" y="17273"/>
                  <a:pt x="19510" y="17275"/>
                  <a:pt x="19582" y="17274"/>
                </a:cubicBezTo>
                <a:cubicBezTo>
                  <a:pt x="19662" y="17273"/>
                  <a:pt x="19713" y="17221"/>
                  <a:pt x="19761" y="17155"/>
                </a:cubicBezTo>
                <a:cubicBezTo>
                  <a:pt x="19781" y="17126"/>
                  <a:pt x="19779" y="17075"/>
                  <a:pt x="19798" y="17050"/>
                </a:cubicBezTo>
                <a:cubicBezTo>
                  <a:pt x="19813" y="17031"/>
                  <a:pt x="19845" y="17023"/>
                  <a:pt x="19867" y="17004"/>
                </a:cubicBezTo>
                <a:cubicBezTo>
                  <a:pt x="19922" y="16959"/>
                  <a:pt x="19953" y="16942"/>
                  <a:pt x="20018" y="16914"/>
                </a:cubicBezTo>
                <a:cubicBezTo>
                  <a:pt x="20088" y="16884"/>
                  <a:pt x="20144" y="16884"/>
                  <a:pt x="20224" y="16884"/>
                </a:cubicBezTo>
                <a:cubicBezTo>
                  <a:pt x="20290" y="16884"/>
                  <a:pt x="20357" y="16885"/>
                  <a:pt x="20423" y="16884"/>
                </a:cubicBezTo>
                <a:cubicBezTo>
                  <a:pt x="20448" y="16884"/>
                  <a:pt x="20502" y="16871"/>
                  <a:pt x="20522" y="16886"/>
                </a:cubicBezTo>
                <a:cubicBezTo>
                  <a:pt x="20531" y="16893"/>
                  <a:pt x="20565" y="16955"/>
                  <a:pt x="20573" y="16973"/>
                </a:cubicBezTo>
                <a:cubicBezTo>
                  <a:pt x="20650" y="17125"/>
                  <a:pt x="20782" y="17191"/>
                  <a:pt x="20910" y="17284"/>
                </a:cubicBezTo>
                <a:cubicBezTo>
                  <a:pt x="20919" y="17290"/>
                  <a:pt x="20928" y="17296"/>
                  <a:pt x="20937" y="17303"/>
                </a:cubicBezTo>
                <a:cubicBezTo>
                  <a:pt x="20992" y="17345"/>
                  <a:pt x="21068" y="17391"/>
                  <a:pt x="21110" y="17446"/>
                </a:cubicBezTo>
                <a:cubicBezTo>
                  <a:pt x="21118" y="17456"/>
                  <a:pt x="21124" y="17468"/>
                  <a:pt x="21128" y="17481"/>
                </a:cubicBezTo>
                <a:cubicBezTo>
                  <a:pt x="21177" y="17482"/>
                  <a:pt x="21226" y="17487"/>
                  <a:pt x="21274" y="17476"/>
                </a:cubicBezTo>
                <a:cubicBezTo>
                  <a:pt x="21292" y="17472"/>
                  <a:pt x="21310" y="17455"/>
                  <a:pt x="21335" y="17452"/>
                </a:cubicBezTo>
                <a:cubicBezTo>
                  <a:pt x="21362" y="17448"/>
                  <a:pt x="21396" y="17461"/>
                  <a:pt x="21423" y="17454"/>
                </a:cubicBezTo>
                <a:cubicBezTo>
                  <a:pt x="21559" y="17415"/>
                  <a:pt x="21534" y="17305"/>
                  <a:pt x="21535" y="17183"/>
                </a:cubicBezTo>
                <a:cubicBezTo>
                  <a:pt x="21537" y="17094"/>
                  <a:pt x="21514" y="17065"/>
                  <a:pt x="21450" y="17003"/>
                </a:cubicBezTo>
                <a:cubicBezTo>
                  <a:pt x="21403" y="16959"/>
                  <a:pt x="21350" y="16934"/>
                  <a:pt x="21335" y="16871"/>
                </a:cubicBezTo>
                <a:cubicBezTo>
                  <a:pt x="21297" y="16721"/>
                  <a:pt x="21469" y="16722"/>
                  <a:pt x="21536" y="16631"/>
                </a:cubicBezTo>
                <a:close/>
              </a:path>
            </a:pathLst>
          </a:custGeom>
          <a:solidFill>
            <a:srgbClr val="A6A6A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3FB16188-0672-4CAA-A992-F04A9DB14DBE}"/>
              </a:ext>
            </a:extLst>
          </p:cNvPr>
          <p:cNvGrpSpPr/>
          <p:nvPr/>
        </p:nvGrpSpPr>
        <p:grpSpPr>
          <a:xfrm>
            <a:off x="6464587" y="3095282"/>
            <a:ext cx="704852" cy="1330563"/>
            <a:chOff x="8727600" y="3019896"/>
            <a:chExt cx="951601" cy="1796358"/>
          </a:xfrm>
        </p:grpSpPr>
        <p:sp>
          <p:nvSpPr>
            <p:cNvPr id="353" name="Shape">
              <a:extLst>
                <a:ext uri="{FF2B5EF4-FFF2-40B4-BE49-F238E27FC236}">
                  <a16:creationId xmlns:a16="http://schemas.microsoft.com/office/drawing/2014/main" id="{4F7390C0-63BA-4611-8D00-7B295C27C300}"/>
                </a:ext>
              </a:extLst>
            </p:cNvPr>
            <p:cNvSpPr/>
            <p:nvPr/>
          </p:nvSpPr>
          <p:spPr>
            <a:xfrm>
              <a:off x="8766060" y="3383778"/>
              <a:ext cx="176143" cy="12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19" extrusionOk="0">
                  <a:moveTo>
                    <a:pt x="677" y="10509"/>
                  </a:moveTo>
                  <a:cubicBezTo>
                    <a:pt x="696" y="10545"/>
                    <a:pt x="703" y="10591"/>
                    <a:pt x="721" y="10627"/>
                  </a:cubicBezTo>
                  <a:cubicBezTo>
                    <a:pt x="1192" y="11542"/>
                    <a:pt x="1971" y="11936"/>
                    <a:pt x="2543" y="12678"/>
                  </a:cubicBezTo>
                  <a:cubicBezTo>
                    <a:pt x="3018" y="13292"/>
                    <a:pt x="3898" y="14193"/>
                    <a:pt x="4090" y="15067"/>
                  </a:cubicBezTo>
                  <a:cubicBezTo>
                    <a:pt x="4238" y="15743"/>
                    <a:pt x="4227" y="18833"/>
                    <a:pt x="3731" y="18966"/>
                  </a:cubicBezTo>
                  <a:cubicBezTo>
                    <a:pt x="6339" y="20879"/>
                    <a:pt x="7922" y="20342"/>
                    <a:pt x="8708" y="20654"/>
                  </a:cubicBezTo>
                  <a:cubicBezTo>
                    <a:pt x="9067" y="20798"/>
                    <a:pt x="9444" y="21243"/>
                    <a:pt x="9762" y="21345"/>
                  </a:cubicBezTo>
                  <a:cubicBezTo>
                    <a:pt x="10179" y="21478"/>
                    <a:pt x="10671" y="21386"/>
                    <a:pt x="11106" y="21386"/>
                  </a:cubicBezTo>
                  <a:cubicBezTo>
                    <a:pt x="11537" y="21386"/>
                    <a:pt x="12033" y="21483"/>
                    <a:pt x="12450" y="21345"/>
                  </a:cubicBezTo>
                  <a:cubicBezTo>
                    <a:pt x="12870" y="21207"/>
                    <a:pt x="12986" y="20920"/>
                    <a:pt x="13504" y="20895"/>
                  </a:cubicBezTo>
                  <a:cubicBezTo>
                    <a:pt x="14453" y="20854"/>
                    <a:pt x="15442" y="20634"/>
                    <a:pt x="16319" y="20117"/>
                  </a:cubicBezTo>
                  <a:cubicBezTo>
                    <a:pt x="16351" y="20097"/>
                    <a:pt x="16391" y="20086"/>
                    <a:pt x="16424" y="20061"/>
                  </a:cubicBezTo>
                  <a:cubicBezTo>
                    <a:pt x="16442" y="20051"/>
                    <a:pt x="16456" y="20035"/>
                    <a:pt x="16474" y="20025"/>
                  </a:cubicBezTo>
                  <a:cubicBezTo>
                    <a:pt x="17166" y="19585"/>
                    <a:pt x="17869" y="19033"/>
                    <a:pt x="18481" y="18475"/>
                  </a:cubicBezTo>
                  <a:cubicBezTo>
                    <a:pt x="19144" y="17871"/>
                    <a:pt x="19724" y="17733"/>
                    <a:pt x="20463" y="17400"/>
                  </a:cubicBezTo>
                  <a:cubicBezTo>
                    <a:pt x="21448" y="16955"/>
                    <a:pt x="21571" y="16280"/>
                    <a:pt x="21567" y="14848"/>
                  </a:cubicBezTo>
                  <a:cubicBezTo>
                    <a:pt x="21564" y="13789"/>
                    <a:pt x="21600" y="13042"/>
                    <a:pt x="20894" y="12412"/>
                  </a:cubicBezTo>
                  <a:cubicBezTo>
                    <a:pt x="19481" y="11154"/>
                    <a:pt x="17619" y="10228"/>
                    <a:pt x="16079" y="9153"/>
                  </a:cubicBezTo>
                  <a:cubicBezTo>
                    <a:pt x="15609" y="8826"/>
                    <a:pt x="15167" y="8151"/>
                    <a:pt x="14707" y="7905"/>
                  </a:cubicBezTo>
                  <a:cubicBezTo>
                    <a:pt x="14323" y="7700"/>
                    <a:pt x="13906" y="7833"/>
                    <a:pt x="13508" y="7828"/>
                  </a:cubicBezTo>
                  <a:cubicBezTo>
                    <a:pt x="13091" y="7818"/>
                    <a:pt x="12635" y="7879"/>
                    <a:pt x="12283" y="7480"/>
                  </a:cubicBezTo>
                  <a:cubicBezTo>
                    <a:pt x="11961" y="7117"/>
                    <a:pt x="12037" y="6805"/>
                    <a:pt x="11805" y="6355"/>
                  </a:cubicBezTo>
                  <a:cubicBezTo>
                    <a:pt x="11497" y="5761"/>
                    <a:pt x="10900" y="4927"/>
                    <a:pt x="10450" y="4549"/>
                  </a:cubicBezTo>
                  <a:cubicBezTo>
                    <a:pt x="10099" y="4252"/>
                    <a:pt x="9585" y="4273"/>
                    <a:pt x="9280" y="3848"/>
                  </a:cubicBezTo>
                  <a:cubicBezTo>
                    <a:pt x="9041" y="3515"/>
                    <a:pt x="8824" y="2774"/>
                    <a:pt x="8621" y="2369"/>
                  </a:cubicBezTo>
                  <a:cubicBezTo>
                    <a:pt x="8357" y="1848"/>
                    <a:pt x="7897" y="88"/>
                    <a:pt x="7516" y="6"/>
                  </a:cubicBezTo>
                  <a:cubicBezTo>
                    <a:pt x="6940" y="-117"/>
                    <a:pt x="6618" y="1730"/>
                    <a:pt x="6553" y="2108"/>
                  </a:cubicBezTo>
                  <a:cubicBezTo>
                    <a:pt x="6357" y="3285"/>
                    <a:pt x="6125" y="4395"/>
                    <a:pt x="6136" y="5633"/>
                  </a:cubicBezTo>
                  <a:cubicBezTo>
                    <a:pt x="6140" y="5997"/>
                    <a:pt x="6270" y="7020"/>
                    <a:pt x="6162" y="7363"/>
                  </a:cubicBezTo>
                  <a:cubicBezTo>
                    <a:pt x="5962" y="7982"/>
                    <a:pt x="5741" y="7792"/>
                    <a:pt x="5296" y="7818"/>
                  </a:cubicBezTo>
                  <a:cubicBezTo>
                    <a:pt x="4325" y="7874"/>
                    <a:pt x="3340" y="7813"/>
                    <a:pt x="2365" y="7813"/>
                  </a:cubicBezTo>
                  <a:cubicBezTo>
                    <a:pt x="1666" y="7813"/>
                    <a:pt x="656" y="7572"/>
                    <a:pt x="0" y="7910"/>
                  </a:cubicBezTo>
                  <a:cubicBezTo>
                    <a:pt x="101" y="8202"/>
                    <a:pt x="170" y="8534"/>
                    <a:pt x="239" y="8877"/>
                  </a:cubicBezTo>
                  <a:cubicBezTo>
                    <a:pt x="344" y="9450"/>
                    <a:pt x="460" y="10028"/>
                    <a:pt x="677" y="10509"/>
                  </a:cubicBezTo>
                  <a:close/>
                </a:path>
              </a:pathLst>
            </a:custGeom>
            <a:solidFill>
              <a:srgbClr val="7F7F7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4" name="Shape">
              <a:extLst>
                <a:ext uri="{FF2B5EF4-FFF2-40B4-BE49-F238E27FC236}">
                  <a16:creationId xmlns:a16="http://schemas.microsoft.com/office/drawing/2014/main" id="{F9D3AEAD-2CE4-465E-A32D-A6968ADD60F9}"/>
                </a:ext>
              </a:extLst>
            </p:cNvPr>
            <p:cNvSpPr/>
            <p:nvPr/>
          </p:nvSpPr>
          <p:spPr>
            <a:xfrm>
              <a:off x="8727600" y="3019896"/>
              <a:ext cx="951601" cy="179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85" extrusionOk="0">
                  <a:moveTo>
                    <a:pt x="21331" y="2061"/>
                  </a:moveTo>
                  <a:cubicBezTo>
                    <a:pt x="21239" y="2024"/>
                    <a:pt x="21121" y="1956"/>
                    <a:pt x="21105" y="1892"/>
                  </a:cubicBezTo>
                  <a:cubicBezTo>
                    <a:pt x="21089" y="1829"/>
                    <a:pt x="21118" y="1818"/>
                    <a:pt x="21046" y="1765"/>
                  </a:cubicBezTo>
                  <a:cubicBezTo>
                    <a:pt x="21012" y="1739"/>
                    <a:pt x="20969" y="1721"/>
                    <a:pt x="20934" y="1689"/>
                  </a:cubicBezTo>
                  <a:cubicBezTo>
                    <a:pt x="20859" y="1624"/>
                    <a:pt x="20840" y="1565"/>
                    <a:pt x="20804" y="1488"/>
                  </a:cubicBezTo>
                  <a:cubicBezTo>
                    <a:pt x="20776" y="1428"/>
                    <a:pt x="20781" y="1335"/>
                    <a:pt x="20730" y="1284"/>
                  </a:cubicBezTo>
                  <a:cubicBezTo>
                    <a:pt x="20673" y="1227"/>
                    <a:pt x="20468" y="1253"/>
                    <a:pt x="20345" y="1253"/>
                  </a:cubicBezTo>
                  <a:cubicBezTo>
                    <a:pt x="20274" y="1253"/>
                    <a:pt x="20155" y="1240"/>
                    <a:pt x="20088" y="1251"/>
                  </a:cubicBezTo>
                  <a:cubicBezTo>
                    <a:pt x="20026" y="1261"/>
                    <a:pt x="20030" y="1281"/>
                    <a:pt x="19981" y="1295"/>
                  </a:cubicBezTo>
                  <a:cubicBezTo>
                    <a:pt x="19879" y="1326"/>
                    <a:pt x="19755" y="1332"/>
                    <a:pt x="19632" y="1314"/>
                  </a:cubicBezTo>
                  <a:cubicBezTo>
                    <a:pt x="19240" y="1258"/>
                    <a:pt x="19328" y="1047"/>
                    <a:pt x="19328" y="882"/>
                  </a:cubicBezTo>
                  <a:cubicBezTo>
                    <a:pt x="19328" y="817"/>
                    <a:pt x="19346" y="744"/>
                    <a:pt x="19329" y="680"/>
                  </a:cubicBezTo>
                  <a:cubicBezTo>
                    <a:pt x="19311" y="610"/>
                    <a:pt x="19333" y="622"/>
                    <a:pt x="19202" y="613"/>
                  </a:cubicBezTo>
                  <a:cubicBezTo>
                    <a:pt x="19142" y="608"/>
                    <a:pt x="19071" y="613"/>
                    <a:pt x="19010" y="613"/>
                  </a:cubicBezTo>
                  <a:cubicBezTo>
                    <a:pt x="18958" y="614"/>
                    <a:pt x="18805" y="629"/>
                    <a:pt x="18766" y="608"/>
                  </a:cubicBezTo>
                  <a:cubicBezTo>
                    <a:pt x="18727" y="588"/>
                    <a:pt x="18763" y="536"/>
                    <a:pt x="18758" y="512"/>
                  </a:cubicBezTo>
                  <a:cubicBezTo>
                    <a:pt x="18736" y="411"/>
                    <a:pt x="18619" y="445"/>
                    <a:pt x="18435" y="445"/>
                  </a:cubicBezTo>
                  <a:cubicBezTo>
                    <a:pt x="18377" y="445"/>
                    <a:pt x="18321" y="447"/>
                    <a:pt x="18264" y="450"/>
                  </a:cubicBezTo>
                  <a:cubicBezTo>
                    <a:pt x="18240" y="452"/>
                    <a:pt x="18217" y="455"/>
                    <a:pt x="18193" y="457"/>
                  </a:cubicBezTo>
                  <a:cubicBezTo>
                    <a:pt x="17824" y="490"/>
                    <a:pt x="17498" y="590"/>
                    <a:pt x="17170" y="689"/>
                  </a:cubicBezTo>
                  <a:cubicBezTo>
                    <a:pt x="16947" y="757"/>
                    <a:pt x="16900" y="749"/>
                    <a:pt x="16735" y="645"/>
                  </a:cubicBezTo>
                  <a:cubicBezTo>
                    <a:pt x="16663" y="600"/>
                    <a:pt x="16580" y="561"/>
                    <a:pt x="16506" y="517"/>
                  </a:cubicBezTo>
                  <a:cubicBezTo>
                    <a:pt x="16339" y="416"/>
                    <a:pt x="16152" y="345"/>
                    <a:pt x="15895" y="344"/>
                  </a:cubicBezTo>
                  <a:cubicBezTo>
                    <a:pt x="15725" y="343"/>
                    <a:pt x="15611" y="304"/>
                    <a:pt x="15451" y="284"/>
                  </a:cubicBezTo>
                  <a:cubicBezTo>
                    <a:pt x="15310" y="267"/>
                    <a:pt x="15303" y="275"/>
                    <a:pt x="15196" y="217"/>
                  </a:cubicBezTo>
                  <a:cubicBezTo>
                    <a:pt x="15032" y="127"/>
                    <a:pt x="14945" y="29"/>
                    <a:pt x="14687" y="6"/>
                  </a:cubicBezTo>
                  <a:cubicBezTo>
                    <a:pt x="14577" y="-4"/>
                    <a:pt x="14386" y="-7"/>
                    <a:pt x="14301" y="39"/>
                  </a:cubicBezTo>
                  <a:cubicBezTo>
                    <a:pt x="14211" y="88"/>
                    <a:pt x="14209" y="164"/>
                    <a:pt x="14117" y="217"/>
                  </a:cubicBezTo>
                  <a:cubicBezTo>
                    <a:pt x="13949" y="314"/>
                    <a:pt x="13827" y="383"/>
                    <a:pt x="13796" y="512"/>
                  </a:cubicBezTo>
                  <a:cubicBezTo>
                    <a:pt x="13764" y="643"/>
                    <a:pt x="13759" y="773"/>
                    <a:pt x="13479" y="808"/>
                  </a:cubicBezTo>
                  <a:cubicBezTo>
                    <a:pt x="13293" y="831"/>
                    <a:pt x="13072" y="815"/>
                    <a:pt x="12883" y="815"/>
                  </a:cubicBezTo>
                  <a:cubicBezTo>
                    <a:pt x="12770" y="815"/>
                    <a:pt x="12637" y="824"/>
                    <a:pt x="12524" y="816"/>
                  </a:cubicBezTo>
                  <a:cubicBezTo>
                    <a:pt x="12371" y="805"/>
                    <a:pt x="12299" y="739"/>
                    <a:pt x="12270" y="848"/>
                  </a:cubicBezTo>
                  <a:cubicBezTo>
                    <a:pt x="12253" y="913"/>
                    <a:pt x="12272" y="986"/>
                    <a:pt x="12271" y="1051"/>
                  </a:cubicBezTo>
                  <a:cubicBezTo>
                    <a:pt x="12271" y="1128"/>
                    <a:pt x="12251" y="1180"/>
                    <a:pt x="12365" y="1237"/>
                  </a:cubicBezTo>
                  <a:cubicBezTo>
                    <a:pt x="12439" y="1274"/>
                    <a:pt x="12558" y="1344"/>
                    <a:pt x="12652" y="1356"/>
                  </a:cubicBezTo>
                  <a:cubicBezTo>
                    <a:pt x="12790" y="1374"/>
                    <a:pt x="12964" y="1332"/>
                    <a:pt x="13101" y="1352"/>
                  </a:cubicBezTo>
                  <a:cubicBezTo>
                    <a:pt x="13272" y="1378"/>
                    <a:pt x="13182" y="1425"/>
                    <a:pt x="13158" y="1488"/>
                  </a:cubicBezTo>
                  <a:cubicBezTo>
                    <a:pt x="13121" y="1586"/>
                    <a:pt x="13126" y="1762"/>
                    <a:pt x="13158" y="1859"/>
                  </a:cubicBezTo>
                  <a:cubicBezTo>
                    <a:pt x="13175" y="1909"/>
                    <a:pt x="13221" y="1941"/>
                    <a:pt x="13226" y="1993"/>
                  </a:cubicBezTo>
                  <a:cubicBezTo>
                    <a:pt x="13230" y="2026"/>
                    <a:pt x="13225" y="2061"/>
                    <a:pt x="13225" y="2094"/>
                  </a:cubicBezTo>
                  <a:cubicBezTo>
                    <a:pt x="13225" y="2147"/>
                    <a:pt x="13246" y="2211"/>
                    <a:pt x="13228" y="2262"/>
                  </a:cubicBezTo>
                  <a:cubicBezTo>
                    <a:pt x="13191" y="2370"/>
                    <a:pt x="13128" y="2348"/>
                    <a:pt x="12969" y="2362"/>
                  </a:cubicBezTo>
                  <a:cubicBezTo>
                    <a:pt x="12876" y="2370"/>
                    <a:pt x="12679" y="2418"/>
                    <a:pt x="12649" y="2462"/>
                  </a:cubicBezTo>
                  <a:cubicBezTo>
                    <a:pt x="12586" y="2559"/>
                    <a:pt x="12805" y="2701"/>
                    <a:pt x="12920" y="2766"/>
                  </a:cubicBezTo>
                  <a:cubicBezTo>
                    <a:pt x="13089" y="2861"/>
                    <a:pt x="13280" y="2979"/>
                    <a:pt x="13338" y="3111"/>
                  </a:cubicBezTo>
                  <a:cubicBezTo>
                    <a:pt x="13399" y="3252"/>
                    <a:pt x="13135" y="3330"/>
                    <a:pt x="12957" y="3406"/>
                  </a:cubicBezTo>
                  <a:cubicBezTo>
                    <a:pt x="12771" y="3486"/>
                    <a:pt x="12561" y="3528"/>
                    <a:pt x="12351" y="3583"/>
                  </a:cubicBezTo>
                  <a:cubicBezTo>
                    <a:pt x="12270" y="3604"/>
                    <a:pt x="12172" y="3623"/>
                    <a:pt x="12142" y="3674"/>
                  </a:cubicBezTo>
                  <a:cubicBezTo>
                    <a:pt x="12097" y="3750"/>
                    <a:pt x="12239" y="3807"/>
                    <a:pt x="12214" y="3878"/>
                  </a:cubicBezTo>
                  <a:cubicBezTo>
                    <a:pt x="12184" y="3966"/>
                    <a:pt x="11852" y="4075"/>
                    <a:pt x="11699" y="4080"/>
                  </a:cubicBezTo>
                  <a:cubicBezTo>
                    <a:pt x="11628" y="4082"/>
                    <a:pt x="11511" y="4090"/>
                    <a:pt x="11442" y="4081"/>
                  </a:cubicBezTo>
                  <a:cubicBezTo>
                    <a:pt x="11384" y="4074"/>
                    <a:pt x="11378" y="4051"/>
                    <a:pt x="11321" y="4044"/>
                  </a:cubicBezTo>
                  <a:cubicBezTo>
                    <a:pt x="11205" y="4029"/>
                    <a:pt x="11069" y="4052"/>
                    <a:pt x="10950" y="4039"/>
                  </a:cubicBezTo>
                  <a:cubicBezTo>
                    <a:pt x="10867" y="4029"/>
                    <a:pt x="10765" y="3988"/>
                    <a:pt x="10655" y="4015"/>
                  </a:cubicBezTo>
                  <a:cubicBezTo>
                    <a:pt x="10545" y="4042"/>
                    <a:pt x="10566" y="4087"/>
                    <a:pt x="10540" y="4140"/>
                  </a:cubicBezTo>
                  <a:cubicBezTo>
                    <a:pt x="10510" y="4148"/>
                    <a:pt x="10491" y="4161"/>
                    <a:pt x="10487" y="4179"/>
                  </a:cubicBezTo>
                  <a:cubicBezTo>
                    <a:pt x="10489" y="4203"/>
                    <a:pt x="10492" y="4226"/>
                    <a:pt x="10494" y="4249"/>
                  </a:cubicBezTo>
                  <a:cubicBezTo>
                    <a:pt x="10483" y="4286"/>
                    <a:pt x="10436" y="4312"/>
                    <a:pt x="10424" y="4350"/>
                  </a:cubicBezTo>
                  <a:cubicBezTo>
                    <a:pt x="10403" y="4411"/>
                    <a:pt x="10426" y="4489"/>
                    <a:pt x="10427" y="4552"/>
                  </a:cubicBezTo>
                  <a:cubicBezTo>
                    <a:pt x="10428" y="4669"/>
                    <a:pt x="10416" y="4740"/>
                    <a:pt x="10222" y="4813"/>
                  </a:cubicBezTo>
                  <a:cubicBezTo>
                    <a:pt x="10091" y="4863"/>
                    <a:pt x="9991" y="4849"/>
                    <a:pt x="9981" y="4955"/>
                  </a:cubicBezTo>
                  <a:cubicBezTo>
                    <a:pt x="9976" y="5010"/>
                    <a:pt x="9976" y="5069"/>
                    <a:pt x="9981" y="5124"/>
                  </a:cubicBezTo>
                  <a:cubicBezTo>
                    <a:pt x="9987" y="5179"/>
                    <a:pt x="9996" y="5172"/>
                    <a:pt x="10046" y="5215"/>
                  </a:cubicBezTo>
                  <a:cubicBezTo>
                    <a:pt x="10085" y="5249"/>
                    <a:pt x="10167" y="5278"/>
                    <a:pt x="10101" y="5329"/>
                  </a:cubicBezTo>
                  <a:cubicBezTo>
                    <a:pt x="10056" y="5363"/>
                    <a:pt x="9811" y="5387"/>
                    <a:pt x="9728" y="5394"/>
                  </a:cubicBezTo>
                  <a:cubicBezTo>
                    <a:pt x="9585" y="5408"/>
                    <a:pt x="9426" y="5382"/>
                    <a:pt x="9281" y="5392"/>
                  </a:cubicBezTo>
                  <a:cubicBezTo>
                    <a:pt x="9141" y="5402"/>
                    <a:pt x="9091" y="5450"/>
                    <a:pt x="8962" y="5488"/>
                  </a:cubicBezTo>
                  <a:cubicBezTo>
                    <a:pt x="8749" y="5550"/>
                    <a:pt x="8497" y="5609"/>
                    <a:pt x="8266" y="5661"/>
                  </a:cubicBezTo>
                  <a:cubicBezTo>
                    <a:pt x="8060" y="5707"/>
                    <a:pt x="7888" y="5777"/>
                    <a:pt x="7697" y="5830"/>
                  </a:cubicBezTo>
                  <a:cubicBezTo>
                    <a:pt x="7535" y="5876"/>
                    <a:pt x="7493" y="5863"/>
                    <a:pt x="7424" y="5957"/>
                  </a:cubicBezTo>
                  <a:cubicBezTo>
                    <a:pt x="7381" y="6017"/>
                    <a:pt x="7250" y="6130"/>
                    <a:pt x="7249" y="6200"/>
                  </a:cubicBezTo>
                  <a:cubicBezTo>
                    <a:pt x="7284" y="6201"/>
                    <a:pt x="7319" y="6200"/>
                    <a:pt x="7354" y="6198"/>
                  </a:cubicBezTo>
                  <a:cubicBezTo>
                    <a:pt x="7228" y="6253"/>
                    <a:pt x="7193" y="6415"/>
                    <a:pt x="7285" y="6484"/>
                  </a:cubicBezTo>
                  <a:cubicBezTo>
                    <a:pt x="7325" y="6513"/>
                    <a:pt x="7419" y="6540"/>
                    <a:pt x="7469" y="6569"/>
                  </a:cubicBezTo>
                  <a:cubicBezTo>
                    <a:pt x="7504" y="6588"/>
                    <a:pt x="7683" y="6667"/>
                    <a:pt x="7692" y="6692"/>
                  </a:cubicBezTo>
                  <a:cubicBezTo>
                    <a:pt x="7707" y="6732"/>
                    <a:pt x="7629" y="6761"/>
                    <a:pt x="7569" y="6781"/>
                  </a:cubicBezTo>
                  <a:cubicBezTo>
                    <a:pt x="7443" y="6823"/>
                    <a:pt x="7391" y="6839"/>
                    <a:pt x="7295" y="6900"/>
                  </a:cubicBezTo>
                  <a:cubicBezTo>
                    <a:pt x="7217" y="6950"/>
                    <a:pt x="7092" y="7030"/>
                    <a:pt x="6997" y="7064"/>
                  </a:cubicBezTo>
                  <a:cubicBezTo>
                    <a:pt x="6725" y="7014"/>
                    <a:pt x="6592" y="6810"/>
                    <a:pt x="6546" y="6681"/>
                  </a:cubicBezTo>
                  <a:cubicBezTo>
                    <a:pt x="6523" y="6616"/>
                    <a:pt x="6550" y="6536"/>
                    <a:pt x="6549" y="6469"/>
                  </a:cubicBezTo>
                  <a:cubicBezTo>
                    <a:pt x="6549" y="6431"/>
                    <a:pt x="6541" y="6391"/>
                    <a:pt x="6555" y="6355"/>
                  </a:cubicBezTo>
                  <a:cubicBezTo>
                    <a:pt x="6564" y="6330"/>
                    <a:pt x="6610" y="6331"/>
                    <a:pt x="6617" y="6302"/>
                  </a:cubicBezTo>
                  <a:cubicBezTo>
                    <a:pt x="6635" y="6231"/>
                    <a:pt x="6480" y="6194"/>
                    <a:pt x="6404" y="6141"/>
                  </a:cubicBezTo>
                  <a:cubicBezTo>
                    <a:pt x="6306" y="6071"/>
                    <a:pt x="6197" y="6040"/>
                    <a:pt x="6024" y="6030"/>
                  </a:cubicBezTo>
                  <a:cubicBezTo>
                    <a:pt x="5713" y="6012"/>
                    <a:pt x="5367" y="6033"/>
                    <a:pt x="5053" y="6032"/>
                  </a:cubicBezTo>
                  <a:cubicBezTo>
                    <a:pt x="4785" y="6031"/>
                    <a:pt x="4568" y="6092"/>
                    <a:pt x="4309" y="6100"/>
                  </a:cubicBezTo>
                  <a:cubicBezTo>
                    <a:pt x="4254" y="6102"/>
                    <a:pt x="4193" y="6098"/>
                    <a:pt x="4134" y="6096"/>
                  </a:cubicBezTo>
                  <a:cubicBezTo>
                    <a:pt x="4107" y="6096"/>
                    <a:pt x="4080" y="6096"/>
                    <a:pt x="4054" y="6098"/>
                  </a:cubicBezTo>
                  <a:cubicBezTo>
                    <a:pt x="4048" y="6098"/>
                    <a:pt x="4041" y="6098"/>
                    <a:pt x="4034" y="6098"/>
                  </a:cubicBezTo>
                  <a:cubicBezTo>
                    <a:pt x="3994" y="6102"/>
                    <a:pt x="3956" y="6123"/>
                    <a:pt x="3931" y="6126"/>
                  </a:cubicBezTo>
                  <a:cubicBezTo>
                    <a:pt x="3755" y="6146"/>
                    <a:pt x="3662" y="6152"/>
                    <a:pt x="3495" y="6193"/>
                  </a:cubicBezTo>
                  <a:cubicBezTo>
                    <a:pt x="3400" y="6216"/>
                    <a:pt x="3275" y="6237"/>
                    <a:pt x="3237" y="6299"/>
                  </a:cubicBezTo>
                  <a:cubicBezTo>
                    <a:pt x="3195" y="6369"/>
                    <a:pt x="3289" y="6440"/>
                    <a:pt x="3309" y="6503"/>
                  </a:cubicBezTo>
                  <a:cubicBezTo>
                    <a:pt x="3345" y="6617"/>
                    <a:pt x="3369" y="6714"/>
                    <a:pt x="3369" y="6840"/>
                  </a:cubicBezTo>
                  <a:cubicBezTo>
                    <a:pt x="3369" y="6962"/>
                    <a:pt x="3383" y="7088"/>
                    <a:pt x="3370" y="7210"/>
                  </a:cubicBezTo>
                  <a:cubicBezTo>
                    <a:pt x="3357" y="7338"/>
                    <a:pt x="3242" y="7409"/>
                    <a:pt x="3065" y="7487"/>
                  </a:cubicBezTo>
                  <a:cubicBezTo>
                    <a:pt x="2991" y="7521"/>
                    <a:pt x="2861" y="7572"/>
                    <a:pt x="2794" y="7612"/>
                  </a:cubicBezTo>
                  <a:cubicBezTo>
                    <a:pt x="2707" y="7663"/>
                    <a:pt x="2735" y="7719"/>
                    <a:pt x="2733" y="7782"/>
                  </a:cubicBezTo>
                  <a:cubicBezTo>
                    <a:pt x="2732" y="7849"/>
                    <a:pt x="2779" y="7888"/>
                    <a:pt x="2800" y="7950"/>
                  </a:cubicBezTo>
                  <a:cubicBezTo>
                    <a:pt x="2817" y="8003"/>
                    <a:pt x="2795" y="8065"/>
                    <a:pt x="2797" y="8118"/>
                  </a:cubicBezTo>
                  <a:cubicBezTo>
                    <a:pt x="2800" y="8195"/>
                    <a:pt x="2785" y="8218"/>
                    <a:pt x="2656" y="8245"/>
                  </a:cubicBezTo>
                  <a:cubicBezTo>
                    <a:pt x="2553" y="8266"/>
                    <a:pt x="2447" y="8269"/>
                    <a:pt x="2349" y="8286"/>
                  </a:cubicBezTo>
                  <a:cubicBezTo>
                    <a:pt x="2244" y="8303"/>
                    <a:pt x="2220" y="8321"/>
                    <a:pt x="2098" y="8320"/>
                  </a:cubicBezTo>
                  <a:cubicBezTo>
                    <a:pt x="1992" y="8320"/>
                    <a:pt x="1886" y="8320"/>
                    <a:pt x="1780" y="8320"/>
                  </a:cubicBezTo>
                  <a:cubicBezTo>
                    <a:pt x="1506" y="8320"/>
                    <a:pt x="1323" y="8331"/>
                    <a:pt x="1160" y="8463"/>
                  </a:cubicBezTo>
                  <a:cubicBezTo>
                    <a:pt x="1096" y="8514"/>
                    <a:pt x="1056" y="8567"/>
                    <a:pt x="1017" y="8623"/>
                  </a:cubicBezTo>
                  <a:cubicBezTo>
                    <a:pt x="985" y="8671"/>
                    <a:pt x="910" y="8711"/>
                    <a:pt x="887" y="8756"/>
                  </a:cubicBezTo>
                  <a:cubicBezTo>
                    <a:pt x="869" y="8793"/>
                    <a:pt x="885" y="8824"/>
                    <a:pt x="859" y="8859"/>
                  </a:cubicBezTo>
                  <a:cubicBezTo>
                    <a:pt x="847" y="8875"/>
                    <a:pt x="826" y="8901"/>
                    <a:pt x="810" y="8918"/>
                  </a:cubicBezTo>
                  <a:cubicBezTo>
                    <a:pt x="776" y="8956"/>
                    <a:pt x="748" y="9023"/>
                    <a:pt x="685" y="9055"/>
                  </a:cubicBezTo>
                  <a:cubicBezTo>
                    <a:pt x="571" y="9112"/>
                    <a:pt x="302" y="9100"/>
                    <a:pt x="251" y="9194"/>
                  </a:cubicBezTo>
                  <a:cubicBezTo>
                    <a:pt x="232" y="9230"/>
                    <a:pt x="263" y="9275"/>
                    <a:pt x="248" y="9313"/>
                  </a:cubicBezTo>
                  <a:cubicBezTo>
                    <a:pt x="238" y="9343"/>
                    <a:pt x="202" y="9367"/>
                    <a:pt x="189" y="9397"/>
                  </a:cubicBezTo>
                  <a:cubicBezTo>
                    <a:pt x="164" y="9452"/>
                    <a:pt x="153" y="9512"/>
                    <a:pt x="129" y="9566"/>
                  </a:cubicBezTo>
                  <a:cubicBezTo>
                    <a:pt x="81" y="9670"/>
                    <a:pt x="-2" y="9763"/>
                    <a:pt x="0" y="9868"/>
                  </a:cubicBezTo>
                  <a:cubicBezTo>
                    <a:pt x="3" y="9999"/>
                    <a:pt x="31" y="10066"/>
                    <a:pt x="206" y="10163"/>
                  </a:cubicBezTo>
                  <a:cubicBezTo>
                    <a:pt x="275" y="10201"/>
                    <a:pt x="312" y="10227"/>
                    <a:pt x="365" y="10273"/>
                  </a:cubicBezTo>
                  <a:cubicBezTo>
                    <a:pt x="387" y="10291"/>
                    <a:pt x="430" y="10305"/>
                    <a:pt x="440" y="10325"/>
                  </a:cubicBezTo>
                  <a:cubicBezTo>
                    <a:pt x="452" y="10349"/>
                    <a:pt x="422" y="10389"/>
                    <a:pt x="440" y="10409"/>
                  </a:cubicBezTo>
                  <a:cubicBezTo>
                    <a:pt x="475" y="10451"/>
                    <a:pt x="672" y="10454"/>
                    <a:pt x="762" y="10466"/>
                  </a:cubicBezTo>
                  <a:cubicBezTo>
                    <a:pt x="868" y="10481"/>
                    <a:pt x="972" y="10471"/>
                    <a:pt x="1080" y="10473"/>
                  </a:cubicBezTo>
                  <a:cubicBezTo>
                    <a:pt x="1299" y="10478"/>
                    <a:pt x="1419" y="10584"/>
                    <a:pt x="1585" y="10649"/>
                  </a:cubicBezTo>
                  <a:cubicBezTo>
                    <a:pt x="1798" y="10734"/>
                    <a:pt x="1969" y="10769"/>
                    <a:pt x="2224" y="10776"/>
                  </a:cubicBezTo>
                  <a:cubicBezTo>
                    <a:pt x="2344" y="10779"/>
                    <a:pt x="2433" y="10808"/>
                    <a:pt x="2554" y="10811"/>
                  </a:cubicBezTo>
                  <a:cubicBezTo>
                    <a:pt x="2719" y="10815"/>
                    <a:pt x="2830" y="10831"/>
                    <a:pt x="2988" y="10845"/>
                  </a:cubicBezTo>
                  <a:cubicBezTo>
                    <a:pt x="3128" y="10858"/>
                    <a:pt x="3228" y="10846"/>
                    <a:pt x="3368" y="10869"/>
                  </a:cubicBezTo>
                  <a:cubicBezTo>
                    <a:pt x="3480" y="10888"/>
                    <a:pt x="3587" y="10901"/>
                    <a:pt x="3689" y="10936"/>
                  </a:cubicBezTo>
                  <a:cubicBezTo>
                    <a:pt x="3889" y="11005"/>
                    <a:pt x="3796" y="11113"/>
                    <a:pt x="3751" y="11214"/>
                  </a:cubicBezTo>
                  <a:cubicBezTo>
                    <a:pt x="3655" y="11429"/>
                    <a:pt x="3527" y="11638"/>
                    <a:pt x="3322" y="11829"/>
                  </a:cubicBezTo>
                  <a:cubicBezTo>
                    <a:pt x="3279" y="11869"/>
                    <a:pt x="3195" y="11903"/>
                    <a:pt x="3174" y="11953"/>
                  </a:cubicBezTo>
                  <a:cubicBezTo>
                    <a:pt x="3152" y="12004"/>
                    <a:pt x="3183" y="12063"/>
                    <a:pt x="3163" y="12115"/>
                  </a:cubicBezTo>
                  <a:cubicBezTo>
                    <a:pt x="3132" y="12200"/>
                    <a:pt x="3014" y="12305"/>
                    <a:pt x="2937" y="12393"/>
                  </a:cubicBezTo>
                  <a:cubicBezTo>
                    <a:pt x="2893" y="12443"/>
                    <a:pt x="2846" y="12477"/>
                    <a:pt x="2796" y="12525"/>
                  </a:cubicBezTo>
                  <a:cubicBezTo>
                    <a:pt x="2742" y="12578"/>
                    <a:pt x="2722" y="12642"/>
                    <a:pt x="2669" y="12695"/>
                  </a:cubicBezTo>
                  <a:cubicBezTo>
                    <a:pt x="2564" y="12800"/>
                    <a:pt x="2631" y="12910"/>
                    <a:pt x="2858" y="12956"/>
                  </a:cubicBezTo>
                  <a:cubicBezTo>
                    <a:pt x="3125" y="13012"/>
                    <a:pt x="3326" y="13012"/>
                    <a:pt x="3431" y="13166"/>
                  </a:cubicBezTo>
                  <a:cubicBezTo>
                    <a:pt x="3502" y="13270"/>
                    <a:pt x="3546" y="13383"/>
                    <a:pt x="3670" y="13469"/>
                  </a:cubicBezTo>
                  <a:cubicBezTo>
                    <a:pt x="3819" y="13573"/>
                    <a:pt x="3907" y="13673"/>
                    <a:pt x="4195" y="13671"/>
                  </a:cubicBezTo>
                  <a:cubicBezTo>
                    <a:pt x="4401" y="13668"/>
                    <a:pt x="4628" y="13686"/>
                    <a:pt x="4832" y="13672"/>
                  </a:cubicBezTo>
                  <a:cubicBezTo>
                    <a:pt x="4941" y="13664"/>
                    <a:pt x="5000" y="13639"/>
                    <a:pt x="5116" y="13637"/>
                  </a:cubicBezTo>
                  <a:cubicBezTo>
                    <a:pt x="5251" y="13634"/>
                    <a:pt x="5338" y="13613"/>
                    <a:pt x="5466" y="13602"/>
                  </a:cubicBezTo>
                  <a:cubicBezTo>
                    <a:pt x="5507" y="13598"/>
                    <a:pt x="5555" y="13610"/>
                    <a:pt x="5597" y="13605"/>
                  </a:cubicBezTo>
                  <a:cubicBezTo>
                    <a:pt x="5654" y="13598"/>
                    <a:pt x="5660" y="13575"/>
                    <a:pt x="5717" y="13568"/>
                  </a:cubicBezTo>
                  <a:cubicBezTo>
                    <a:pt x="5801" y="13557"/>
                    <a:pt x="5949" y="13564"/>
                    <a:pt x="6029" y="13575"/>
                  </a:cubicBezTo>
                  <a:cubicBezTo>
                    <a:pt x="6050" y="13709"/>
                    <a:pt x="6214" y="13775"/>
                    <a:pt x="6326" y="13888"/>
                  </a:cubicBezTo>
                  <a:cubicBezTo>
                    <a:pt x="6432" y="13994"/>
                    <a:pt x="6486" y="14140"/>
                    <a:pt x="6484" y="14262"/>
                  </a:cubicBezTo>
                  <a:cubicBezTo>
                    <a:pt x="6483" y="14282"/>
                    <a:pt x="6486" y="14306"/>
                    <a:pt x="6489" y="14330"/>
                  </a:cubicBezTo>
                  <a:cubicBezTo>
                    <a:pt x="6504" y="14450"/>
                    <a:pt x="6539" y="14614"/>
                    <a:pt x="6423" y="14694"/>
                  </a:cubicBezTo>
                  <a:cubicBezTo>
                    <a:pt x="6275" y="14797"/>
                    <a:pt x="5891" y="14796"/>
                    <a:pt x="5973" y="14967"/>
                  </a:cubicBezTo>
                  <a:cubicBezTo>
                    <a:pt x="6008" y="15039"/>
                    <a:pt x="6126" y="15066"/>
                    <a:pt x="6230" y="15117"/>
                  </a:cubicBezTo>
                  <a:cubicBezTo>
                    <a:pt x="6372" y="15186"/>
                    <a:pt x="6424" y="15219"/>
                    <a:pt x="6420" y="15319"/>
                  </a:cubicBezTo>
                  <a:cubicBezTo>
                    <a:pt x="6416" y="15456"/>
                    <a:pt x="6474" y="15580"/>
                    <a:pt x="6170" y="15624"/>
                  </a:cubicBezTo>
                  <a:cubicBezTo>
                    <a:pt x="6111" y="15632"/>
                    <a:pt x="6035" y="15617"/>
                    <a:pt x="5975" y="15621"/>
                  </a:cubicBezTo>
                  <a:cubicBezTo>
                    <a:pt x="5919" y="15625"/>
                    <a:pt x="5877" y="15644"/>
                    <a:pt x="5838" y="15648"/>
                  </a:cubicBezTo>
                  <a:cubicBezTo>
                    <a:pt x="5731" y="15661"/>
                    <a:pt x="5621" y="15656"/>
                    <a:pt x="5512" y="15654"/>
                  </a:cubicBezTo>
                  <a:cubicBezTo>
                    <a:pt x="5552" y="15713"/>
                    <a:pt x="5532" y="15789"/>
                    <a:pt x="5531" y="15858"/>
                  </a:cubicBezTo>
                  <a:cubicBezTo>
                    <a:pt x="5529" y="16010"/>
                    <a:pt x="5621" y="16196"/>
                    <a:pt x="5719" y="16330"/>
                  </a:cubicBezTo>
                  <a:cubicBezTo>
                    <a:pt x="5783" y="16416"/>
                    <a:pt x="5781" y="16436"/>
                    <a:pt x="5736" y="16531"/>
                  </a:cubicBezTo>
                  <a:cubicBezTo>
                    <a:pt x="5695" y="16615"/>
                    <a:pt x="5699" y="16666"/>
                    <a:pt x="5612" y="16742"/>
                  </a:cubicBezTo>
                  <a:cubicBezTo>
                    <a:pt x="5479" y="16858"/>
                    <a:pt x="5312" y="16983"/>
                    <a:pt x="5103" y="17077"/>
                  </a:cubicBezTo>
                  <a:cubicBezTo>
                    <a:pt x="5029" y="17111"/>
                    <a:pt x="4924" y="17131"/>
                    <a:pt x="4859" y="17169"/>
                  </a:cubicBezTo>
                  <a:cubicBezTo>
                    <a:pt x="4807" y="17199"/>
                    <a:pt x="4782" y="17240"/>
                    <a:pt x="4737" y="17272"/>
                  </a:cubicBezTo>
                  <a:cubicBezTo>
                    <a:pt x="4635" y="17345"/>
                    <a:pt x="4641" y="17377"/>
                    <a:pt x="4642" y="17473"/>
                  </a:cubicBezTo>
                  <a:cubicBezTo>
                    <a:pt x="4642" y="17557"/>
                    <a:pt x="4642" y="17641"/>
                    <a:pt x="4642" y="17725"/>
                  </a:cubicBezTo>
                  <a:cubicBezTo>
                    <a:pt x="4642" y="17764"/>
                    <a:pt x="4632" y="17806"/>
                    <a:pt x="4640" y="17844"/>
                  </a:cubicBezTo>
                  <a:cubicBezTo>
                    <a:pt x="4655" y="17911"/>
                    <a:pt x="4649" y="17902"/>
                    <a:pt x="4767" y="17911"/>
                  </a:cubicBezTo>
                  <a:cubicBezTo>
                    <a:pt x="4916" y="17922"/>
                    <a:pt x="5104" y="17887"/>
                    <a:pt x="5245" y="17912"/>
                  </a:cubicBezTo>
                  <a:cubicBezTo>
                    <a:pt x="5419" y="17942"/>
                    <a:pt x="5587" y="18040"/>
                    <a:pt x="5627" y="18129"/>
                  </a:cubicBezTo>
                  <a:cubicBezTo>
                    <a:pt x="5644" y="18166"/>
                    <a:pt x="5642" y="18212"/>
                    <a:pt x="5668" y="18246"/>
                  </a:cubicBezTo>
                  <a:cubicBezTo>
                    <a:pt x="5709" y="18300"/>
                    <a:pt x="5807" y="18336"/>
                    <a:pt x="5844" y="18396"/>
                  </a:cubicBezTo>
                  <a:cubicBezTo>
                    <a:pt x="5903" y="18490"/>
                    <a:pt x="5913" y="18568"/>
                    <a:pt x="5913" y="18667"/>
                  </a:cubicBezTo>
                  <a:cubicBezTo>
                    <a:pt x="5913" y="18730"/>
                    <a:pt x="5954" y="18844"/>
                    <a:pt x="5908" y="18901"/>
                  </a:cubicBezTo>
                  <a:cubicBezTo>
                    <a:pt x="5886" y="18928"/>
                    <a:pt x="5833" y="18938"/>
                    <a:pt x="5800" y="18961"/>
                  </a:cubicBezTo>
                  <a:cubicBezTo>
                    <a:pt x="5756" y="18992"/>
                    <a:pt x="5737" y="19038"/>
                    <a:pt x="5691" y="19071"/>
                  </a:cubicBezTo>
                  <a:cubicBezTo>
                    <a:pt x="5600" y="19136"/>
                    <a:pt x="5564" y="19205"/>
                    <a:pt x="5516" y="19282"/>
                  </a:cubicBezTo>
                  <a:cubicBezTo>
                    <a:pt x="5480" y="19340"/>
                    <a:pt x="5413" y="19398"/>
                    <a:pt x="5372" y="19458"/>
                  </a:cubicBezTo>
                  <a:cubicBezTo>
                    <a:pt x="5319" y="19534"/>
                    <a:pt x="5251" y="19606"/>
                    <a:pt x="5196" y="19688"/>
                  </a:cubicBezTo>
                  <a:cubicBezTo>
                    <a:pt x="5153" y="19752"/>
                    <a:pt x="5113" y="19830"/>
                    <a:pt x="5185" y="19898"/>
                  </a:cubicBezTo>
                  <a:cubicBezTo>
                    <a:pt x="5212" y="19924"/>
                    <a:pt x="5304" y="20002"/>
                    <a:pt x="5352" y="20024"/>
                  </a:cubicBezTo>
                  <a:cubicBezTo>
                    <a:pt x="5432" y="20062"/>
                    <a:pt x="5593" y="20040"/>
                    <a:pt x="5650" y="20096"/>
                  </a:cubicBezTo>
                  <a:cubicBezTo>
                    <a:pt x="5679" y="20123"/>
                    <a:pt x="5670" y="20169"/>
                    <a:pt x="5689" y="20199"/>
                  </a:cubicBezTo>
                  <a:cubicBezTo>
                    <a:pt x="5714" y="20237"/>
                    <a:pt x="5757" y="20264"/>
                    <a:pt x="5800" y="20298"/>
                  </a:cubicBezTo>
                  <a:cubicBezTo>
                    <a:pt x="5846" y="20334"/>
                    <a:pt x="5905" y="20367"/>
                    <a:pt x="5953" y="20400"/>
                  </a:cubicBezTo>
                  <a:cubicBezTo>
                    <a:pt x="6008" y="20438"/>
                    <a:pt x="6018" y="20455"/>
                    <a:pt x="6053" y="20501"/>
                  </a:cubicBezTo>
                  <a:cubicBezTo>
                    <a:pt x="6105" y="20573"/>
                    <a:pt x="6267" y="20673"/>
                    <a:pt x="6374" y="20728"/>
                  </a:cubicBezTo>
                  <a:cubicBezTo>
                    <a:pt x="6414" y="20749"/>
                    <a:pt x="6483" y="20768"/>
                    <a:pt x="6512" y="20790"/>
                  </a:cubicBezTo>
                  <a:cubicBezTo>
                    <a:pt x="6560" y="20826"/>
                    <a:pt x="6543" y="20862"/>
                    <a:pt x="6563" y="20905"/>
                  </a:cubicBezTo>
                  <a:cubicBezTo>
                    <a:pt x="6602" y="20993"/>
                    <a:pt x="6637" y="21078"/>
                    <a:pt x="6692" y="21167"/>
                  </a:cubicBezTo>
                  <a:cubicBezTo>
                    <a:pt x="6733" y="21235"/>
                    <a:pt x="6784" y="21311"/>
                    <a:pt x="6930" y="21344"/>
                  </a:cubicBezTo>
                  <a:cubicBezTo>
                    <a:pt x="6937" y="21346"/>
                    <a:pt x="6942" y="21346"/>
                    <a:pt x="6948" y="21347"/>
                  </a:cubicBezTo>
                  <a:cubicBezTo>
                    <a:pt x="7017" y="21361"/>
                    <a:pt x="7041" y="21358"/>
                    <a:pt x="7119" y="21385"/>
                  </a:cubicBezTo>
                  <a:cubicBezTo>
                    <a:pt x="7200" y="21412"/>
                    <a:pt x="7237" y="21441"/>
                    <a:pt x="7310" y="21471"/>
                  </a:cubicBezTo>
                  <a:cubicBezTo>
                    <a:pt x="7338" y="21482"/>
                    <a:pt x="7397" y="21471"/>
                    <a:pt x="7425" y="21483"/>
                  </a:cubicBezTo>
                  <a:cubicBezTo>
                    <a:pt x="7448" y="21493"/>
                    <a:pt x="7452" y="21517"/>
                    <a:pt x="7476" y="21528"/>
                  </a:cubicBezTo>
                  <a:cubicBezTo>
                    <a:pt x="7564" y="21567"/>
                    <a:pt x="7581" y="21577"/>
                    <a:pt x="7693" y="21579"/>
                  </a:cubicBezTo>
                  <a:cubicBezTo>
                    <a:pt x="7848" y="21582"/>
                    <a:pt x="8048" y="21593"/>
                    <a:pt x="8198" y="21572"/>
                  </a:cubicBezTo>
                  <a:cubicBezTo>
                    <a:pt x="8281" y="21520"/>
                    <a:pt x="8377" y="21453"/>
                    <a:pt x="8378" y="21408"/>
                  </a:cubicBezTo>
                  <a:cubicBezTo>
                    <a:pt x="8378" y="21396"/>
                    <a:pt x="8373" y="21385"/>
                    <a:pt x="8357" y="21377"/>
                  </a:cubicBezTo>
                  <a:cubicBezTo>
                    <a:pt x="8253" y="21322"/>
                    <a:pt x="8435" y="21202"/>
                    <a:pt x="8488" y="21153"/>
                  </a:cubicBezTo>
                  <a:cubicBezTo>
                    <a:pt x="8609" y="21043"/>
                    <a:pt x="8871" y="20858"/>
                    <a:pt x="8720" y="20724"/>
                  </a:cubicBezTo>
                  <a:cubicBezTo>
                    <a:pt x="8638" y="20653"/>
                    <a:pt x="8638" y="20584"/>
                    <a:pt x="8446" y="20574"/>
                  </a:cubicBezTo>
                  <a:cubicBezTo>
                    <a:pt x="8296" y="20566"/>
                    <a:pt x="8303" y="20379"/>
                    <a:pt x="8385" y="20336"/>
                  </a:cubicBezTo>
                  <a:cubicBezTo>
                    <a:pt x="8586" y="20230"/>
                    <a:pt x="8859" y="20361"/>
                    <a:pt x="8859" y="20473"/>
                  </a:cubicBezTo>
                  <a:cubicBezTo>
                    <a:pt x="8859" y="20547"/>
                    <a:pt x="9179" y="20560"/>
                    <a:pt x="9244" y="20507"/>
                  </a:cubicBezTo>
                  <a:cubicBezTo>
                    <a:pt x="9337" y="20430"/>
                    <a:pt x="9320" y="20354"/>
                    <a:pt x="9327" y="20270"/>
                  </a:cubicBezTo>
                  <a:cubicBezTo>
                    <a:pt x="9340" y="20075"/>
                    <a:pt x="9165" y="19912"/>
                    <a:pt x="9320" y="19725"/>
                  </a:cubicBezTo>
                  <a:cubicBezTo>
                    <a:pt x="9390" y="19641"/>
                    <a:pt x="9476" y="19615"/>
                    <a:pt x="9573" y="19555"/>
                  </a:cubicBezTo>
                  <a:cubicBezTo>
                    <a:pt x="9658" y="19502"/>
                    <a:pt x="9483" y="19338"/>
                    <a:pt x="9455" y="19277"/>
                  </a:cubicBezTo>
                  <a:cubicBezTo>
                    <a:pt x="9414" y="19192"/>
                    <a:pt x="9437" y="19126"/>
                    <a:pt x="9566" y="19065"/>
                  </a:cubicBezTo>
                  <a:cubicBezTo>
                    <a:pt x="9611" y="19044"/>
                    <a:pt x="9861" y="18963"/>
                    <a:pt x="9860" y="18928"/>
                  </a:cubicBezTo>
                  <a:cubicBezTo>
                    <a:pt x="9857" y="18793"/>
                    <a:pt x="10152" y="19019"/>
                    <a:pt x="10197" y="19052"/>
                  </a:cubicBezTo>
                  <a:cubicBezTo>
                    <a:pt x="10280" y="19111"/>
                    <a:pt x="10384" y="19105"/>
                    <a:pt x="10494" y="19125"/>
                  </a:cubicBezTo>
                  <a:cubicBezTo>
                    <a:pt x="10750" y="19170"/>
                    <a:pt x="11031" y="18951"/>
                    <a:pt x="10972" y="18827"/>
                  </a:cubicBezTo>
                  <a:cubicBezTo>
                    <a:pt x="10898" y="18672"/>
                    <a:pt x="10670" y="18595"/>
                    <a:pt x="10745" y="18409"/>
                  </a:cubicBezTo>
                  <a:cubicBezTo>
                    <a:pt x="10775" y="18334"/>
                    <a:pt x="10738" y="18292"/>
                    <a:pt x="10804" y="18222"/>
                  </a:cubicBezTo>
                  <a:cubicBezTo>
                    <a:pt x="10860" y="18162"/>
                    <a:pt x="11466" y="17668"/>
                    <a:pt x="11455" y="17666"/>
                  </a:cubicBezTo>
                  <a:cubicBezTo>
                    <a:pt x="11483" y="17671"/>
                    <a:pt x="11850" y="17842"/>
                    <a:pt x="11826" y="17849"/>
                  </a:cubicBezTo>
                  <a:cubicBezTo>
                    <a:pt x="12018" y="17791"/>
                    <a:pt x="12029" y="17529"/>
                    <a:pt x="12153" y="17433"/>
                  </a:cubicBezTo>
                  <a:cubicBezTo>
                    <a:pt x="12272" y="17339"/>
                    <a:pt x="12418" y="17267"/>
                    <a:pt x="12574" y="17192"/>
                  </a:cubicBezTo>
                  <a:cubicBezTo>
                    <a:pt x="12971" y="17000"/>
                    <a:pt x="13358" y="16715"/>
                    <a:pt x="13923" y="16735"/>
                  </a:cubicBezTo>
                  <a:cubicBezTo>
                    <a:pt x="14063" y="16740"/>
                    <a:pt x="14111" y="16681"/>
                    <a:pt x="14225" y="16661"/>
                  </a:cubicBezTo>
                  <a:cubicBezTo>
                    <a:pt x="14340" y="16641"/>
                    <a:pt x="14389" y="16640"/>
                    <a:pt x="14530" y="16627"/>
                  </a:cubicBezTo>
                  <a:cubicBezTo>
                    <a:pt x="14628" y="16618"/>
                    <a:pt x="14844" y="16590"/>
                    <a:pt x="14844" y="16524"/>
                  </a:cubicBezTo>
                  <a:cubicBezTo>
                    <a:pt x="14844" y="16507"/>
                    <a:pt x="15122" y="16608"/>
                    <a:pt x="15170" y="16609"/>
                  </a:cubicBezTo>
                  <a:cubicBezTo>
                    <a:pt x="15425" y="16613"/>
                    <a:pt x="15537" y="16494"/>
                    <a:pt x="15537" y="16380"/>
                  </a:cubicBezTo>
                  <a:cubicBezTo>
                    <a:pt x="15537" y="16298"/>
                    <a:pt x="15756" y="16222"/>
                    <a:pt x="15858" y="16182"/>
                  </a:cubicBezTo>
                  <a:cubicBezTo>
                    <a:pt x="16092" y="16090"/>
                    <a:pt x="16130" y="16012"/>
                    <a:pt x="16299" y="15888"/>
                  </a:cubicBezTo>
                  <a:cubicBezTo>
                    <a:pt x="16377" y="15830"/>
                    <a:pt x="16380" y="15820"/>
                    <a:pt x="16503" y="15819"/>
                  </a:cubicBezTo>
                  <a:cubicBezTo>
                    <a:pt x="16612" y="15817"/>
                    <a:pt x="16745" y="15759"/>
                    <a:pt x="16817" y="15759"/>
                  </a:cubicBezTo>
                  <a:cubicBezTo>
                    <a:pt x="16926" y="15759"/>
                    <a:pt x="17024" y="15796"/>
                    <a:pt x="17114" y="15755"/>
                  </a:cubicBezTo>
                  <a:cubicBezTo>
                    <a:pt x="17227" y="15704"/>
                    <a:pt x="17305" y="15633"/>
                    <a:pt x="17421" y="15583"/>
                  </a:cubicBezTo>
                  <a:cubicBezTo>
                    <a:pt x="17622" y="15496"/>
                    <a:pt x="17845" y="15798"/>
                    <a:pt x="17939" y="15661"/>
                  </a:cubicBezTo>
                  <a:cubicBezTo>
                    <a:pt x="18026" y="15535"/>
                    <a:pt x="18010" y="15357"/>
                    <a:pt x="18210" y="15279"/>
                  </a:cubicBezTo>
                  <a:cubicBezTo>
                    <a:pt x="18413" y="15202"/>
                    <a:pt x="18644" y="15151"/>
                    <a:pt x="18853" y="15079"/>
                  </a:cubicBezTo>
                  <a:cubicBezTo>
                    <a:pt x="18963" y="15041"/>
                    <a:pt x="18507" y="14900"/>
                    <a:pt x="18470" y="14850"/>
                  </a:cubicBezTo>
                  <a:cubicBezTo>
                    <a:pt x="18412" y="14771"/>
                    <a:pt x="18432" y="14710"/>
                    <a:pt x="18411" y="14631"/>
                  </a:cubicBezTo>
                  <a:cubicBezTo>
                    <a:pt x="18397" y="14581"/>
                    <a:pt x="18499" y="14594"/>
                    <a:pt x="18511" y="14564"/>
                  </a:cubicBezTo>
                  <a:cubicBezTo>
                    <a:pt x="18501" y="14591"/>
                    <a:pt x="17602" y="14303"/>
                    <a:pt x="17548" y="14295"/>
                  </a:cubicBezTo>
                  <a:cubicBezTo>
                    <a:pt x="17288" y="14256"/>
                    <a:pt x="17082" y="14177"/>
                    <a:pt x="16805" y="14162"/>
                  </a:cubicBezTo>
                  <a:cubicBezTo>
                    <a:pt x="16522" y="14147"/>
                    <a:pt x="16291" y="14156"/>
                    <a:pt x="16063" y="14066"/>
                  </a:cubicBezTo>
                  <a:cubicBezTo>
                    <a:pt x="15826" y="13972"/>
                    <a:pt x="15633" y="13823"/>
                    <a:pt x="15373" y="13748"/>
                  </a:cubicBezTo>
                  <a:cubicBezTo>
                    <a:pt x="15122" y="13675"/>
                    <a:pt x="14950" y="13451"/>
                    <a:pt x="14799" y="13326"/>
                  </a:cubicBezTo>
                  <a:cubicBezTo>
                    <a:pt x="14577" y="13144"/>
                    <a:pt x="14292" y="12986"/>
                    <a:pt x="14107" y="12789"/>
                  </a:cubicBezTo>
                  <a:cubicBezTo>
                    <a:pt x="13938" y="12611"/>
                    <a:pt x="13827" y="12409"/>
                    <a:pt x="13809" y="12209"/>
                  </a:cubicBezTo>
                  <a:cubicBezTo>
                    <a:pt x="13798" y="12087"/>
                    <a:pt x="13743" y="11981"/>
                    <a:pt x="13686" y="11864"/>
                  </a:cubicBezTo>
                  <a:cubicBezTo>
                    <a:pt x="13672" y="11835"/>
                    <a:pt x="13651" y="11756"/>
                    <a:pt x="13724" y="11738"/>
                  </a:cubicBezTo>
                  <a:cubicBezTo>
                    <a:pt x="13748" y="11733"/>
                    <a:pt x="13786" y="11756"/>
                    <a:pt x="13802" y="11747"/>
                  </a:cubicBezTo>
                  <a:cubicBezTo>
                    <a:pt x="13972" y="11658"/>
                    <a:pt x="13707" y="11433"/>
                    <a:pt x="13628" y="11360"/>
                  </a:cubicBezTo>
                  <a:cubicBezTo>
                    <a:pt x="13514" y="11256"/>
                    <a:pt x="13357" y="11153"/>
                    <a:pt x="13280" y="11041"/>
                  </a:cubicBezTo>
                  <a:cubicBezTo>
                    <a:pt x="13193" y="10914"/>
                    <a:pt x="13047" y="10799"/>
                    <a:pt x="12997" y="10666"/>
                  </a:cubicBezTo>
                  <a:cubicBezTo>
                    <a:pt x="12945" y="10525"/>
                    <a:pt x="13095" y="10366"/>
                    <a:pt x="12985" y="10230"/>
                  </a:cubicBezTo>
                  <a:cubicBezTo>
                    <a:pt x="12864" y="10079"/>
                    <a:pt x="12648" y="9949"/>
                    <a:pt x="12911" y="9838"/>
                  </a:cubicBezTo>
                  <a:cubicBezTo>
                    <a:pt x="13156" y="9734"/>
                    <a:pt x="13263" y="9639"/>
                    <a:pt x="13012" y="9496"/>
                  </a:cubicBezTo>
                  <a:cubicBezTo>
                    <a:pt x="12980" y="9478"/>
                    <a:pt x="12996" y="9441"/>
                    <a:pt x="13036" y="9396"/>
                  </a:cubicBezTo>
                  <a:cubicBezTo>
                    <a:pt x="13138" y="9283"/>
                    <a:pt x="13400" y="9120"/>
                    <a:pt x="13459" y="9070"/>
                  </a:cubicBezTo>
                  <a:cubicBezTo>
                    <a:pt x="13547" y="8995"/>
                    <a:pt x="13504" y="8940"/>
                    <a:pt x="13472" y="8860"/>
                  </a:cubicBezTo>
                  <a:cubicBezTo>
                    <a:pt x="13448" y="8799"/>
                    <a:pt x="13545" y="8732"/>
                    <a:pt x="13598" y="8680"/>
                  </a:cubicBezTo>
                  <a:cubicBezTo>
                    <a:pt x="13745" y="8536"/>
                    <a:pt x="13870" y="8497"/>
                    <a:pt x="14122" y="8415"/>
                  </a:cubicBezTo>
                  <a:cubicBezTo>
                    <a:pt x="14256" y="8371"/>
                    <a:pt x="14259" y="8137"/>
                    <a:pt x="14315" y="8063"/>
                  </a:cubicBezTo>
                  <a:cubicBezTo>
                    <a:pt x="14436" y="7904"/>
                    <a:pt x="14489" y="7755"/>
                    <a:pt x="14670" y="7613"/>
                  </a:cubicBezTo>
                  <a:cubicBezTo>
                    <a:pt x="14730" y="7566"/>
                    <a:pt x="14762" y="7516"/>
                    <a:pt x="14806" y="7465"/>
                  </a:cubicBezTo>
                  <a:cubicBezTo>
                    <a:pt x="14947" y="7296"/>
                    <a:pt x="15116" y="7132"/>
                    <a:pt x="15281" y="6970"/>
                  </a:cubicBezTo>
                  <a:cubicBezTo>
                    <a:pt x="15340" y="6912"/>
                    <a:pt x="15378" y="6855"/>
                    <a:pt x="15499" y="6831"/>
                  </a:cubicBezTo>
                  <a:cubicBezTo>
                    <a:pt x="15867" y="6756"/>
                    <a:pt x="16316" y="6454"/>
                    <a:pt x="16277" y="6237"/>
                  </a:cubicBezTo>
                  <a:cubicBezTo>
                    <a:pt x="16259" y="6129"/>
                    <a:pt x="16322" y="6112"/>
                    <a:pt x="16494" y="6106"/>
                  </a:cubicBezTo>
                  <a:cubicBezTo>
                    <a:pt x="16655" y="6099"/>
                    <a:pt x="16634" y="5875"/>
                    <a:pt x="16636" y="5820"/>
                  </a:cubicBezTo>
                  <a:cubicBezTo>
                    <a:pt x="16639" y="5739"/>
                    <a:pt x="16561" y="5624"/>
                    <a:pt x="16703" y="5572"/>
                  </a:cubicBezTo>
                  <a:cubicBezTo>
                    <a:pt x="17056" y="5442"/>
                    <a:pt x="17443" y="5317"/>
                    <a:pt x="17809" y="5198"/>
                  </a:cubicBezTo>
                  <a:cubicBezTo>
                    <a:pt x="18119" y="5097"/>
                    <a:pt x="18140" y="4804"/>
                    <a:pt x="18247" y="4633"/>
                  </a:cubicBezTo>
                  <a:cubicBezTo>
                    <a:pt x="18352" y="4467"/>
                    <a:pt x="18422" y="4404"/>
                    <a:pt x="18737" y="4337"/>
                  </a:cubicBezTo>
                  <a:cubicBezTo>
                    <a:pt x="18983" y="4285"/>
                    <a:pt x="19205" y="4204"/>
                    <a:pt x="19310" y="4073"/>
                  </a:cubicBezTo>
                  <a:cubicBezTo>
                    <a:pt x="19469" y="3876"/>
                    <a:pt x="19681" y="3685"/>
                    <a:pt x="20003" y="3548"/>
                  </a:cubicBezTo>
                  <a:cubicBezTo>
                    <a:pt x="20314" y="3417"/>
                    <a:pt x="20358" y="3218"/>
                    <a:pt x="20592" y="3061"/>
                  </a:cubicBezTo>
                  <a:cubicBezTo>
                    <a:pt x="20953" y="2821"/>
                    <a:pt x="21086" y="2557"/>
                    <a:pt x="21385" y="2295"/>
                  </a:cubicBezTo>
                  <a:cubicBezTo>
                    <a:pt x="21477" y="2215"/>
                    <a:pt x="21504" y="2156"/>
                    <a:pt x="21598" y="2092"/>
                  </a:cubicBezTo>
                  <a:cubicBezTo>
                    <a:pt x="21503" y="2089"/>
                    <a:pt x="21422" y="2100"/>
                    <a:pt x="21331" y="206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55" name="Shape">
            <a:extLst>
              <a:ext uri="{FF2B5EF4-FFF2-40B4-BE49-F238E27FC236}">
                <a16:creationId xmlns:a16="http://schemas.microsoft.com/office/drawing/2014/main" id="{0468D958-5306-4CEF-947F-AADA54900659}"/>
              </a:ext>
            </a:extLst>
          </p:cNvPr>
          <p:cNvSpPr/>
          <p:nvPr/>
        </p:nvSpPr>
        <p:spPr>
          <a:xfrm>
            <a:off x="6241075" y="2096057"/>
            <a:ext cx="1023880" cy="1432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1" h="21600" extrusionOk="0">
                <a:moveTo>
                  <a:pt x="21549" y="4011"/>
                </a:moveTo>
                <a:cubicBezTo>
                  <a:pt x="21535" y="4006"/>
                  <a:pt x="21500" y="4015"/>
                  <a:pt x="21487" y="4013"/>
                </a:cubicBezTo>
                <a:cubicBezTo>
                  <a:pt x="21461" y="4009"/>
                  <a:pt x="21457" y="3996"/>
                  <a:pt x="21432" y="3990"/>
                </a:cubicBezTo>
                <a:cubicBezTo>
                  <a:pt x="21362" y="3976"/>
                  <a:pt x="21346" y="3987"/>
                  <a:pt x="21342" y="3928"/>
                </a:cubicBezTo>
                <a:cubicBezTo>
                  <a:pt x="21340" y="3883"/>
                  <a:pt x="21343" y="3838"/>
                  <a:pt x="21343" y="3793"/>
                </a:cubicBezTo>
                <a:cubicBezTo>
                  <a:pt x="21343" y="3710"/>
                  <a:pt x="21335" y="3648"/>
                  <a:pt x="21306" y="3569"/>
                </a:cubicBezTo>
                <a:cubicBezTo>
                  <a:pt x="21291" y="3526"/>
                  <a:pt x="21283" y="3493"/>
                  <a:pt x="21284" y="3449"/>
                </a:cubicBezTo>
                <a:cubicBezTo>
                  <a:pt x="21287" y="3376"/>
                  <a:pt x="21244" y="3365"/>
                  <a:pt x="21181" y="3313"/>
                </a:cubicBezTo>
                <a:cubicBezTo>
                  <a:pt x="21119" y="3262"/>
                  <a:pt x="21127" y="3162"/>
                  <a:pt x="21138" y="3094"/>
                </a:cubicBezTo>
                <a:cubicBezTo>
                  <a:pt x="21153" y="3003"/>
                  <a:pt x="21270" y="3037"/>
                  <a:pt x="21343" y="2990"/>
                </a:cubicBezTo>
                <a:cubicBezTo>
                  <a:pt x="21384" y="2964"/>
                  <a:pt x="21372" y="2931"/>
                  <a:pt x="21372" y="2886"/>
                </a:cubicBezTo>
                <a:cubicBezTo>
                  <a:pt x="21372" y="2844"/>
                  <a:pt x="21372" y="2803"/>
                  <a:pt x="21372" y="2761"/>
                </a:cubicBezTo>
                <a:cubicBezTo>
                  <a:pt x="21372" y="2714"/>
                  <a:pt x="21366" y="2678"/>
                  <a:pt x="21393" y="2635"/>
                </a:cubicBezTo>
                <a:cubicBezTo>
                  <a:pt x="21417" y="2599"/>
                  <a:pt x="21437" y="2560"/>
                  <a:pt x="21452" y="2526"/>
                </a:cubicBezTo>
                <a:cubicBezTo>
                  <a:pt x="21471" y="2486"/>
                  <a:pt x="21494" y="2451"/>
                  <a:pt x="21518" y="2415"/>
                </a:cubicBezTo>
                <a:cubicBezTo>
                  <a:pt x="21549" y="2367"/>
                  <a:pt x="21546" y="2333"/>
                  <a:pt x="21547" y="2281"/>
                </a:cubicBezTo>
                <a:cubicBezTo>
                  <a:pt x="21551" y="2146"/>
                  <a:pt x="21402" y="2201"/>
                  <a:pt x="21282" y="2156"/>
                </a:cubicBezTo>
                <a:cubicBezTo>
                  <a:pt x="21193" y="2122"/>
                  <a:pt x="21141" y="2038"/>
                  <a:pt x="21088" y="1979"/>
                </a:cubicBezTo>
                <a:cubicBezTo>
                  <a:pt x="21021" y="1903"/>
                  <a:pt x="21017" y="1802"/>
                  <a:pt x="20944" y="1734"/>
                </a:cubicBezTo>
                <a:cubicBezTo>
                  <a:pt x="20893" y="1687"/>
                  <a:pt x="20811" y="1665"/>
                  <a:pt x="20766" y="1614"/>
                </a:cubicBezTo>
                <a:cubicBezTo>
                  <a:pt x="20727" y="1569"/>
                  <a:pt x="20706" y="1545"/>
                  <a:pt x="20650" y="1509"/>
                </a:cubicBezTo>
                <a:cubicBezTo>
                  <a:pt x="20612" y="1485"/>
                  <a:pt x="20571" y="1470"/>
                  <a:pt x="20545" y="1439"/>
                </a:cubicBezTo>
                <a:cubicBezTo>
                  <a:pt x="20481" y="1426"/>
                  <a:pt x="20414" y="1416"/>
                  <a:pt x="20360" y="1389"/>
                </a:cubicBezTo>
                <a:cubicBezTo>
                  <a:pt x="20238" y="1328"/>
                  <a:pt x="20344" y="1478"/>
                  <a:pt x="20350" y="1477"/>
                </a:cubicBezTo>
                <a:cubicBezTo>
                  <a:pt x="20311" y="1488"/>
                  <a:pt x="20261" y="1482"/>
                  <a:pt x="20207" y="1469"/>
                </a:cubicBezTo>
                <a:cubicBezTo>
                  <a:pt x="20110" y="1447"/>
                  <a:pt x="20001" y="1405"/>
                  <a:pt x="19917" y="1410"/>
                </a:cubicBezTo>
                <a:cubicBezTo>
                  <a:pt x="19764" y="1421"/>
                  <a:pt x="19821" y="1453"/>
                  <a:pt x="19720" y="1502"/>
                </a:cubicBezTo>
                <a:cubicBezTo>
                  <a:pt x="19582" y="1570"/>
                  <a:pt x="19440" y="1378"/>
                  <a:pt x="19294" y="1394"/>
                </a:cubicBezTo>
                <a:cubicBezTo>
                  <a:pt x="19234" y="1400"/>
                  <a:pt x="19216" y="1456"/>
                  <a:pt x="19198" y="1488"/>
                </a:cubicBezTo>
                <a:cubicBezTo>
                  <a:pt x="19175" y="1527"/>
                  <a:pt x="19117" y="1498"/>
                  <a:pt x="19076" y="1504"/>
                </a:cubicBezTo>
                <a:cubicBezTo>
                  <a:pt x="19001" y="1516"/>
                  <a:pt x="18863" y="1395"/>
                  <a:pt x="18797" y="1362"/>
                </a:cubicBezTo>
                <a:cubicBezTo>
                  <a:pt x="18716" y="1320"/>
                  <a:pt x="18866" y="1298"/>
                  <a:pt x="18676" y="1304"/>
                </a:cubicBezTo>
                <a:cubicBezTo>
                  <a:pt x="18601" y="1306"/>
                  <a:pt x="18469" y="1286"/>
                  <a:pt x="18416" y="1336"/>
                </a:cubicBezTo>
                <a:cubicBezTo>
                  <a:pt x="18379" y="1371"/>
                  <a:pt x="18357" y="1412"/>
                  <a:pt x="18327" y="1450"/>
                </a:cubicBezTo>
                <a:cubicBezTo>
                  <a:pt x="18290" y="1496"/>
                  <a:pt x="18260" y="1452"/>
                  <a:pt x="18220" y="1482"/>
                </a:cubicBezTo>
                <a:cubicBezTo>
                  <a:pt x="18193" y="1500"/>
                  <a:pt x="18332" y="1581"/>
                  <a:pt x="18198" y="1562"/>
                </a:cubicBezTo>
                <a:cubicBezTo>
                  <a:pt x="18123" y="1552"/>
                  <a:pt x="18048" y="1534"/>
                  <a:pt x="17979" y="1511"/>
                </a:cubicBezTo>
                <a:cubicBezTo>
                  <a:pt x="17861" y="1473"/>
                  <a:pt x="17891" y="1414"/>
                  <a:pt x="17835" y="1346"/>
                </a:cubicBezTo>
                <a:cubicBezTo>
                  <a:pt x="17766" y="1260"/>
                  <a:pt x="17160" y="1280"/>
                  <a:pt x="17183" y="1199"/>
                </a:cubicBezTo>
                <a:cubicBezTo>
                  <a:pt x="17210" y="1102"/>
                  <a:pt x="16949" y="1240"/>
                  <a:pt x="16909" y="1253"/>
                </a:cubicBezTo>
                <a:cubicBezTo>
                  <a:pt x="16756" y="1300"/>
                  <a:pt x="16604" y="1287"/>
                  <a:pt x="16448" y="1314"/>
                </a:cubicBezTo>
                <a:cubicBezTo>
                  <a:pt x="16289" y="1343"/>
                  <a:pt x="16252" y="1456"/>
                  <a:pt x="16113" y="1431"/>
                </a:cubicBezTo>
                <a:cubicBezTo>
                  <a:pt x="16068" y="1423"/>
                  <a:pt x="15926" y="1390"/>
                  <a:pt x="15884" y="1419"/>
                </a:cubicBezTo>
                <a:cubicBezTo>
                  <a:pt x="15839" y="1450"/>
                  <a:pt x="15955" y="1516"/>
                  <a:pt x="15927" y="1531"/>
                </a:cubicBezTo>
                <a:cubicBezTo>
                  <a:pt x="15833" y="1581"/>
                  <a:pt x="15452" y="1509"/>
                  <a:pt x="15431" y="1420"/>
                </a:cubicBezTo>
                <a:cubicBezTo>
                  <a:pt x="15421" y="1378"/>
                  <a:pt x="15468" y="1343"/>
                  <a:pt x="15402" y="1315"/>
                </a:cubicBezTo>
                <a:cubicBezTo>
                  <a:pt x="15336" y="1286"/>
                  <a:pt x="15235" y="1271"/>
                  <a:pt x="15160" y="1266"/>
                </a:cubicBezTo>
                <a:cubicBezTo>
                  <a:pt x="15039" y="1257"/>
                  <a:pt x="15065" y="1180"/>
                  <a:pt x="15052" y="1111"/>
                </a:cubicBezTo>
                <a:cubicBezTo>
                  <a:pt x="15043" y="1064"/>
                  <a:pt x="14950" y="1013"/>
                  <a:pt x="14904" y="985"/>
                </a:cubicBezTo>
                <a:cubicBezTo>
                  <a:pt x="14796" y="919"/>
                  <a:pt x="14742" y="866"/>
                  <a:pt x="14742" y="756"/>
                </a:cubicBezTo>
                <a:cubicBezTo>
                  <a:pt x="14742" y="722"/>
                  <a:pt x="14509" y="839"/>
                  <a:pt x="14465" y="833"/>
                </a:cubicBezTo>
                <a:cubicBezTo>
                  <a:pt x="14344" y="814"/>
                  <a:pt x="14240" y="666"/>
                  <a:pt x="14110" y="628"/>
                </a:cubicBezTo>
                <a:cubicBezTo>
                  <a:pt x="13984" y="590"/>
                  <a:pt x="14123" y="538"/>
                  <a:pt x="14097" y="509"/>
                </a:cubicBezTo>
                <a:cubicBezTo>
                  <a:pt x="14056" y="463"/>
                  <a:pt x="13922" y="486"/>
                  <a:pt x="13861" y="478"/>
                </a:cubicBezTo>
                <a:cubicBezTo>
                  <a:pt x="13781" y="468"/>
                  <a:pt x="13756" y="376"/>
                  <a:pt x="13687" y="376"/>
                </a:cubicBezTo>
                <a:cubicBezTo>
                  <a:pt x="13636" y="376"/>
                  <a:pt x="13582" y="427"/>
                  <a:pt x="13525" y="434"/>
                </a:cubicBezTo>
                <a:cubicBezTo>
                  <a:pt x="13430" y="445"/>
                  <a:pt x="13299" y="380"/>
                  <a:pt x="13241" y="463"/>
                </a:cubicBezTo>
                <a:cubicBezTo>
                  <a:pt x="13212" y="504"/>
                  <a:pt x="13225" y="575"/>
                  <a:pt x="13200" y="608"/>
                </a:cubicBezTo>
                <a:cubicBezTo>
                  <a:pt x="13157" y="663"/>
                  <a:pt x="13031" y="760"/>
                  <a:pt x="12964" y="669"/>
                </a:cubicBezTo>
                <a:cubicBezTo>
                  <a:pt x="12902" y="584"/>
                  <a:pt x="12634" y="694"/>
                  <a:pt x="12526" y="703"/>
                </a:cubicBezTo>
                <a:cubicBezTo>
                  <a:pt x="12427" y="712"/>
                  <a:pt x="12444" y="610"/>
                  <a:pt x="12405" y="571"/>
                </a:cubicBezTo>
                <a:cubicBezTo>
                  <a:pt x="12371" y="537"/>
                  <a:pt x="12226" y="537"/>
                  <a:pt x="12168" y="515"/>
                </a:cubicBezTo>
                <a:cubicBezTo>
                  <a:pt x="12111" y="492"/>
                  <a:pt x="12087" y="583"/>
                  <a:pt x="12084" y="602"/>
                </a:cubicBezTo>
                <a:cubicBezTo>
                  <a:pt x="12069" y="698"/>
                  <a:pt x="11993" y="745"/>
                  <a:pt x="11881" y="799"/>
                </a:cubicBezTo>
                <a:cubicBezTo>
                  <a:pt x="11721" y="877"/>
                  <a:pt x="11764" y="818"/>
                  <a:pt x="11710" y="714"/>
                </a:cubicBezTo>
                <a:cubicBezTo>
                  <a:pt x="11671" y="640"/>
                  <a:pt x="11503" y="653"/>
                  <a:pt x="11510" y="663"/>
                </a:cubicBezTo>
                <a:cubicBezTo>
                  <a:pt x="11455" y="595"/>
                  <a:pt x="11490" y="528"/>
                  <a:pt x="11420" y="461"/>
                </a:cubicBezTo>
                <a:cubicBezTo>
                  <a:pt x="11373" y="416"/>
                  <a:pt x="11297" y="461"/>
                  <a:pt x="11263" y="437"/>
                </a:cubicBezTo>
                <a:cubicBezTo>
                  <a:pt x="11188" y="385"/>
                  <a:pt x="11183" y="292"/>
                  <a:pt x="11096" y="246"/>
                </a:cubicBezTo>
                <a:cubicBezTo>
                  <a:pt x="11062" y="228"/>
                  <a:pt x="10968" y="228"/>
                  <a:pt x="10971" y="192"/>
                </a:cubicBezTo>
                <a:cubicBezTo>
                  <a:pt x="10977" y="109"/>
                  <a:pt x="10846" y="115"/>
                  <a:pt x="10726" y="126"/>
                </a:cubicBezTo>
                <a:cubicBezTo>
                  <a:pt x="10670" y="131"/>
                  <a:pt x="10616" y="136"/>
                  <a:pt x="10580" y="134"/>
                </a:cubicBezTo>
                <a:cubicBezTo>
                  <a:pt x="10509" y="129"/>
                  <a:pt x="10498" y="68"/>
                  <a:pt x="10510" y="0"/>
                </a:cubicBezTo>
                <a:cubicBezTo>
                  <a:pt x="10463" y="7"/>
                  <a:pt x="10415" y="10"/>
                  <a:pt x="10355" y="10"/>
                </a:cubicBezTo>
                <a:cubicBezTo>
                  <a:pt x="10302" y="9"/>
                  <a:pt x="10282" y="17"/>
                  <a:pt x="10239" y="31"/>
                </a:cubicBezTo>
                <a:cubicBezTo>
                  <a:pt x="10204" y="42"/>
                  <a:pt x="10155" y="40"/>
                  <a:pt x="10121" y="51"/>
                </a:cubicBezTo>
                <a:cubicBezTo>
                  <a:pt x="10079" y="63"/>
                  <a:pt x="9999" y="80"/>
                  <a:pt x="9980" y="114"/>
                </a:cubicBezTo>
                <a:cubicBezTo>
                  <a:pt x="9970" y="132"/>
                  <a:pt x="9976" y="153"/>
                  <a:pt x="9970" y="172"/>
                </a:cubicBezTo>
                <a:cubicBezTo>
                  <a:pt x="9968" y="178"/>
                  <a:pt x="9949" y="188"/>
                  <a:pt x="9946" y="197"/>
                </a:cubicBezTo>
                <a:cubicBezTo>
                  <a:pt x="9931" y="234"/>
                  <a:pt x="9923" y="265"/>
                  <a:pt x="9896" y="302"/>
                </a:cubicBezTo>
                <a:cubicBezTo>
                  <a:pt x="9874" y="331"/>
                  <a:pt x="9856" y="362"/>
                  <a:pt x="9837" y="390"/>
                </a:cubicBezTo>
                <a:cubicBezTo>
                  <a:pt x="9799" y="445"/>
                  <a:pt x="9756" y="498"/>
                  <a:pt x="9707" y="550"/>
                </a:cubicBezTo>
                <a:cubicBezTo>
                  <a:pt x="9646" y="613"/>
                  <a:pt x="9636" y="707"/>
                  <a:pt x="9662" y="782"/>
                </a:cubicBezTo>
                <a:cubicBezTo>
                  <a:pt x="9681" y="839"/>
                  <a:pt x="9738" y="883"/>
                  <a:pt x="9716" y="949"/>
                </a:cubicBezTo>
                <a:cubicBezTo>
                  <a:pt x="9704" y="984"/>
                  <a:pt x="9688" y="972"/>
                  <a:pt x="9661" y="995"/>
                </a:cubicBezTo>
                <a:cubicBezTo>
                  <a:pt x="9651" y="1003"/>
                  <a:pt x="9657" y="1019"/>
                  <a:pt x="9649" y="1027"/>
                </a:cubicBezTo>
                <a:cubicBezTo>
                  <a:pt x="9638" y="1036"/>
                  <a:pt x="9618" y="1042"/>
                  <a:pt x="9610" y="1052"/>
                </a:cubicBezTo>
                <a:cubicBezTo>
                  <a:pt x="9603" y="1062"/>
                  <a:pt x="9599" y="1089"/>
                  <a:pt x="9592" y="1096"/>
                </a:cubicBezTo>
                <a:cubicBezTo>
                  <a:pt x="9569" y="1116"/>
                  <a:pt x="9531" y="1119"/>
                  <a:pt x="9501" y="1130"/>
                </a:cubicBezTo>
                <a:cubicBezTo>
                  <a:pt x="9463" y="1146"/>
                  <a:pt x="9438" y="1158"/>
                  <a:pt x="9393" y="1172"/>
                </a:cubicBezTo>
                <a:cubicBezTo>
                  <a:pt x="9350" y="1186"/>
                  <a:pt x="9289" y="1188"/>
                  <a:pt x="9253" y="1203"/>
                </a:cubicBezTo>
                <a:cubicBezTo>
                  <a:pt x="9225" y="1214"/>
                  <a:pt x="9208" y="1243"/>
                  <a:pt x="9182" y="1257"/>
                </a:cubicBezTo>
                <a:cubicBezTo>
                  <a:pt x="9158" y="1269"/>
                  <a:pt x="9131" y="1268"/>
                  <a:pt x="9109" y="1286"/>
                </a:cubicBezTo>
                <a:cubicBezTo>
                  <a:pt x="9080" y="1309"/>
                  <a:pt x="9067" y="1337"/>
                  <a:pt x="9036" y="1360"/>
                </a:cubicBezTo>
                <a:cubicBezTo>
                  <a:pt x="9022" y="1371"/>
                  <a:pt x="9003" y="1380"/>
                  <a:pt x="8991" y="1391"/>
                </a:cubicBezTo>
                <a:cubicBezTo>
                  <a:pt x="8984" y="1398"/>
                  <a:pt x="8988" y="1417"/>
                  <a:pt x="8979" y="1423"/>
                </a:cubicBezTo>
                <a:cubicBezTo>
                  <a:pt x="8949" y="1446"/>
                  <a:pt x="8877" y="1461"/>
                  <a:pt x="8838" y="1475"/>
                </a:cubicBezTo>
                <a:cubicBezTo>
                  <a:pt x="8757" y="1504"/>
                  <a:pt x="8682" y="1509"/>
                  <a:pt x="8606" y="1533"/>
                </a:cubicBezTo>
                <a:cubicBezTo>
                  <a:pt x="8528" y="1558"/>
                  <a:pt x="8411" y="1534"/>
                  <a:pt x="8401" y="1615"/>
                </a:cubicBezTo>
                <a:cubicBezTo>
                  <a:pt x="8397" y="1643"/>
                  <a:pt x="8404" y="1671"/>
                  <a:pt x="8402" y="1699"/>
                </a:cubicBezTo>
                <a:cubicBezTo>
                  <a:pt x="8399" y="1735"/>
                  <a:pt x="8381" y="1770"/>
                  <a:pt x="8372" y="1804"/>
                </a:cubicBezTo>
                <a:cubicBezTo>
                  <a:pt x="8348" y="1892"/>
                  <a:pt x="8278" y="1882"/>
                  <a:pt x="8168" y="1887"/>
                </a:cubicBezTo>
                <a:cubicBezTo>
                  <a:pt x="8124" y="1888"/>
                  <a:pt x="8093" y="1904"/>
                  <a:pt x="8051" y="1909"/>
                </a:cubicBezTo>
                <a:cubicBezTo>
                  <a:pt x="8002" y="1915"/>
                  <a:pt x="7955" y="1903"/>
                  <a:pt x="7905" y="1913"/>
                </a:cubicBezTo>
                <a:cubicBezTo>
                  <a:pt x="7809" y="1930"/>
                  <a:pt x="7717" y="1929"/>
                  <a:pt x="7614" y="1929"/>
                </a:cubicBezTo>
                <a:cubicBezTo>
                  <a:pt x="7588" y="1929"/>
                  <a:pt x="7520" y="1918"/>
                  <a:pt x="7502" y="1932"/>
                </a:cubicBezTo>
                <a:cubicBezTo>
                  <a:pt x="7478" y="1951"/>
                  <a:pt x="7505" y="2006"/>
                  <a:pt x="7493" y="2030"/>
                </a:cubicBezTo>
                <a:cubicBezTo>
                  <a:pt x="7476" y="2032"/>
                  <a:pt x="7461" y="2034"/>
                  <a:pt x="7445" y="2037"/>
                </a:cubicBezTo>
                <a:cubicBezTo>
                  <a:pt x="7446" y="2080"/>
                  <a:pt x="7373" y="2099"/>
                  <a:pt x="7344" y="2132"/>
                </a:cubicBezTo>
                <a:cubicBezTo>
                  <a:pt x="7314" y="2165"/>
                  <a:pt x="7300" y="2202"/>
                  <a:pt x="7294" y="2242"/>
                </a:cubicBezTo>
                <a:cubicBezTo>
                  <a:pt x="7286" y="2291"/>
                  <a:pt x="7260" y="2333"/>
                  <a:pt x="7214" y="2372"/>
                </a:cubicBezTo>
                <a:cubicBezTo>
                  <a:pt x="7194" y="2389"/>
                  <a:pt x="7165" y="2399"/>
                  <a:pt x="7147" y="2413"/>
                </a:cubicBezTo>
                <a:cubicBezTo>
                  <a:pt x="7110" y="2441"/>
                  <a:pt x="7131" y="2437"/>
                  <a:pt x="7120" y="2472"/>
                </a:cubicBezTo>
                <a:cubicBezTo>
                  <a:pt x="7106" y="2513"/>
                  <a:pt x="7081" y="2566"/>
                  <a:pt x="7061" y="2607"/>
                </a:cubicBezTo>
                <a:cubicBezTo>
                  <a:pt x="7045" y="2639"/>
                  <a:pt x="7061" y="2650"/>
                  <a:pt x="7003" y="2660"/>
                </a:cubicBezTo>
                <a:cubicBezTo>
                  <a:pt x="6972" y="2665"/>
                  <a:pt x="6924" y="2659"/>
                  <a:pt x="6892" y="2659"/>
                </a:cubicBezTo>
                <a:cubicBezTo>
                  <a:pt x="6832" y="2659"/>
                  <a:pt x="6771" y="2659"/>
                  <a:pt x="6711" y="2659"/>
                </a:cubicBezTo>
                <a:cubicBezTo>
                  <a:pt x="6643" y="2658"/>
                  <a:pt x="6606" y="2678"/>
                  <a:pt x="6540" y="2682"/>
                </a:cubicBezTo>
                <a:cubicBezTo>
                  <a:pt x="6522" y="2732"/>
                  <a:pt x="6534" y="2795"/>
                  <a:pt x="6536" y="2846"/>
                </a:cubicBezTo>
                <a:cubicBezTo>
                  <a:pt x="6537" y="2910"/>
                  <a:pt x="6578" y="2969"/>
                  <a:pt x="6565" y="3034"/>
                </a:cubicBezTo>
                <a:cubicBezTo>
                  <a:pt x="6556" y="3079"/>
                  <a:pt x="6535" y="3109"/>
                  <a:pt x="6535" y="3159"/>
                </a:cubicBezTo>
                <a:cubicBezTo>
                  <a:pt x="6536" y="3215"/>
                  <a:pt x="6527" y="3263"/>
                  <a:pt x="6485" y="3310"/>
                </a:cubicBezTo>
                <a:cubicBezTo>
                  <a:pt x="6410" y="3393"/>
                  <a:pt x="6294" y="3456"/>
                  <a:pt x="6222" y="3539"/>
                </a:cubicBezTo>
                <a:cubicBezTo>
                  <a:pt x="6184" y="3582"/>
                  <a:pt x="6148" y="3629"/>
                  <a:pt x="6120" y="3675"/>
                </a:cubicBezTo>
                <a:cubicBezTo>
                  <a:pt x="6104" y="3701"/>
                  <a:pt x="6097" y="3709"/>
                  <a:pt x="6098" y="3742"/>
                </a:cubicBezTo>
                <a:cubicBezTo>
                  <a:pt x="6098" y="3767"/>
                  <a:pt x="6105" y="3790"/>
                  <a:pt x="6080" y="3809"/>
                </a:cubicBezTo>
                <a:cubicBezTo>
                  <a:pt x="6114" y="3842"/>
                  <a:pt x="6113" y="3853"/>
                  <a:pt x="6125" y="3888"/>
                </a:cubicBezTo>
                <a:cubicBezTo>
                  <a:pt x="6136" y="3915"/>
                  <a:pt x="6167" y="3926"/>
                  <a:pt x="6180" y="3950"/>
                </a:cubicBezTo>
                <a:cubicBezTo>
                  <a:pt x="6199" y="3984"/>
                  <a:pt x="6175" y="4022"/>
                  <a:pt x="6150" y="4050"/>
                </a:cubicBezTo>
                <a:cubicBezTo>
                  <a:pt x="6128" y="4074"/>
                  <a:pt x="6089" y="4093"/>
                  <a:pt x="6068" y="4117"/>
                </a:cubicBezTo>
                <a:cubicBezTo>
                  <a:pt x="6049" y="4138"/>
                  <a:pt x="6051" y="4162"/>
                  <a:pt x="6034" y="4181"/>
                </a:cubicBezTo>
                <a:cubicBezTo>
                  <a:pt x="6024" y="4193"/>
                  <a:pt x="5993" y="4210"/>
                  <a:pt x="5981" y="4221"/>
                </a:cubicBezTo>
                <a:cubicBezTo>
                  <a:pt x="5968" y="4233"/>
                  <a:pt x="5963" y="4246"/>
                  <a:pt x="5947" y="4257"/>
                </a:cubicBezTo>
                <a:cubicBezTo>
                  <a:pt x="5885" y="4301"/>
                  <a:pt x="5826" y="4331"/>
                  <a:pt x="5777" y="4383"/>
                </a:cubicBezTo>
                <a:cubicBezTo>
                  <a:pt x="5747" y="4416"/>
                  <a:pt x="5731" y="4451"/>
                  <a:pt x="5713" y="4492"/>
                </a:cubicBezTo>
                <a:cubicBezTo>
                  <a:pt x="5689" y="4544"/>
                  <a:pt x="5709" y="4589"/>
                  <a:pt x="5692" y="4639"/>
                </a:cubicBezTo>
                <a:cubicBezTo>
                  <a:pt x="5681" y="4673"/>
                  <a:pt x="5651" y="4706"/>
                  <a:pt x="5639" y="4743"/>
                </a:cubicBezTo>
                <a:cubicBezTo>
                  <a:pt x="5615" y="4815"/>
                  <a:pt x="5583" y="4909"/>
                  <a:pt x="5525" y="4973"/>
                </a:cubicBezTo>
                <a:cubicBezTo>
                  <a:pt x="5480" y="5022"/>
                  <a:pt x="5422" y="5017"/>
                  <a:pt x="5498" y="5077"/>
                </a:cubicBezTo>
                <a:cubicBezTo>
                  <a:pt x="5528" y="5101"/>
                  <a:pt x="5573" y="5119"/>
                  <a:pt x="5603" y="5143"/>
                </a:cubicBezTo>
                <a:cubicBezTo>
                  <a:pt x="5779" y="5277"/>
                  <a:pt x="5639" y="5479"/>
                  <a:pt x="5690" y="5640"/>
                </a:cubicBezTo>
                <a:cubicBezTo>
                  <a:pt x="5690" y="5640"/>
                  <a:pt x="5690" y="5639"/>
                  <a:pt x="5690" y="5639"/>
                </a:cubicBezTo>
                <a:cubicBezTo>
                  <a:pt x="5690" y="5640"/>
                  <a:pt x="5690" y="5640"/>
                  <a:pt x="5690" y="5641"/>
                </a:cubicBezTo>
                <a:cubicBezTo>
                  <a:pt x="5691" y="5643"/>
                  <a:pt x="5692" y="5645"/>
                  <a:pt x="5692" y="5647"/>
                </a:cubicBezTo>
                <a:cubicBezTo>
                  <a:pt x="5696" y="5652"/>
                  <a:pt x="5700" y="5657"/>
                  <a:pt x="5695" y="5656"/>
                </a:cubicBezTo>
                <a:cubicBezTo>
                  <a:pt x="5694" y="5653"/>
                  <a:pt x="5694" y="5650"/>
                  <a:pt x="5692" y="5647"/>
                </a:cubicBezTo>
                <a:cubicBezTo>
                  <a:pt x="5691" y="5645"/>
                  <a:pt x="5691" y="5644"/>
                  <a:pt x="5690" y="5643"/>
                </a:cubicBezTo>
                <a:cubicBezTo>
                  <a:pt x="5672" y="5725"/>
                  <a:pt x="5800" y="5770"/>
                  <a:pt x="5879" y="5797"/>
                </a:cubicBezTo>
                <a:cubicBezTo>
                  <a:pt x="5922" y="5812"/>
                  <a:pt x="5973" y="5834"/>
                  <a:pt x="5984" y="5868"/>
                </a:cubicBezTo>
                <a:cubicBezTo>
                  <a:pt x="5996" y="5906"/>
                  <a:pt x="5972" y="5937"/>
                  <a:pt x="6003" y="5974"/>
                </a:cubicBezTo>
                <a:cubicBezTo>
                  <a:pt x="6034" y="6011"/>
                  <a:pt x="6094" y="6038"/>
                  <a:pt x="6146" y="6066"/>
                </a:cubicBezTo>
                <a:cubicBezTo>
                  <a:pt x="6162" y="6074"/>
                  <a:pt x="6179" y="6083"/>
                  <a:pt x="6193" y="6093"/>
                </a:cubicBezTo>
                <a:cubicBezTo>
                  <a:pt x="6268" y="6141"/>
                  <a:pt x="6355" y="6102"/>
                  <a:pt x="6445" y="6123"/>
                </a:cubicBezTo>
                <a:cubicBezTo>
                  <a:pt x="6440" y="6146"/>
                  <a:pt x="6399" y="6160"/>
                  <a:pt x="6382" y="6180"/>
                </a:cubicBezTo>
                <a:cubicBezTo>
                  <a:pt x="6362" y="6205"/>
                  <a:pt x="6350" y="6232"/>
                  <a:pt x="6332" y="6256"/>
                </a:cubicBezTo>
                <a:cubicBezTo>
                  <a:pt x="6299" y="6300"/>
                  <a:pt x="6258" y="6349"/>
                  <a:pt x="6209" y="6384"/>
                </a:cubicBezTo>
                <a:cubicBezTo>
                  <a:pt x="6131" y="6439"/>
                  <a:pt x="6038" y="6483"/>
                  <a:pt x="5958" y="6536"/>
                </a:cubicBezTo>
                <a:cubicBezTo>
                  <a:pt x="5908" y="6569"/>
                  <a:pt x="5858" y="6608"/>
                  <a:pt x="5801" y="6636"/>
                </a:cubicBezTo>
                <a:cubicBezTo>
                  <a:pt x="5780" y="6646"/>
                  <a:pt x="5757" y="6640"/>
                  <a:pt x="5737" y="6652"/>
                </a:cubicBezTo>
                <a:cubicBezTo>
                  <a:pt x="5719" y="6662"/>
                  <a:pt x="5713" y="6679"/>
                  <a:pt x="5701" y="6692"/>
                </a:cubicBezTo>
                <a:cubicBezTo>
                  <a:pt x="5662" y="6734"/>
                  <a:pt x="5660" y="6758"/>
                  <a:pt x="5661" y="6807"/>
                </a:cubicBezTo>
                <a:cubicBezTo>
                  <a:pt x="5662" y="6853"/>
                  <a:pt x="5687" y="6947"/>
                  <a:pt x="5640" y="6980"/>
                </a:cubicBezTo>
                <a:cubicBezTo>
                  <a:pt x="5609" y="7003"/>
                  <a:pt x="5571" y="6993"/>
                  <a:pt x="5530" y="6994"/>
                </a:cubicBezTo>
                <a:cubicBezTo>
                  <a:pt x="5483" y="6995"/>
                  <a:pt x="5470" y="7009"/>
                  <a:pt x="5430" y="7017"/>
                </a:cubicBezTo>
                <a:cubicBezTo>
                  <a:pt x="5425" y="7018"/>
                  <a:pt x="5418" y="7018"/>
                  <a:pt x="5412" y="7018"/>
                </a:cubicBezTo>
                <a:cubicBezTo>
                  <a:pt x="5369" y="7022"/>
                  <a:pt x="5316" y="7015"/>
                  <a:pt x="5274" y="7015"/>
                </a:cubicBezTo>
                <a:cubicBezTo>
                  <a:pt x="5206" y="7016"/>
                  <a:pt x="5206" y="7028"/>
                  <a:pt x="5153" y="7048"/>
                </a:cubicBezTo>
                <a:cubicBezTo>
                  <a:pt x="5058" y="7082"/>
                  <a:pt x="4925" y="7046"/>
                  <a:pt x="4821" y="7062"/>
                </a:cubicBezTo>
                <a:cubicBezTo>
                  <a:pt x="4774" y="7069"/>
                  <a:pt x="4720" y="7091"/>
                  <a:pt x="4682" y="7117"/>
                </a:cubicBezTo>
                <a:cubicBezTo>
                  <a:pt x="4668" y="7126"/>
                  <a:pt x="4647" y="7143"/>
                  <a:pt x="4633" y="7152"/>
                </a:cubicBezTo>
                <a:cubicBezTo>
                  <a:pt x="4611" y="7165"/>
                  <a:pt x="4628" y="7168"/>
                  <a:pt x="4606" y="7174"/>
                </a:cubicBezTo>
                <a:cubicBezTo>
                  <a:pt x="4592" y="7178"/>
                  <a:pt x="4508" y="7154"/>
                  <a:pt x="4494" y="7147"/>
                </a:cubicBezTo>
                <a:cubicBezTo>
                  <a:pt x="4464" y="7132"/>
                  <a:pt x="4452" y="7108"/>
                  <a:pt x="4424" y="7091"/>
                </a:cubicBezTo>
                <a:cubicBezTo>
                  <a:pt x="4390" y="7070"/>
                  <a:pt x="4344" y="7058"/>
                  <a:pt x="4308" y="7036"/>
                </a:cubicBezTo>
                <a:cubicBezTo>
                  <a:pt x="4254" y="7003"/>
                  <a:pt x="4205" y="6994"/>
                  <a:pt x="4147" y="6970"/>
                </a:cubicBezTo>
                <a:cubicBezTo>
                  <a:pt x="4074" y="6940"/>
                  <a:pt x="4027" y="6894"/>
                  <a:pt x="3957" y="6862"/>
                </a:cubicBezTo>
                <a:cubicBezTo>
                  <a:pt x="3882" y="6827"/>
                  <a:pt x="3781" y="6800"/>
                  <a:pt x="3695" y="6788"/>
                </a:cubicBezTo>
                <a:cubicBezTo>
                  <a:pt x="3612" y="6776"/>
                  <a:pt x="3553" y="6804"/>
                  <a:pt x="3476" y="6807"/>
                </a:cubicBezTo>
                <a:cubicBezTo>
                  <a:pt x="3344" y="6813"/>
                  <a:pt x="3175" y="6807"/>
                  <a:pt x="3133" y="6698"/>
                </a:cubicBezTo>
                <a:cubicBezTo>
                  <a:pt x="3123" y="6673"/>
                  <a:pt x="3139" y="6635"/>
                  <a:pt x="3111" y="6620"/>
                </a:cubicBezTo>
                <a:cubicBezTo>
                  <a:pt x="3089" y="6608"/>
                  <a:pt x="3021" y="6623"/>
                  <a:pt x="2994" y="6620"/>
                </a:cubicBezTo>
                <a:cubicBezTo>
                  <a:pt x="2936" y="6613"/>
                  <a:pt x="2868" y="6587"/>
                  <a:pt x="2806" y="6573"/>
                </a:cubicBezTo>
                <a:cubicBezTo>
                  <a:pt x="2727" y="6554"/>
                  <a:pt x="2657" y="6558"/>
                  <a:pt x="2573" y="6557"/>
                </a:cubicBezTo>
                <a:cubicBezTo>
                  <a:pt x="2501" y="6556"/>
                  <a:pt x="2480" y="6570"/>
                  <a:pt x="2457" y="6597"/>
                </a:cubicBezTo>
                <a:cubicBezTo>
                  <a:pt x="2447" y="6609"/>
                  <a:pt x="2436" y="6623"/>
                  <a:pt x="2421" y="6640"/>
                </a:cubicBezTo>
                <a:cubicBezTo>
                  <a:pt x="2385" y="6680"/>
                  <a:pt x="2299" y="6720"/>
                  <a:pt x="2279" y="6764"/>
                </a:cubicBezTo>
                <a:cubicBezTo>
                  <a:pt x="2276" y="6772"/>
                  <a:pt x="2273" y="6785"/>
                  <a:pt x="2272" y="6800"/>
                </a:cubicBezTo>
                <a:cubicBezTo>
                  <a:pt x="2267" y="6844"/>
                  <a:pt x="2271" y="6908"/>
                  <a:pt x="2279" y="6933"/>
                </a:cubicBezTo>
                <a:cubicBezTo>
                  <a:pt x="2287" y="6957"/>
                  <a:pt x="2306" y="6967"/>
                  <a:pt x="2311" y="6994"/>
                </a:cubicBezTo>
                <a:cubicBezTo>
                  <a:pt x="2315" y="7021"/>
                  <a:pt x="2310" y="7051"/>
                  <a:pt x="2310" y="7078"/>
                </a:cubicBezTo>
                <a:cubicBezTo>
                  <a:pt x="2310" y="7128"/>
                  <a:pt x="2298" y="7186"/>
                  <a:pt x="2313" y="7234"/>
                </a:cubicBezTo>
                <a:cubicBezTo>
                  <a:pt x="2321" y="7261"/>
                  <a:pt x="2342" y="7290"/>
                  <a:pt x="2360" y="7313"/>
                </a:cubicBezTo>
                <a:cubicBezTo>
                  <a:pt x="2368" y="7322"/>
                  <a:pt x="2394" y="7358"/>
                  <a:pt x="2402" y="7365"/>
                </a:cubicBezTo>
                <a:cubicBezTo>
                  <a:pt x="2430" y="7388"/>
                  <a:pt x="2468" y="7398"/>
                  <a:pt x="2493" y="7427"/>
                </a:cubicBezTo>
                <a:cubicBezTo>
                  <a:pt x="2513" y="7451"/>
                  <a:pt x="2533" y="7478"/>
                  <a:pt x="2541" y="7506"/>
                </a:cubicBezTo>
                <a:cubicBezTo>
                  <a:pt x="2562" y="7582"/>
                  <a:pt x="2501" y="7633"/>
                  <a:pt x="2483" y="7704"/>
                </a:cubicBezTo>
                <a:cubicBezTo>
                  <a:pt x="2470" y="7758"/>
                  <a:pt x="2455" y="7813"/>
                  <a:pt x="2455" y="7870"/>
                </a:cubicBezTo>
                <a:cubicBezTo>
                  <a:pt x="2456" y="7928"/>
                  <a:pt x="2438" y="8002"/>
                  <a:pt x="2461" y="8058"/>
                </a:cubicBezTo>
                <a:cubicBezTo>
                  <a:pt x="2482" y="8109"/>
                  <a:pt x="2545" y="8156"/>
                  <a:pt x="2579" y="8204"/>
                </a:cubicBezTo>
                <a:cubicBezTo>
                  <a:pt x="2613" y="8252"/>
                  <a:pt x="2632" y="8342"/>
                  <a:pt x="2688" y="8380"/>
                </a:cubicBezTo>
                <a:cubicBezTo>
                  <a:pt x="2733" y="8410"/>
                  <a:pt x="2811" y="8419"/>
                  <a:pt x="2858" y="8454"/>
                </a:cubicBezTo>
                <a:cubicBezTo>
                  <a:pt x="2913" y="8495"/>
                  <a:pt x="2906" y="8545"/>
                  <a:pt x="2846" y="8576"/>
                </a:cubicBezTo>
                <a:cubicBezTo>
                  <a:pt x="2801" y="8599"/>
                  <a:pt x="2745" y="8599"/>
                  <a:pt x="2710" y="8636"/>
                </a:cubicBezTo>
                <a:cubicBezTo>
                  <a:pt x="2670" y="8678"/>
                  <a:pt x="2688" y="8746"/>
                  <a:pt x="2689" y="8798"/>
                </a:cubicBezTo>
                <a:cubicBezTo>
                  <a:pt x="2689" y="8820"/>
                  <a:pt x="2697" y="8850"/>
                  <a:pt x="2690" y="8871"/>
                </a:cubicBezTo>
                <a:cubicBezTo>
                  <a:pt x="2677" y="8916"/>
                  <a:pt x="2652" y="8904"/>
                  <a:pt x="2601" y="8912"/>
                </a:cubicBezTo>
                <a:cubicBezTo>
                  <a:pt x="2523" y="8924"/>
                  <a:pt x="2477" y="8955"/>
                  <a:pt x="2397" y="8954"/>
                </a:cubicBezTo>
                <a:cubicBezTo>
                  <a:pt x="2361" y="8954"/>
                  <a:pt x="2313" y="8948"/>
                  <a:pt x="2279" y="8953"/>
                </a:cubicBezTo>
                <a:cubicBezTo>
                  <a:pt x="2247" y="8958"/>
                  <a:pt x="2236" y="8977"/>
                  <a:pt x="2199" y="8978"/>
                </a:cubicBezTo>
                <a:cubicBezTo>
                  <a:pt x="2197" y="9020"/>
                  <a:pt x="2156" y="9029"/>
                  <a:pt x="2127" y="9058"/>
                </a:cubicBezTo>
                <a:cubicBezTo>
                  <a:pt x="2097" y="9086"/>
                  <a:pt x="2087" y="9102"/>
                  <a:pt x="2048" y="9125"/>
                </a:cubicBezTo>
                <a:cubicBezTo>
                  <a:pt x="2010" y="9149"/>
                  <a:pt x="1950" y="9173"/>
                  <a:pt x="1922" y="9203"/>
                </a:cubicBezTo>
                <a:cubicBezTo>
                  <a:pt x="1901" y="9226"/>
                  <a:pt x="1891" y="9255"/>
                  <a:pt x="1873" y="9277"/>
                </a:cubicBezTo>
                <a:cubicBezTo>
                  <a:pt x="1826" y="9335"/>
                  <a:pt x="1801" y="9372"/>
                  <a:pt x="1697" y="9371"/>
                </a:cubicBezTo>
                <a:cubicBezTo>
                  <a:pt x="1611" y="9370"/>
                  <a:pt x="1493" y="9357"/>
                  <a:pt x="1410" y="9374"/>
                </a:cubicBezTo>
                <a:cubicBezTo>
                  <a:pt x="1400" y="9421"/>
                  <a:pt x="1358" y="9469"/>
                  <a:pt x="1375" y="9518"/>
                </a:cubicBezTo>
                <a:cubicBezTo>
                  <a:pt x="1381" y="9536"/>
                  <a:pt x="1398" y="9551"/>
                  <a:pt x="1406" y="9569"/>
                </a:cubicBezTo>
                <a:cubicBezTo>
                  <a:pt x="1418" y="9595"/>
                  <a:pt x="1425" y="9625"/>
                  <a:pt x="1438" y="9653"/>
                </a:cubicBezTo>
                <a:cubicBezTo>
                  <a:pt x="1464" y="9706"/>
                  <a:pt x="1494" y="9753"/>
                  <a:pt x="1493" y="9809"/>
                </a:cubicBezTo>
                <a:cubicBezTo>
                  <a:pt x="1492" y="9861"/>
                  <a:pt x="1493" y="9914"/>
                  <a:pt x="1493" y="9965"/>
                </a:cubicBezTo>
                <a:cubicBezTo>
                  <a:pt x="1493" y="9988"/>
                  <a:pt x="1484" y="10018"/>
                  <a:pt x="1491" y="10039"/>
                </a:cubicBezTo>
                <a:cubicBezTo>
                  <a:pt x="1500" y="10065"/>
                  <a:pt x="1519" y="10070"/>
                  <a:pt x="1523" y="10101"/>
                </a:cubicBezTo>
                <a:cubicBezTo>
                  <a:pt x="1531" y="10155"/>
                  <a:pt x="1542" y="10198"/>
                  <a:pt x="1586" y="10247"/>
                </a:cubicBezTo>
                <a:cubicBezTo>
                  <a:pt x="1614" y="10278"/>
                  <a:pt x="1659" y="10293"/>
                  <a:pt x="1670" y="10330"/>
                </a:cubicBezTo>
                <a:cubicBezTo>
                  <a:pt x="1676" y="10350"/>
                  <a:pt x="1671" y="10383"/>
                  <a:pt x="1665" y="10403"/>
                </a:cubicBezTo>
                <a:cubicBezTo>
                  <a:pt x="1657" y="10433"/>
                  <a:pt x="1640" y="10454"/>
                  <a:pt x="1638" y="10486"/>
                </a:cubicBezTo>
                <a:cubicBezTo>
                  <a:pt x="1637" y="10510"/>
                  <a:pt x="1638" y="10535"/>
                  <a:pt x="1638" y="10559"/>
                </a:cubicBezTo>
                <a:cubicBezTo>
                  <a:pt x="1640" y="10659"/>
                  <a:pt x="1525" y="10694"/>
                  <a:pt x="1422" y="10748"/>
                </a:cubicBezTo>
                <a:cubicBezTo>
                  <a:pt x="1334" y="10793"/>
                  <a:pt x="1240" y="10832"/>
                  <a:pt x="1143" y="10863"/>
                </a:cubicBezTo>
                <a:cubicBezTo>
                  <a:pt x="1092" y="10879"/>
                  <a:pt x="1042" y="10870"/>
                  <a:pt x="1011" y="10831"/>
                </a:cubicBezTo>
                <a:cubicBezTo>
                  <a:pt x="982" y="10796"/>
                  <a:pt x="1000" y="10746"/>
                  <a:pt x="998" y="10705"/>
                </a:cubicBezTo>
                <a:cubicBezTo>
                  <a:pt x="992" y="10623"/>
                  <a:pt x="891" y="10542"/>
                  <a:pt x="793" y="10507"/>
                </a:cubicBezTo>
                <a:cubicBezTo>
                  <a:pt x="745" y="10490"/>
                  <a:pt x="702" y="10463"/>
                  <a:pt x="647" y="10455"/>
                </a:cubicBezTo>
                <a:cubicBezTo>
                  <a:pt x="593" y="10446"/>
                  <a:pt x="515" y="10423"/>
                  <a:pt x="456" y="10433"/>
                </a:cubicBezTo>
                <a:cubicBezTo>
                  <a:pt x="390" y="10445"/>
                  <a:pt x="414" y="10503"/>
                  <a:pt x="414" y="10549"/>
                </a:cubicBezTo>
                <a:cubicBezTo>
                  <a:pt x="414" y="10601"/>
                  <a:pt x="406" y="10636"/>
                  <a:pt x="384" y="10685"/>
                </a:cubicBezTo>
                <a:cubicBezTo>
                  <a:pt x="351" y="10759"/>
                  <a:pt x="304" y="10853"/>
                  <a:pt x="297" y="10935"/>
                </a:cubicBezTo>
                <a:cubicBezTo>
                  <a:pt x="292" y="10981"/>
                  <a:pt x="321" y="11029"/>
                  <a:pt x="255" y="11055"/>
                </a:cubicBezTo>
                <a:cubicBezTo>
                  <a:pt x="234" y="11063"/>
                  <a:pt x="185" y="11075"/>
                  <a:pt x="163" y="11079"/>
                </a:cubicBezTo>
                <a:cubicBezTo>
                  <a:pt x="140" y="11083"/>
                  <a:pt x="99" y="11072"/>
                  <a:pt x="80" y="11082"/>
                </a:cubicBezTo>
                <a:cubicBezTo>
                  <a:pt x="42" y="11099"/>
                  <a:pt x="65" y="11184"/>
                  <a:pt x="64" y="11216"/>
                </a:cubicBezTo>
                <a:cubicBezTo>
                  <a:pt x="63" y="11259"/>
                  <a:pt x="45" y="11307"/>
                  <a:pt x="28" y="11347"/>
                </a:cubicBezTo>
                <a:cubicBezTo>
                  <a:pt x="19" y="11368"/>
                  <a:pt x="7" y="11376"/>
                  <a:pt x="5" y="11404"/>
                </a:cubicBezTo>
                <a:cubicBezTo>
                  <a:pt x="4" y="11428"/>
                  <a:pt x="6" y="11453"/>
                  <a:pt x="6" y="11477"/>
                </a:cubicBezTo>
                <a:cubicBezTo>
                  <a:pt x="6" y="11516"/>
                  <a:pt x="-5" y="11564"/>
                  <a:pt x="4" y="11602"/>
                </a:cubicBezTo>
                <a:cubicBezTo>
                  <a:pt x="13" y="11642"/>
                  <a:pt x="56" y="11699"/>
                  <a:pt x="85" y="11733"/>
                </a:cubicBezTo>
                <a:cubicBezTo>
                  <a:pt x="98" y="11748"/>
                  <a:pt x="116" y="11749"/>
                  <a:pt x="124" y="11768"/>
                </a:cubicBezTo>
                <a:cubicBezTo>
                  <a:pt x="133" y="11789"/>
                  <a:pt x="128" y="11819"/>
                  <a:pt x="137" y="11842"/>
                </a:cubicBezTo>
                <a:cubicBezTo>
                  <a:pt x="169" y="11929"/>
                  <a:pt x="152" y="12032"/>
                  <a:pt x="152" y="12123"/>
                </a:cubicBezTo>
                <a:cubicBezTo>
                  <a:pt x="151" y="12224"/>
                  <a:pt x="173" y="12271"/>
                  <a:pt x="327" y="12269"/>
                </a:cubicBezTo>
                <a:cubicBezTo>
                  <a:pt x="396" y="12268"/>
                  <a:pt x="463" y="12283"/>
                  <a:pt x="531" y="12295"/>
                </a:cubicBezTo>
                <a:cubicBezTo>
                  <a:pt x="599" y="12307"/>
                  <a:pt x="663" y="12318"/>
                  <a:pt x="718" y="12353"/>
                </a:cubicBezTo>
                <a:cubicBezTo>
                  <a:pt x="769" y="12387"/>
                  <a:pt x="759" y="12413"/>
                  <a:pt x="778" y="12457"/>
                </a:cubicBezTo>
                <a:cubicBezTo>
                  <a:pt x="786" y="12476"/>
                  <a:pt x="798" y="12493"/>
                  <a:pt x="812" y="12511"/>
                </a:cubicBezTo>
                <a:cubicBezTo>
                  <a:pt x="919" y="12493"/>
                  <a:pt x="1060" y="12502"/>
                  <a:pt x="1181" y="12507"/>
                </a:cubicBezTo>
                <a:cubicBezTo>
                  <a:pt x="1208" y="12508"/>
                  <a:pt x="1235" y="12509"/>
                  <a:pt x="1259" y="12509"/>
                </a:cubicBezTo>
                <a:cubicBezTo>
                  <a:pt x="1315" y="12510"/>
                  <a:pt x="1345" y="12503"/>
                  <a:pt x="1390" y="12494"/>
                </a:cubicBezTo>
                <a:cubicBezTo>
                  <a:pt x="1423" y="12487"/>
                  <a:pt x="1433" y="12464"/>
                  <a:pt x="1480" y="12475"/>
                </a:cubicBezTo>
                <a:cubicBezTo>
                  <a:pt x="1519" y="12484"/>
                  <a:pt x="1552" y="12541"/>
                  <a:pt x="1576" y="12571"/>
                </a:cubicBezTo>
                <a:cubicBezTo>
                  <a:pt x="1621" y="12626"/>
                  <a:pt x="1631" y="12650"/>
                  <a:pt x="1715" y="12667"/>
                </a:cubicBezTo>
                <a:cubicBezTo>
                  <a:pt x="1788" y="12681"/>
                  <a:pt x="1927" y="12638"/>
                  <a:pt x="1994" y="12670"/>
                </a:cubicBezTo>
                <a:cubicBezTo>
                  <a:pt x="2058" y="12702"/>
                  <a:pt x="2036" y="12779"/>
                  <a:pt x="2055" y="12823"/>
                </a:cubicBezTo>
                <a:cubicBezTo>
                  <a:pt x="2089" y="12903"/>
                  <a:pt x="2208" y="12913"/>
                  <a:pt x="2309" y="12917"/>
                </a:cubicBezTo>
                <a:cubicBezTo>
                  <a:pt x="2434" y="12921"/>
                  <a:pt x="2653" y="12882"/>
                  <a:pt x="2764" y="12918"/>
                </a:cubicBezTo>
                <a:cubicBezTo>
                  <a:pt x="2892" y="12961"/>
                  <a:pt x="2905" y="13146"/>
                  <a:pt x="2954" y="13225"/>
                </a:cubicBezTo>
                <a:cubicBezTo>
                  <a:pt x="3023" y="13337"/>
                  <a:pt x="3141" y="13401"/>
                  <a:pt x="3261" y="13486"/>
                </a:cubicBezTo>
                <a:cubicBezTo>
                  <a:pt x="3321" y="13528"/>
                  <a:pt x="3359" y="13597"/>
                  <a:pt x="3424" y="13637"/>
                </a:cubicBezTo>
                <a:cubicBezTo>
                  <a:pt x="3481" y="13672"/>
                  <a:pt x="3554" y="13676"/>
                  <a:pt x="3620" y="13705"/>
                </a:cubicBezTo>
                <a:cubicBezTo>
                  <a:pt x="3738" y="13757"/>
                  <a:pt x="3838" y="13809"/>
                  <a:pt x="3937" y="13878"/>
                </a:cubicBezTo>
                <a:cubicBezTo>
                  <a:pt x="4035" y="13945"/>
                  <a:pt x="4014" y="14009"/>
                  <a:pt x="4014" y="14104"/>
                </a:cubicBezTo>
                <a:cubicBezTo>
                  <a:pt x="4014" y="14227"/>
                  <a:pt x="4009" y="14333"/>
                  <a:pt x="4067" y="14448"/>
                </a:cubicBezTo>
                <a:cubicBezTo>
                  <a:pt x="4094" y="14501"/>
                  <a:pt x="4133" y="14544"/>
                  <a:pt x="4187" y="14581"/>
                </a:cubicBezTo>
                <a:cubicBezTo>
                  <a:pt x="4249" y="14624"/>
                  <a:pt x="4320" y="14622"/>
                  <a:pt x="4381" y="14653"/>
                </a:cubicBezTo>
                <a:cubicBezTo>
                  <a:pt x="4413" y="14669"/>
                  <a:pt x="4454" y="14715"/>
                  <a:pt x="4484" y="14737"/>
                </a:cubicBezTo>
                <a:cubicBezTo>
                  <a:pt x="4500" y="14749"/>
                  <a:pt x="4527" y="14773"/>
                  <a:pt x="4539" y="14784"/>
                </a:cubicBezTo>
                <a:cubicBezTo>
                  <a:pt x="4567" y="14810"/>
                  <a:pt x="4608" y="14838"/>
                  <a:pt x="4622" y="14873"/>
                </a:cubicBezTo>
                <a:cubicBezTo>
                  <a:pt x="4642" y="14926"/>
                  <a:pt x="4605" y="14948"/>
                  <a:pt x="4591" y="14986"/>
                </a:cubicBezTo>
                <a:cubicBezTo>
                  <a:pt x="4573" y="15039"/>
                  <a:pt x="4567" y="15084"/>
                  <a:pt x="4538" y="15136"/>
                </a:cubicBezTo>
                <a:cubicBezTo>
                  <a:pt x="4437" y="15319"/>
                  <a:pt x="4498" y="15565"/>
                  <a:pt x="4495" y="15761"/>
                </a:cubicBezTo>
                <a:cubicBezTo>
                  <a:pt x="4493" y="15872"/>
                  <a:pt x="4574" y="15966"/>
                  <a:pt x="4583" y="16074"/>
                </a:cubicBezTo>
                <a:cubicBezTo>
                  <a:pt x="4587" y="16132"/>
                  <a:pt x="4586" y="16178"/>
                  <a:pt x="4551" y="16230"/>
                </a:cubicBezTo>
                <a:cubicBezTo>
                  <a:pt x="4516" y="16282"/>
                  <a:pt x="4453" y="16304"/>
                  <a:pt x="4410" y="16344"/>
                </a:cubicBezTo>
                <a:cubicBezTo>
                  <a:pt x="4373" y="16379"/>
                  <a:pt x="4380" y="16433"/>
                  <a:pt x="4323" y="16452"/>
                </a:cubicBezTo>
                <a:cubicBezTo>
                  <a:pt x="4282" y="16465"/>
                  <a:pt x="4167" y="16449"/>
                  <a:pt x="4123" y="16449"/>
                </a:cubicBezTo>
                <a:cubicBezTo>
                  <a:pt x="3950" y="16449"/>
                  <a:pt x="3783" y="16444"/>
                  <a:pt x="3620" y="16474"/>
                </a:cubicBezTo>
                <a:cubicBezTo>
                  <a:pt x="3549" y="16487"/>
                  <a:pt x="3508" y="16477"/>
                  <a:pt x="3456" y="16519"/>
                </a:cubicBezTo>
                <a:cubicBezTo>
                  <a:pt x="3397" y="16566"/>
                  <a:pt x="3403" y="16610"/>
                  <a:pt x="3402" y="16668"/>
                </a:cubicBezTo>
                <a:cubicBezTo>
                  <a:pt x="3400" y="16713"/>
                  <a:pt x="3392" y="16764"/>
                  <a:pt x="3406" y="16807"/>
                </a:cubicBezTo>
                <a:cubicBezTo>
                  <a:pt x="3420" y="16851"/>
                  <a:pt x="3446" y="16864"/>
                  <a:pt x="3445" y="16919"/>
                </a:cubicBezTo>
                <a:cubicBezTo>
                  <a:pt x="3444" y="17026"/>
                  <a:pt x="3398" y="17089"/>
                  <a:pt x="3326" y="17183"/>
                </a:cubicBezTo>
                <a:cubicBezTo>
                  <a:pt x="3286" y="17235"/>
                  <a:pt x="3256" y="17293"/>
                  <a:pt x="3173" y="17319"/>
                </a:cubicBezTo>
                <a:cubicBezTo>
                  <a:pt x="3118" y="17337"/>
                  <a:pt x="3054" y="17310"/>
                  <a:pt x="3015" y="17355"/>
                </a:cubicBezTo>
                <a:cubicBezTo>
                  <a:pt x="2968" y="17408"/>
                  <a:pt x="3043" y="17471"/>
                  <a:pt x="2977" y="17522"/>
                </a:cubicBezTo>
                <a:cubicBezTo>
                  <a:pt x="2947" y="17546"/>
                  <a:pt x="2876" y="17562"/>
                  <a:pt x="2833" y="17569"/>
                </a:cubicBezTo>
                <a:cubicBezTo>
                  <a:pt x="2753" y="17582"/>
                  <a:pt x="2727" y="17575"/>
                  <a:pt x="2669" y="17615"/>
                </a:cubicBezTo>
                <a:cubicBezTo>
                  <a:pt x="2607" y="17658"/>
                  <a:pt x="2606" y="17661"/>
                  <a:pt x="2657" y="17701"/>
                </a:cubicBezTo>
                <a:cubicBezTo>
                  <a:pt x="2733" y="17761"/>
                  <a:pt x="2840" y="17822"/>
                  <a:pt x="2921" y="17888"/>
                </a:cubicBezTo>
                <a:cubicBezTo>
                  <a:pt x="3000" y="17953"/>
                  <a:pt x="3058" y="18017"/>
                  <a:pt x="3128" y="18082"/>
                </a:cubicBezTo>
                <a:cubicBezTo>
                  <a:pt x="3154" y="18106"/>
                  <a:pt x="3230" y="18174"/>
                  <a:pt x="3231" y="18201"/>
                </a:cubicBezTo>
                <a:cubicBezTo>
                  <a:pt x="3233" y="18233"/>
                  <a:pt x="3161" y="18273"/>
                  <a:pt x="3149" y="18302"/>
                </a:cubicBezTo>
                <a:cubicBezTo>
                  <a:pt x="3128" y="18352"/>
                  <a:pt x="3105" y="18536"/>
                  <a:pt x="3146" y="18579"/>
                </a:cubicBezTo>
                <a:cubicBezTo>
                  <a:pt x="3245" y="18684"/>
                  <a:pt x="3378" y="18485"/>
                  <a:pt x="3454" y="18458"/>
                </a:cubicBezTo>
                <a:cubicBezTo>
                  <a:pt x="3581" y="18412"/>
                  <a:pt x="3671" y="18538"/>
                  <a:pt x="3751" y="18592"/>
                </a:cubicBezTo>
                <a:cubicBezTo>
                  <a:pt x="3844" y="18655"/>
                  <a:pt x="3941" y="18682"/>
                  <a:pt x="4036" y="18733"/>
                </a:cubicBezTo>
                <a:cubicBezTo>
                  <a:pt x="4141" y="18789"/>
                  <a:pt x="4208" y="18867"/>
                  <a:pt x="4232" y="18953"/>
                </a:cubicBezTo>
                <a:cubicBezTo>
                  <a:pt x="4254" y="19029"/>
                  <a:pt x="4261" y="19000"/>
                  <a:pt x="4363" y="19021"/>
                </a:cubicBezTo>
                <a:cubicBezTo>
                  <a:pt x="4429" y="19034"/>
                  <a:pt x="4525" y="19076"/>
                  <a:pt x="4584" y="19101"/>
                </a:cubicBezTo>
                <a:cubicBezTo>
                  <a:pt x="4698" y="19148"/>
                  <a:pt x="4794" y="19140"/>
                  <a:pt x="4932" y="19140"/>
                </a:cubicBezTo>
                <a:cubicBezTo>
                  <a:pt x="5023" y="19140"/>
                  <a:pt x="5294" y="19111"/>
                  <a:pt x="5329" y="19169"/>
                </a:cubicBezTo>
                <a:cubicBezTo>
                  <a:pt x="5373" y="19242"/>
                  <a:pt x="5304" y="19370"/>
                  <a:pt x="5278" y="19434"/>
                </a:cubicBezTo>
                <a:cubicBezTo>
                  <a:pt x="5258" y="19484"/>
                  <a:pt x="5217" y="19513"/>
                  <a:pt x="5235" y="19577"/>
                </a:cubicBezTo>
                <a:cubicBezTo>
                  <a:pt x="5245" y="19610"/>
                  <a:pt x="5280" y="19647"/>
                  <a:pt x="5317" y="19677"/>
                </a:cubicBezTo>
                <a:cubicBezTo>
                  <a:pt x="5308" y="19655"/>
                  <a:pt x="5300" y="19634"/>
                  <a:pt x="5287" y="19615"/>
                </a:cubicBezTo>
                <a:cubicBezTo>
                  <a:pt x="5370" y="19593"/>
                  <a:pt x="5499" y="19609"/>
                  <a:pt x="5588" y="19609"/>
                </a:cubicBezTo>
                <a:cubicBezTo>
                  <a:pt x="5713" y="19609"/>
                  <a:pt x="5838" y="19613"/>
                  <a:pt x="5962" y="19609"/>
                </a:cubicBezTo>
                <a:cubicBezTo>
                  <a:pt x="6019" y="19607"/>
                  <a:pt x="6047" y="19620"/>
                  <a:pt x="6072" y="19580"/>
                </a:cubicBezTo>
                <a:cubicBezTo>
                  <a:pt x="6086" y="19558"/>
                  <a:pt x="6070" y="19492"/>
                  <a:pt x="6069" y="19468"/>
                </a:cubicBezTo>
                <a:cubicBezTo>
                  <a:pt x="6068" y="19388"/>
                  <a:pt x="6097" y="19316"/>
                  <a:pt x="6122" y="19240"/>
                </a:cubicBezTo>
                <a:cubicBezTo>
                  <a:pt x="6131" y="19216"/>
                  <a:pt x="6172" y="19097"/>
                  <a:pt x="6245" y="19105"/>
                </a:cubicBezTo>
                <a:cubicBezTo>
                  <a:pt x="6294" y="19110"/>
                  <a:pt x="6352" y="19224"/>
                  <a:pt x="6386" y="19257"/>
                </a:cubicBezTo>
                <a:cubicBezTo>
                  <a:pt x="6412" y="19283"/>
                  <a:pt x="6440" y="19331"/>
                  <a:pt x="6470" y="19353"/>
                </a:cubicBezTo>
                <a:cubicBezTo>
                  <a:pt x="6508" y="19380"/>
                  <a:pt x="6574" y="19379"/>
                  <a:pt x="6619" y="19398"/>
                </a:cubicBezTo>
                <a:cubicBezTo>
                  <a:pt x="6676" y="19422"/>
                  <a:pt x="6752" y="19476"/>
                  <a:pt x="6792" y="19515"/>
                </a:cubicBezTo>
                <a:cubicBezTo>
                  <a:pt x="6822" y="19544"/>
                  <a:pt x="6812" y="19564"/>
                  <a:pt x="6853" y="19587"/>
                </a:cubicBezTo>
                <a:cubicBezTo>
                  <a:pt x="6898" y="19613"/>
                  <a:pt x="6956" y="19609"/>
                  <a:pt x="7009" y="19610"/>
                </a:cubicBezTo>
                <a:cubicBezTo>
                  <a:pt x="7060" y="19610"/>
                  <a:pt x="7113" y="19602"/>
                  <a:pt x="7162" y="19615"/>
                </a:cubicBezTo>
                <a:cubicBezTo>
                  <a:pt x="7220" y="19631"/>
                  <a:pt x="7277" y="19674"/>
                  <a:pt x="7337" y="19695"/>
                </a:cubicBezTo>
                <a:cubicBezTo>
                  <a:pt x="7533" y="19764"/>
                  <a:pt x="7771" y="19824"/>
                  <a:pt x="7951" y="19906"/>
                </a:cubicBezTo>
                <a:cubicBezTo>
                  <a:pt x="8041" y="19946"/>
                  <a:pt x="8036" y="19995"/>
                  <a:pt x="8037" y="20063"/>
                </a:cubicBezTo>
                <a:cubicBezTo>
                  <a:pt x="8037" y="20155"/>
                  <a:pt x="8021" y="20199"/>
                  <a:pt x="7896" y="20228"/>
                </a:cubicBezTo>
                <a:cubicBezTo>
                  <a:pt x="7802" y="20249"/>
                  <a:pt x="7728" y="20258"/>
                  <a:pt x="7643" y="20297"/>
                </a:cubicBezTo>
                <a:cubicBezTo>
                  <a:pt x="7565" y="20333"/>
                  <a:pt x="7476" y="20369"/>
                  <a:pt x="7387" y="20397"/>
                </a:cubicBezTo>
                <a:cubicBezTo>
                  <a:pt x="7388" y="20403"/>
                  <a:pt x="7389" y="20409"/>
                  <a:pt x="7391" y="20415"/>
                </a:cubicBezTo>
                <a:cubicBezTo>
                  <a:pt x="7400" y="20441"/>
                  <a:pt x="7440" y="20487"/>
                  <a:pt x="7456" y="20516"/>
                </a:cubicBezTo>
                <a:cubicBezTo>
                  <a:pt x="7491" y="20576"/>
                  <a:pt x="7526" y="20638"/>
                  <a:pt x="7557" y="20701"/>
                </a:cubicBezTo>
                <a:cubicBezTo>
                  <a:pt x="7597" y="20702"/>
                  <a:pt x="7639" y="20706"/>
                  <a:pt x="7677" y="20704"/>
                </a:cubicBezTo>
                <a:cubicBezTo>
                  <a:pt x="7855" y="20697"/>
                  <a:pt x="8005" y="20640"/>
                  <a:pt x="8189" y="20641"/>
                </a:cubicBezTo>
                <a:cubicBezTo>
                  <a:pt x="8405" y="20642"/>
                  <a:pt x="8642" y="20623"/>
                  <a:pt x="8857" y="20639"/>
                </a:cubicBezTo>
                <a:cubicBezTo>
                  <a:pt x="8976" y="20649"/>
                  <a:pt x="9050" y="20677"/>
                  <a:pt x="9118" y="20742"/>
                </a:cubicBezTo>
                <a:cubicBezTo>
                  <a:pt x="9170" y="20791"/>
                  <a:pt x="9277" y="20826"/>
                  <a:pt x="9265" y="20892"/>
                </a:cubicBezTo>
                <a:cubicBezTo>
                  <a:pt x="9260" y="20919"/>
                  <a:pt x="9228" y="20918"/>
                  <a:pt x="9222" y="20941"/>
                </a:cubicBezTo>
                <a:cubicBezTo>
                  <a:pt x="9213" y="20975"/>
                  <a:pt x="9218" y="21012"/>
                  <a:pt x="9218" y="21047"/>
                </a:cubicBezTo>
                <a:cubicBezTo>
                  <a:pt x="9219" y="21109"/>
                  <a:pt x="9200" y="21184"/>
                  <a:pt x="9216" y="21244"/>
                </a:cubicBezTo>
                <a:cubicBezTo>
                  <a:pt x="9248" y="21364"/>
                  <a:pt x="9339" y="21554"/>
                  <a:pt x="9526" y="21600"/>
                </a:cubicBezTo>
                <a:cubicBezTo>
                  <a:pt x="9591" y="21568"/>
                  <a:pt x="9678" y="21493"/>
                  <a:pt x="9731" y="21448"/>
                </a:cubicBezTo>
                <a:cubicBezTo>
                  <a:pt x="9797" y="21391"/>
                  <a:pt x="9833" y="21375"/>
                  <a:pt x="9920" y="21337"/>
                </a:cubicBezTo>
                <a:cubicBezTo>
                  <a:pt x="9961" y="21318"/>
                  <a:pt x="10015" y="21292"/>
                  <a:pt x="10004" y="21254"/>
                </a:cubicBezTo>
                <a:cubicBezTo>
                  <a:pt x="9998" y="21231"/>
                  <a:pt x="9875" y="21158"/>
                  <a:pt x="9851" y="21140"/>
                </a:cubicBezTo>
                <a:cubicBezTo>
                  <a:pt x="9816" y="21113"/>
                  <a:pt x="9751" y="21088"/>
                  <a:pt x="9724" y="21061"/>
                </a:cubicBezTo>
                <a:cubicBezTo>
                  <a:pt x="9661" y="20996"/>
                  <a:pt x="9684" y="20846"/>
                  <a:pt x="9772" y="20795"/>
                </a:cubicBezTo>
                <a:cubicBezTo>
                  <a:pt x="9748" y="20797"/>
                  <a:pt x="9723" y="20798"/>
                  <a:pt x="9699" y="20797"/>
                </a:cubicBezTo>
                <a:cubicBezTo>
                  <a:pt x="9700" y="20731"/>
                  <a:pt x="9790" y="20627"/>
                  <a:pt x="9820" y="20572"/>
                </a:cubicBezTo>
                <a:cubicBezTo>
                  <a:pt x="9867" y="20483"/>
                  <a:pt x="9897" y="20496"/>
                  <a:pt x="10008" y="20453"/>
                </a:cubicBezTo>
                <a:cubicBezTo>
                  <a:pt x="10139" y="20404"/>
                  <a:pt x="10257" y="20339"/>
                  <a:pt x="10399" y="20296"/>
                </a:cubicBezTo>
                <a:cubicBezTo>
                  <a:pt x="10558" y="20248"/>
                  <a:pt x="10731" y="20193"/>
                  <a:pt x="10878" y="20135"/>
                </a:cubicBezTo>
                <a:cubicBezTo>
                  <a:pt x="10966" y="20100"/>
                  <a:pt x="11001" y="20055"/>
                  <a:pt x="11098" y="20046"/>
                </a:cubicBezTo>
                <a:cubicBezTo>
                  <a:pt x="11197" y="20037"/>
                  <a:pt x="11306" y="20061"/>
                  <a:pt x="11405" y="20048"/>
                </a:cubicBezTo>
                <a:cubicBezTo>
                  <a:pt x="11462" y="20041"/>
                  <a:pt x="11631" y="20019"/>
                  <a:pt x="11662" y="19987"/>
                </a:cubicBezTo>
                <a:cubicBezTo>
                  <a:pt x="11707" y="19940"/>
                  <a:pt x="11650" y="19913"/>
                  <a:pt x="11623" y="19882"/>
                </a:cubicBezTo>
                <a:cubicBezTo>
                  <a:pt x="11589" y="19841"/>
                  <a:pt x="11583" y="19848"/>
                  <a:pt x="11579" y="19797"/>
                </a:cubicBezTo>
                <a:cubicBezTo>
                  <a:pt x="11575" y="19746"/>
                  <a:pt x="11575" y="19691"/>
                  <a:pt x="11579" y="19640"/>
                </a:cubicBezTo>
                <a:cubicBezTo>
                  <a:pt x="11586" y="19542"/>
                  <a:pt x="11655" y="19555"/>
                  <a:pt x="11745" y="19508"/>
                </a:cubicBezTo>
                <a:cubicBezTo>
                  <a:pt x="11878" y="19440"/>
                  <a:pt x="11886" y="19374"/>
                  <a:pt x="11886" y="19265"/>
                </a:cubicBezTo>
                <a:cubicBezTo>
                  <a:pt x="11885" y="19207"/>
                  <a:pt x="11869" y="19135"/>
                  <a:pt x="11883" y="19078"/>
                </a:cubicBezTo>
                <a:cubicBezTo>
                  <a:pt x="11892" y="19043"/>
                  <a:pt x="11923" y="19019"/>
                  <a:pt x="11932" y="18984"/>
                </a:cubicBezTo>
                <a:cubicBezTo>
                  <a:pt x="11930" y="18962"/>
                  <a:pt x="11928" y="18941"/>
                  <a:pt x="11927" y="18919"/>
                </a:cubicBezTo>
                <a:cubicBezTo>
                  <a:pt x="11930" y="18902"/>
                  <a:pt x="11942" y="18890"/>
                  <a:pt x="11964" y="18883"/>
                </a:cubicBezTo>
                <a:cubicBezTo>
                  <a:pt x="11981" y="18833"/>
                  <a:pt x="11966" y="18792"/>
                  <a:pt x="12042" y="18767"/>
                </a:cubicBezTo>
                <a:cubicBezTo>
                  <a:pt x="12118" y="18742"/>
                  <a:pt x="12188" y="18780"/>
                  <a:pt x="12245" y="18789"/>
                </a:cubicBezTo>
                <a:cubicBezTo>
                  <a:pt x="12327" y="18801"/>
                  <a:pt x="12420" y="18780"/>
                  <a:pt x="12500" y="18794"/>
                </a:cubicBezTo>
                <a:cubicBezTo>
                  <a:pt x="12540" y="18801"/>
                  <a:pt x="12544" y="18822"/>
                  <a:pt x="12583" y="18828"/>
                </a:cubicBezTo>
                <a:cubicBezTo>
                  <a:pt x="12631" y="18836"/>
                  <a:pt x="12711" y="18829"/>
                  <a:pt x="12761" y="18827"/>
                </a:cubicBezTo>
                <a:cubicBezTo>
                  <a:pt x="12866" y="18823"/>
                  <a:pt x="13094" y="18722"/>
                  <a:pt x="13115" y="18640"/>
                </a:cubicBezTo>
                <a:cubicBezTo>
                  <a:pt x="13132" y="18573"/>
                  <a:pt x="13034" y="18520"/>
                  <a:pt x="13065" y="18450"/>
                </a:cubicBezTo>
                <a:cubicBezTo>
                  <a:pt x="13086" y="18402"/>
                  <a:pt x="13153" y="18385"/>
                  <a:pt x="13209" y="18365"/>
                </a:cubicBezTo>
                <a:cubicBezTo>
                  <a:pt x="13353" y="18314"/>
                  <a:pt x="13498" y="18275"/>
                  <a:pt x="13626" y="18201"/>
                </a:cubicBezTo>
                <a:cubicBezTo>
                  <a:pt x="13748" y="18130"/>
                  <a:pt x="13930" y="18058"/>
                  <a:pt x="13888" y="17926"/>
                </a:cubicBezTo>
                <a:cubicBezTo>
                  <a:pt x="13848" y="17804"/>
                  <a:pt x="13716" y="17695"/>
                  <a:pt x="13600" y="17606"/>
                </a:cubicBezTo>
                <a:cubicBezTo>
                  <a:pt x="13521" y="17545"/>
                  <a:pt x="13370" y="17413"/>
                  <a:pt x="13414" y="17324"/>
                </a:cubicBezTo>
                <a:cubicBezTo>
                  <a:pt x="13435" y="17282"/>
                  <a:pt x="13570" y="17238"/>
                  <a:pt x="13634" y="17230"/>
                </a:cubicBezTo>
                <a:cubicBezTo>
                  <a:pt x="13744" y="17217"/>
                  <a:pt x="13787" y="17238"/>
                  <a:pt x="13812" y="17138"/>
                </a:cubicBezTo>
                <a:cubicBezTo>
                  <a:pt x="13825" y="17090"/>
                  <a:pt x="13811" y="17031"/>
                  <a:pt x="13810" y="16982"/>
                </a:cubicBezTo>
                <a:cubicBezTo>
                  <a:pt x="13810" y="16951"/>
                  <a:pt x="13813" y="16919"/>
                  <a:pt x="13811" y="16888"/>
                </a:cubicBezTo>
                <a:cubicBezTo>
                  <a:pt x="13807" y="16839"/>
                  <a:pt x="13776" y="16809"/>
                  <a:pt x="13764" y="16763"/>
                </a:cubicBezTo>
                <a:cubicBezTo>
                  <a:pt x="13742" y="16673"/>
                  <a:pt x="13738" y="16509"/>
                  <a:pt x="13764" y="16419"/>
                </a:cubicBezTo>
                <a:cubicBezTo>
                  <a:pt x="13781" y="16360"/>
                  <a:pt x="13842" y="16316"/>
                  <a:pt x="13725" y="16292"/>
                </a:cubicBezTo>
                <a:cubicBezTo>
                  <a:pt x="13630" y="16273"/>
                  <a:pt x="13510" y="16312"/>
                  <a:pt x="13416" y="16296"/>
                </a:cubicBezTo>
                <a:cubicBezTo>
                  <a:pt x="13352" y="16285"/>
                  <a:pt x="13269" y="16220"/>
                  <a:pt x="13218" y="16185"/>
                </a:cubicBezTo>
                <a:cubicBezTo>
                  <a:pt x="13140" y="16132"/>
                  <a:pt x="13154" y="16084"/>
                  <a:pt x="13154" y="16012"/>
                </a:cubicBezTo>
                <a:cubicBezTo>
                  <a:pt x="13155" y="15952"/>
                  <a:pt x="13142" y="15884"/>
                  <a:pt x="13153" y="15824"/>
                </a:cubicBezTo>
                <a:cubicBezTo>
                  <a:pt x="13173" y="15722"/>
                  <a:pt x="13223" y="15784"/>
                  <a:pt x="13328" y="15794"/>
                </a:cubicBezTo>
                <a:cubicBezTo>
                  <a:pt x="13406" y="15801"/>
                  <a:pt x="13497" y="15793"/>
                  <a:pt x="13575" y="15793"/>
                </a:cubicBezTo>
                <a:cubicBezTo>
                  <a:pt x="13705" y="15793"/>
                  <a:pt x="13857" y="15808"/>
                  <a:pt x="13985" y="15786"/>
                </a:cubicBezTo>
                <a:cubicBezTo>
                  <a:pt x="14178" y="15753"/>
                  <a:pt x="14181" y="15633"/>
                  <a:pt x="14203" y="15511"/>
                </a:cubicBezTo>
                <a:cubicBezTo>
                  <a:pt x="14224" y="15391"/>
                  <a:pt x="14308" y="15327"/>
                  <a:pt x="14424" y="15237"/>
                </a:cubicBezTo>
                <a:cubicBezTo>
                  <a:pt x="14486" y="15188"/>
                  <a:pt x="14488" y="15117"/>
                  <a:pt x="14551" y="15072"/>
                </a:cubicBezTo>
                <a:cubicBezTo>
                  <a:pt x="14609" y="15029"/>
                  <a:pt x="14740" y="15032"/>
                  <a:pt x="14816" y="15041"/>
                </a:cubicBezTo>
                <a:cubicBezTo>
                  <a:pt x="14993" y="15062"/>
                  <a:pt x="15053" y="15153"/>
                  <a:pt x="15166" y="15237"/>
                </a:cubicBezTo>
                <a:cubicBezTo>
                  <a:pt x="15239" y="15291"/>
                  <a:pt x="15244" y="15284"/>
                  <a:pt x="15341" y="15300"/>
                </a:cubicBezTo>
                <a:cubicBezTo>
                  <a:pt x="15451" y="15318"/>
                  <a:pt x="15530" y="15355"/>
                  <a:pt x="15647" y="15355"/>
                </a:cubicBezTo>
                <a:cubicBezTo>
                  <a:pt x="15823" y="15356"/>
                  <a:pt x="15952" y="15422"/>
                  <a:pt x="16067" y="15516"/>
                </a:cubicBezTo>
                <a:cubicBezTo>
                  <a:pt x="16118" y="15557"/>
                  <a:pt x="16175" y="15594"/>
                  <a:pt x="16224" y="15635"/>
                </a:cubicBezTo>
                <a:cubicBezTo>
                  <a:pt x="16338" y="15732"/>
                  <a:pt x="16370" y="15739"/>
                  <a:pt x="16524" y="15676"/>
                </a:cubicBezTo>
                <a:cubicBezTo>
                  <a:pt x="16750" y="15584"/>
                  <a:pt x="16974" y="15491"/>
                  <a:pt x="17228" y="15460"/>
                </a:cubicBezTo>
                <a:cubicBezTo>
                  <a:pt x="17212" y="15420"/>
                  <a:pt x="17197" y="15380"/>
                  <a:pt x="17206" y="15334"/>
                </a:cubicBezTo>
                <a:cubicBezTo>
                  <a:pt x="17215" y="15292"/>
                  <a:pt x="17208" y="15302"/>
                  <a:pt x="17263" y="15288"/>
                </a:cubicBezTo>
                <a:cubicBezTo>
                  <a:pt x="17279" y="15284"/>
                  <a:pt x="17296" y="15279"/>
                  <a:pt x="17314" y="15275"/>
                </a:cubicBezTo>
                <a:cubicBezTo>
                  <a:pt x="17352" y="15266"/>
                  <a:pt x="17392" y="15257"/>
                  <a:pt x="17426" y="15253"/>
                </a:cubicBezTo>
                <a:cubicBezTo>
                  <a:pt x="17504" y="15243"/>
                  <a:pt x="17575" y="15252"/>
                  <a:pt x="17645" y="15231"/>
                </a:cubicBezTo>
                <a:cubicBezTo>
                  <a:pt x="17716" y="15209"/>
                  <a:pt x="17758" y="15169"/>
                  <a:pt x="17761" y="15116"/>
                </a:cubicBezTo>
                <a:cubicBezTo>
                  <a:pt x="17762" y="15091"/>
                  <a:pt x="17751" y="15056"/>
                  <a:pt x="17759" y="15032"/>
                </a:cubicBezTo>
                <a:cubicBezTo>
                  <a:pt x="17768" y="15003"/>
                  <a:pt x="17796" y="14986"/>
                  <a:pt x="17827" y="14964"/>
                </a:cubicBezTo>
                <a:cubicBezTo>
                  <a:pt x="17848" y="14949"/>
                  <a:pt x="17888" y="14936"/>
                  <a:pt x="17901" y="14919"/>
                </a:cubicBezTo>
                <a:cubicBezTo>
                  <a:pt x="17921" y="14893"/>
                  <a:pt x="17902" y="14853"/>
                  <a:pt x="17909" y="14826"/>
                </a:cubicBezTo>
                <a:cubicBezTo>
                  <a:pt x="17915" y="14801"/>
                  <a:pt x="17934" y="14794"/>
                  <a:pt x="17936" y="14761"/>
                </a:cubicBezTo>
                <a:cubicBezTo>
                  <a:pt x="17937" y="14730"/>
                  <a:pt x="17935" y="14699"/>
                  <a:pt x="17935" y="14667"/>
                </a:cubicBezTo>
                <a:cubicBezTo>
                  <a:pt x="17936" y="14595"/>
                  <a:pt x="17919" y="14567"/>
                  <a:pt x="17836" y="14521"/>
                </a:cubicBezTo>
                <a:cubicBezTo>
                  <a:pt x="17774" y="14486"/>
                  <a:pt x="17730" y="14454"/>
                  <a:pt x="17760" y="14396"/>
                </a:cubicBezTo>
                <a:cubicBezTo>
                  <a:pt x="17772" y="14371"/>
                  <a:pt x="17785" y="14362"/>
                  <a:pt x="17790" y="14334"/>
                </a:cubicBezTo>
                <a:cubicBezTo>
                  <a:pt x="17797" y="14297"/>
                  <a:pt x="17783" y="14258"/>
                  <a:pt x="17788" y="14221"/>
                </a:cubicBezTo>
                <a:cubicBezTo>
                  <a:pt x="17798" y="14159"/>
                  <a:pt x="17868" y="14100"/>
                  <a:pt x="17913" y="14047"/>
                </a:cubicBezTo>
                <a:cubicBezTo>
                  <a:pt x="17960" y="13993"/>
                  <a:pt x="17993" y="13972"/>
                  <a:pt x="17993" y="13907"/>
                </a:cubicBezTo>
                <a:cubicBezTo>
                  <a:pt x="17993" y="13844"/>
                  <a:pt x="17965" y="13793"/>
                  <a:pt x="17964" y="13730"/>
                </a:cubicBezTo>
                <a:cubicBezTo>
                  <a:pt x="17964" y="13669"/>
                  <a:pt x="18011" y="13616"/>
                  <a:pt x="17991" y="13554"/>
                </a:cubicBezTo>
                <a:cubicBezTo>
                  <a:pt x="17974" y="13502"/>
                  <a:pt x="17895" y="13482"/>
                  <a:pt x="17847" y="13443"/>
                </a:cubicBezTo>
                <a:cubicBezTo>
                  <a:pt x="17786" y="13392"/>
                  <a:pt x="17802" y="13339"/>
                  <a:pt x="17756" y="13283"/>
                </a:cubicBezTo>
                <a:cubicBezTo>
                  <a:pt x="17750" y="13275"/>
                  <a:pt x="17743" y="13269"/>
                  <a:pt x="17735" y="13262"/>
                </a:cubicBezTo>
                <a:cubicBezTo>
                  <a:pt x="17689" y="13223"/>
                  <a:pt x="17619" y="13202"/>
                  <a:pt x="17591" y="13146"/>
                </a:cubicBezTo>
                <a:cubicBezTo>
                  <a:pt x="17564" y="13090"/>
                  <a:pt x="17535" y="13038"/>
                  <a:pt x="17497" y="12988"/>
                </a:cubicBezTo>
                <a:cubicBezTo>
                  <a:pt x="17461" y="12939"/>
                  <a:pt x="17417" y="12885"/>
                  <a:pt x="17409" y="12833"/>
                </a:cubicBezTo>
                <a:cubicBezTo>
                  <a:pt x="17399" y="12774"/>
                  <a:pt x="17385" y="12695"/>
                  <a:pt x="17482" y="12686"/>
                </a:cubicBezTo>
                <a:cubicBezTo>
                  <a:pt x="17562" y="12679"/>
                  <a:pt x="17629" y="12686"/>
                  <a:pt x="17701" y="12667"/>
                </a:cubicBezTo>
                <a:cubicBezTo>
                  <a:pt x="17795" y="12642"/>
                  <a:pt x="17745" y="12545"/>
                  <a:pt x="17831" y="12521"/>
                </a:cubicBezTo>
                <a:cubicBezTo>
                  <a:pt x="17847" y="12517"/>
                  <a:pt x="17869" y="12516"/>
                  <a:pt x="17892" y="12515"/>
                </a:cubicBezTo>
                <a:cubicBezTo>
                  <a:pt x="17912" y="12514"/>
                  <a:pt x="17933" y="12513"/>
                  <a:pt x="17949" y="12510"/>
                </a:cubicBezTo>
                <a:cubicBezTo>
                  <a:pt x="17989" y="12503"/>
                  <a:pt x="18022" y="12495"/>
                  <a:pt x="18057" y="12485"/>
                </a:cubicBezTo>
                <a:cubicBezTo>
                  <a:pt x="18143" y="12457"/>
                  <a:pt x="18149" y="12422"/>
                  <a:pt x="18170" y="12364"/>
                </a:cubicBezTo>
                <a:cubicBezTo>
                  <a:pt x="18192" y="12305"/>
                  <a:pt x="18227" y="12250"/>
                  <a:pt x="18226" y="12187"/>
                </a:cubicBezTo>
                <a:cubicBezTo>
                  <a:pt x="18224" y="12130"/>
                  <a:pt x="18239" y="12084"/>
                  <a:pt x="18312" y="12050"/>
                </a:cubicBezTo>
                <a:cubicBezTo>
                  <a:pt x="18375" y="12022"/>
                  <a:pt x="18450" y="12008"/>
                  <a:pt x="18512" y="11973"/>
                </a:cubicBezTo>
                <a:cubicBezTo>
                  <a:pt x="18559" y="11947"/>
                  <a:pt x="18608" y="11928"/>
                  <a:pt x="18648" y="11895"/>
                </a:cubicBezTo>
                <a:cubicBezTo>
                  <a:pt x="18705" y="11849"/>
                  <a:pt x="18693" y="11810"/>
                  <a:pt x="18692" y="11749"/>
                </a:cubicBezTo>
                <a:cubicBezTo>
                  <a:pt x="18692" y="11717"/>
                  <a:pt x="18696" y="11693"/>
                  <a:pt x="18707" y="11665"/>
                </a:cubicBezTo>
                <a:cubicBezTo>
                  <a:pt x="18717" y="11638"/>
                  <a:pt x="18716" y="11612"/>
                  <a:pt x="18724" y="11582"/>
                </a:cubicBezTo>
                <a:cubicBezTo>
                  <a:pt x="18732" y="11549"/>
                  <a:pt x="18761" y="11523"/>
                  <a:pt x="18752" y="11488"/>
                </a:cubicBezTo>
                <a:cubicBezTo>
                  <a:pt x="18744" y="11453"/>
                  <a:pt x="18725" y="11455"/>
                  <a:pt x="18693" y="11432"/>
                </a:cubicBezTo>
                <a:cubicBezTo>
                  <a:pt x="18641" y="11395"/>
                  <a:pt x="18514" y="11357"/>
                  <a:pt x="18546" y="11289"/>
                </a:cubicBezTo>
                <a:cubicBezTo>
                  <a:pt x="18557" y="11265"/>
                  <a:pt x="18586" y="11258"/>
                  <a:pt x="18606" y="11239"/>
                </a:cubicBezTo>
                <a:cubicBezTo>
                  <a:pt x="18638" y="11208"/>
                  <a:pt x="18635" y="11197"/>
                  <a:pt x="18634" y="11155"/>
                </a:cubicBezTo>
                <a:cubicBezTo>
                  <a:pt x="18634" y="11079"/>
                  <a:pt x="18659" y="11015"/>
                  <a:pt x="18554" y="10972"/>
                </a:cubicBezTo>
                <a:cubicBezTo>
                  <a:pt x="18483" y="10943"/>
                  <a:pt x="18452" y="10921"/>
                  <a:pt x="18430" y="10864"/>
                </a:cubicBezTo>
                <a:cubicBezTo>
                  <a:pt x="18425" y="10851"/>
                  <a:pt x="18431" y="10836"/>
                  <a:pt x="18428" y="10823"/>
                </a:cubicBezTo>
                <a:cubicBezTo>
                  <a:pt x="18425" y="10810"/>
                  <a:pt x="18404" y="10805"/>
                  <a:pt x="18400" y="10791"/>
                </a:cubicBezTo>
                <a:cubicBezTo>
                  <a:pt x="18392" y="10768"/>
                  <a:pt x="18392" y="10710"/>
                  <a:pt x="18407" y="10690"/>
                </a:cubicBezTo>
                <a:cubicBezTo>
                  <a:pt x="18422" y="10670"/>
                  <a:pt x="18464" y="10658"/>
                  <a:pt x="18483" y="10639"/>
                </a:cubicBezTo>
                <a:cubicBezTo>
                  <a:pt x="18499" y="10623"/>
                  <a:pt x="18518" y="10599"/>
                  <a:pt x="18533" y="10582"/>
                </a:cubicBezTo>
                <a:cubicBezTo>
                  <a:pt x="18571" y="10539"/>
                  <a:pt x="18629" y="10491"/>
                  <a:pt x="18607" y="10434"/>
                </a:cubicBezTo>
                <a:cubicBezTo>
                  <a:pt x="18596" y="10407"/>
                  <a:pt x="18558" y="10379"/>
                  <a:pt x="18540" y="10352"/>
                </a:cubicBezTo>
                <a:cubicBezTo>
                  <a:pt x="18519" y="10323"/>
                  <a:pt x="18502" y="10283"/>
                  <a:pt x="18464" y="10263"/>
                </a:cubicBezTo>
                <a:cubicBezTo>
                  <a:pt x="18473" y="10227"/>
                  <a:pt x="18555" y="10214"/>
                  <a:pt x="18597" y="10201"/>
                </a:cubicBezTo>
                <a:cubicBezTo>
                  <a:pt x="18664" y="10180"/>
                  <a:pt x="18711" y="10173"/>
                  <a:pt x="18780" y="10166"/>
                </a:cubicBezTo>
                <a:cubicBezTo>
                  <a:pt x="18845" y="10159"/>
                  <a:pt x="18893" y="10117"/>
                  <a:pt x="18949" y="10096"/>
                </a:cubicBezTo>
                <a:cubicBezTo>
                  <a:pt x="19006" y="10075"/>
                  <a:pt x="19033" y="10050"/>
                  <a:pt x="19045" y="9998"/>
                </a:cubicBezTo>
                <a:cubicBezTo>
                  <a:pt x="19051" y="9971"/>
                  <a:pt x="19039" y="9946"/>
                  <a:pt x="19050" y="9919"/>
                </a:cubicBezTo>
                <a:cubicBezTo>
                  <a:pt x="19056" y="9904"/>
                  <a:pt x="19070" y="9893"/>
                  <a:pt x="19073" y="9873"/>
                </a:cubicBezTo>
                <a:cubicBezTo>
                  <a:pt x="19084" y="9813"/>
                  <a:pt x="19073" y="9745"/>
                  <a:pt x="19073" y="9684"/>
                </a:cubicBezTo>
                <a:cubicBezTo>
                  <a:pt x="19073" y="9664"/>
                  <a:pt x="19071" y="9643"/>
                  <a:pt x="19072" y="9623"/>
                </a:cubicBezTo>
                <a:cubicBezTo>
                  <a:pt x="19075" y="9590"/>
                  <a:pt x="19096" y="9570"/>
                  <a:pt x="19104" y="9539"/>
                </a:cubicBezTo>
                <a:cubicBezTo>
                  <a:pt x="19110" y="9514"/>
                  <a:pt x="19117" y="9415"/>
                  <a:pt x="19098" y="9397"/>
                </a:cubicBezTo>
                <a:cubicBezTo>
                  <a:pt x="19073" y="9373"/>
                  <a:pt x="18936" y="9367"/>
                  <a:pt x="18898" y="9371"/>
                </a:cubicBezTo>
                <a:cubicBezTo>
                  <a:pt x="18827" y="9381"/>
                  <a:pt x="18770" y="9401"/>
                  <a:pt x="18694" y="9394"/>
                </a:cubicBezTo>
                <a:cubicBezTo>
                  <a:pt x="18611" y="9386"/>
                  <a:pt x="18589" y="9323"/>
                  <a:pt x="18577" y="9257"/>
                </a:cubicBezTo>
                <a:cubicBezTo>
                  <a:pt x="18568" y="9207"/>
                  <a:pt x="18566" y="9155"/>
                  <a:pt x="18549" y="9122"/>
                </a:cubicBezTo>
                <a:cubicBezTo>
                  <a:pt x="18521" y="9071"/>
                  <a:pt x="18507" y="9042"/>
                  <a:pt x="18453" y="9002"/>
                </a:cubicBezTo>
                <a:cubicBezTo>
                  <a:pt x="18416" y="8974"/>
                  <a:pt x="18343" y="8925"/>
                  <a:pt x="18327" y="8893"/>
                </a:cubicBezTo>
                <a:cubicBezTo>
                  <a:pt x="18302" y="8841"/>
                  <a:pt x="18389" y="8699"/>
                  <a:pt x="18490" y="8684"/>
                </a:cubicBezTo>
                <a:cubicBezTo>
                  <a:pt x="18540" y="8649"/>
                  <a:pt x="18610" y="8598"/>
                  <a:pt x="18629" y="8550"/>
                </a:cubicBezTo>
                <a:cubicBezTo>
                  <a:pt x="18646" y="8508"/>
                  <a:pt x="18652" y="8490"/>
                  <a:pt x="18693" y="8455"/>
                </a:cubicBezTo>
                <a:cubicBezTo>
                  <a:pt x="18710" y="8441"/>
                  <a:pt x="18732" y="8428"/>
                  <a:pt x="18754" y="8417"/>
                </a:cubicBezTo>
                <a:cubicBezTo>
                  <a:pt x="18783" y="8400"/>
                  <a:pt x="18813" y="8385"/>
                  <a:pt x="18835" y="8367"/>
                </a:cubicBezTo>
                <a:cubicBezTo>
                  <a:pt x="18844" y="8360"/>
                  <a:pt x="18854" y="8335"/>
                  <a:pt x="18861" y="8325"/>
                </a:cubicBezTo>
                <a:cubicBezTo>
                  <a:pt x="18883" y="8297"/>
                  <a:pt x="18905" y="8283"/>
                  <a:pt x="18942" y="8269"/>
                </a:cubicBezTo>
                <a:cubicBezTo>
                  <a:pt x="19039" y="8231"/>
                  <a:pt x="19145" y="8256"/>
                  <a:pt x="19249" y="8247"/>
                </a:cubicBezTo>
                <a:cubicBezTo>
                  <a:pt x="19298" y="8243"/>
                  <a:pt x="19323" y="8229"/>
                  <a:pt x="19366" y="8210"/>
                </a:cubicBezTo>
                <a:cubicBezTo>
                  <a:pt x="19403" y="8194"/>
                  <a:pt x="19461" y="8180"/>
                  <a:pt x="19480" y="8151"/>
                </a:cubicBezTo>
                <a:cubicBezTo>
                  <a:pt x="19498" y="8123"/>
                  <a:pt x="19481" y="8069"/>
                  <a:pt x="19482" y="8038"/>
                </a:cubicBezTo>
                <a:cubicBezTo>
                  <a:pt x="19482" y="8020"/>
                  <a:pt x="19484" y="8004"/>
                  <a:pt x="19480" y="7987"/>
                </a:cubicBezTo>
                <a:cubicBezTo>
                  <a:pt x="19476" y="7972"/>
                  <a:pt x="19454" y="7973"/>
                  <a:pt x="19451" y="7955"/>
                </a:cubicBezTo>
                <a:cubicBezTo>
                  <a:pt x="19438" y="7877"/>
                  <a:pt x="19666" y="7850"/>
                  <a:pt x="19743" y="7850"/>
                </a:cubicBezTo>
                <a:cubicBezTo>
                  <a:pt x="19805" y="7851"/>
                  <a:pt x="20012" y="7873"/>
                  <a:pt x="20038" y="7831"/>
                </a:cubicBezTo>
                <a:cubicBezTo>
                  <a:pt x="20052" y="7808"/>
                  <a:pt x="20040" y="7739"/>
                  <a:pt x="20034" y="7715"/>
                </a:cubicBezTo>
                <a:cubicBezTo>
                  <a:pt x="20029" y="7697"/>
                  <a:pt x="20006" y="7686"/>
                  <a:pt x="20011" y="7667"/>
                </a:cubicBezTo>
                <a:cubicBezTo>
                  <a:pt x="20018" y="7643"/>
                  <a:pt x="20072" y="7629"/>
                  <a:pt x="20095" y="7620"/>
                </a:cubicBezTo>
                <a:cubicBezTo>
                  <a:pt x="20166" y="7594"/>
                  <a:pt x="20270" y="7586"/>
                  <a:pt x="20330" y="7538"/>
                </a:cubicBezTo>
                <a:cubicBezTo>
                  <a:pt x="20396" y="7486"/>
                  <a:pt x="20404" y="7355"/>
                  <a:pt x="20388" y="7287"/>
                </a:cubicBezTo>
                <a:cubicBezTo>
                  <a:pt x="20384" y="7270"/>
                  <a:pt x="20369" y="7261"/>
                  <a:pt x="20364" y="7246"/>
                </a:cubicBezTo>
                <a:cubicBezTo>
                  <a:pt x="20356" y="7225"/>
                  <a:pt x="20367" y="7201"/>
                  <a:pt x="20359" y="7182"/>
                </a:cubicBezTo>
                <a:cubicBezTo>
                  <a:pt x="20348" y="7155"/>
                  <a:pt x="20309" y="7149"/>
                  <a:pt x="20297" y="7122"/>
                </a:cubicBezTo>
                <a:cubicBezTo>
                  <a:pt x="20290" y="7104"/>
                  <a:pt x="20300" y="7077"/>
                  <a:pt x="20299" y="7059"/>
                </a:cubicBezTo>
                <a:cubicBezTo>
                  <a:pt x="20297" y="7031"/>
                  <a:pt x="20285" y="7021"/>
                  <a:pt x="20276" y="6996"/>
                </a:cubicBezTo>
                <a:cubicBezTo>
                  <a:pt x="20264" y="6964"/>
                  <a:pt x="20254" y="6901"/>
                  <a:pt x="20268" y="6870"/>
                </a:cubicBezTo>
                <a:cubicBezTo>
                  <a:pt x="20291" y="6815"/>
                  <a:pt x="20383" y="6794"/>
                  <a:pt x="20446" y="6772"/>
                </a:cubicBezTo>
                <a:cubicBezTo>
                  <a:pt x="20485" y="6759"/>
                  <a:pt x="20517" y="6734"/>
                  <a:pt x="20553" y="6719"/>
                </a:cubicBezTo>
                <a:cubicBezTo>
                  <a:pt x="20597" y="6701"/>
                  <a:pt x="20643" y="6691"/>
                  <a:pt x="20685" y="6668"/>
                </a:cubicBezTo>
                <a:cubicBezTo>
                  <a:pt x="20768" y="6622"/>
                  <a:pt x="20845" y="6568"/>
                  <a:pt x="20821" y="6485"/>
                </a:cubicBezTo>
                <a:cubicBezTo>
                  <a:pt x="20799" y="6413"/>
                  <a:pt x="20769" y="6331"/>
                  <a:pt x="20815" y="6262"/>
                </a:cubicBezTo>
                <a:cubicBezTo>
                  <a:pt x="20859" y="6195"/>
                  <a:pt x="20962" y="6151"/>
                  <a:pt x="20992" y="6079"/>
                </a:cubicBezTo>
                <a:cubicBezTo>
                  <a:pt x="21005" y="6046"/>
                  <a:pt x="20999" y="6009"/>
                  <a:pt x="20998" y="5975"/>
                </a:cubicBezTo>
                <a:cubicBezTo>
                  <a:pt x="20997" y="5912"/>
                  <a:pt x="21032" y="5883"/>
                  <a:pt x="21050" y="5823"/>
                </a:cubicBezTo>
                <a:cubicBezTo>
                  <a:pt x="21058" y="5797"/>
                  <a:pt x="21046" y="5768"/>
                  <a:pt x="21054" y="5743"/>
                </a:cubicBezTo>
                <a:cubicBezTo>
                  <a:pt x="21058" y="5733"/>
                  <a:pt x="21076" y="5727"/>
                  <a:pt x="21079" y="5720"/>
                </a:cubicBezTo>
                <a:cubicBezTo>
                  <a:pt x="21090" y="5681"/>
                  <a:pt x="21071" y="5636"/>
                  <a:pt x="21084" y="5598"/>
                </a:cubicBezTo>
                <a:cubicBezTo>
                  <a:pt x="21093" y="5572"/>
                  <a:pt x="21111" y="5549"/>
                  <a:pt x="21121" y="5520"/>
                </a:cubicBezTo>
                <a:cubicBezTo>
                  <a:pt x="21132" y="5489"/>
                  <a:pt x="21161" y="5448"/>
                  <a:pt x="21173" y="5412"/>
                </a:cubicBezTo>
                <a:cubicBezTo>
                  <a:pt x="21199" y="5335"/>
                  <a:pt x="21203" y="5264"/>
                  <a:pt x="21202" y="5183"/>
                </a:cubicBezTo>
                <a:cubicBezTo>
                  <a:pt x="21201" y="5095"/>
                  <a:pt x="21238" y="5014"/>
                  <a:pt x="21267" y="4928"/>
                </a:cubicBezTo>
                <a:cubicBezTo>
                  <a:pt x="21283" y="4880"/>
                  <a:pt x="21306" y="4859"/>
                  <a:pt x="21334" y="4819"/>
                </a:cubicBezTo>
                <a:cubicBezTo>
                  <a:pt x="21359" y="4783"/>
                  <a:pt x="21338" y="4745"/>
                  <a:pt x="21354" y="4708"/>
                </a:cubicBezTo>
                <a:cubicBezTo>
                  <a:pt x="21362" y="4688"/>
                  <a:pt x="21392" y="4661"/>
                  <a:pt x="21405" y="4641"/>
                </a:cubicBezTo>
                <a:cubicBezTo>
                  <a:pt x="21432" y="4602"/>
                  <a:pt x="21453" y="4562"/>
                  <a:pt x="21471" y="4520"/>
                </a:cubicBezTo>
                <a:cubicBezTo>
                  <a:pt x="21482" y="4493"/>
                  <a:pt x="21514" y="4462"/>
                  <a:pt x="21524" y="4433"/>
                </a:cubicBezTo>
                <a:cubicBezTo>
                  <a:pt x="21534" y="4401"/>
                  <a:pt x="21516" y="4361"/>
                  <a:pt x="21521" y="4328"/>
                </a:cubicBezTo>
                <a:cubicBezTo>
                  <a:pt x="21527" y="4294"/>
                  <a:pt x="21546" y="4279"/>
                  <a:pt x="21552" y="4245"/>
                </a:cubicBezTo>
                <a:cubicBezTo>
                  <a:pt x="21559" y="4199"/>
                  <a:pt x="21558" y="4164"/>
                  <a:pt x="21574" y="4120"/>
                </a:cubicBezTo>
                <a:cubicBezTo>
                  <a:pt x="21581" y="4084"/>
                  <a:pt x="21595" y="4025"/>
                  <a:pt x="21549" y="4011"/>
                </a:cubicBezTo>
                <a:close/>
                <a:moveTo>
                  <a:pt x="7260" y="3532"/>
                </a:moveTo>
                <a:cubicBezTo>
                  <a:pt x="7279" y="3477"/>
                  <a:pt x="7417" y="3436"/>
                  <a:pt x="7491" y="3452"/>
                </a:cubicBezTo>
                <a:cubicBezTo>
                  <a:pt x="7498" y="3477"/>
                  <a:pt x="7523" y="3521"/>
                  <a:pt x="7523" y="3544"/>
                </a:cubicBezTo>
                <a:cubicBezTo>
                  <a:pt x="7523" y="3567"/>
                  <a:pt x="7497" y="3594"/>
                  <a:pt x="7481" y="3616"/>
                </a:cubicBezTo>
                <a:cubicBezTo>
                  <a:pt x="7467" y="3635"/>
                  <a:pt x="7457" y="3664"/>
                  <a:pt x="7438" y="3679"/>
                </a:cubicBezTo>
                <a:cubicBezTo>
                  <a:pt x="7404" y="3706"/>
                  <a:pt x="7379" y="3699"/>
                  <a:pt x="7320" y="3700"/>
                </a:cubicBezTo>
                <a:lnTo>
                  <a:pt x="7291" y="3721"/>
                </a:lnTo>
                <a:cubicBezTo>
                  <a:pt x="7291" y="3689"/>
                  <a:pt x="7303" y="3645"/>
                  <a:pt x="7293" y="3615"/>
                </a:cubicBezTo>
                <a:cubicBezTo>
                  <a:pt x="7282" y="3583"/>
                  <a:pt x="7246" y="3572"/>
                  <a:pt x="7260" y="3532"/>
                </a:cubicBezTo>
                <a:close/>
                <a:moveTo>
                  <a:pt x="8220" y="3371"/>
                </a:moveTo>
                <a:cubicBezTo>
                  <a:pt x="8174" y="3371"/>
                  <a:pt x="8128" y="3369"/>
                  <a:pt x="8093" y="3366"/>
                </a:cubicBezTo>
                <a:cubicBezTo>
                  <a:pt x="8017" y="3360"/>
                  <a:pt x="7921" y="3315"/>
                  <a:pt x="7845" y="3324"/>
                </a:cubicBezTo>
                <a:cubicBezTo>
                  <a:pt x="7845" y="3284"/>
                  <a:pt x="7829" y="3255"/>
                  <a:pt x="7822" y="3219"/>
                </a:cubicBezTo>
                <a:cubicBezTo>
                  <a:pt x="7816" y="3191"/>
                  <a:pt x="7835" y="3165"/>
                  <a:pt x="7852" y="3137"/>
                </a:cubicBezTo>
                <a:cubicBezTo>
                  <a:pt x="7907" y="3043"/>
                  <a:pt x="7964" y="3084"/>
                  <a:pt x="8060" y="3118"/>
                </a:cubicBezTo>
                <a:cubicBezTo>
                  <a:pt x="8089" y="3128"/>
                  <a:pt x="8135" y="3128"/>
                  <a:pt x="8160" y="3140"/>
                </a:cubicBezTo>
                <a:cubicBezTo>
                  <a:pt x="8202" y="3160"/>
                  <a:pt x="8188" y="3185"/>
                  <a:pt x="8202" y="3215"/>
                </a:cubicBezTo>
                <a:cubicBezTo>
                  <a:pt x="8209" y="3232"/>
                  <a:pt x="8238" y="3266"/>
                  <a:pt x="8253" y="3282"/>
                </a:cubicBezTo>
                <a:cubicBezTo>
                  <a:pt x="8258" y="3288"/>
                  <a:pt x="8267" y="3294"/>
                  <a:pt x="8276" y="3299"/>
                </a:cubicBezTo>
                <a:cubicBezTo>
                  <a:pt x="8305" y="3317"/>
                  <a:pt x="8342" y="3335"/>
                  <a:pt x="8339" y="3362"/>
                </a:cubicBezTo>
                <a:cubicBezTo>
                  <a:pt x="8307" y="3369"/>
                  <a:pt x="8264" y="3371"/>
                  <a:pt x="8220" y="337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50E43E37-72D0-4574-9CBD-14EC70A3341C}"/>
              </a:ext>
            </a:extLst>
          </p:cNvPr>
          <p:cNvGrpSpPr/>
          <p:nvPr/>
        </p:nvGrpSpPr>
        <p:grpSpPr>
          <a:xfrm>
            <a:off x="6131511" y="1896651"/>
            <a:ext cx="612917" cy="676741"/>
            <a:chOff x="8277925" y="1401655"/>
            <a:chExt cx="827482" cy="913650"/>
          </a:xfrm>
        </p:grpSpPr>
        <p:sp>
          <p:nvSpPr>
            <p:cNvPr id="357" name="Shape">
              <a:extLst>
                <a:ext uri="{FF2B5EF4-FFF2-40B4-BE49-F238E27FC236}">
                  <a16:creationId xmlns:a16="http://schemas.microsoft.com/office/drawing/2014/main" id="{CE92446B-4FF6-4EBB-B576-E8D1DCFE8369}"/>
                </a:ext>
              </a:extLst>
            </p:cNvPr>
            <p:cNvSpPr/>
            <p:nvPr/>
          </p:nvSpPr>
          <p:spPr>
            <a:xfrm>
              <a:off x="8928771" y="1948958"/>
              <a:ext cx="33182" cy="2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19218" extrusionOk="0">
                  <a:moveTo>
                    <a:pt x="18699" y="14478"/>
                  </a:moveTo>
                  <a:cubicBezTo>
                    <a:pt x="18319" y="14109"/>
                    <a:pt x="17996" y="13739"/>
                    <a:pt x="17750" y="13348"/>
                  </a:cubicBezTo>
                  <a:cubicBezTo>
                    <a:pt x="17123" y="12283"/>
                    <a:pt x="15947" y="10045"/>
                    <a:pt x="15643" y="8937"/>
                  </a:cubicBezTo>
                  <a:cubicBezTo>
                    <a:pt x="15111" y="6981"/>
                    <a:pt x="15643" y="5330"/>
                    <a:pt x="13935" y="4026"/>
                  </a:cubicBezTo>
                  <a:cubicBezTo>
                    <a:pt x="12891" y="3222"/>
                    <a:pt x="11031" y="3222"/>
                    <a:pt x="9835" y="2548"/>
                  </a:cubicBezTo>
                  <a:cubicBezTo>
                    <a:pt x="5887" y="310"/>
                    <a:pt x="3552" y="-2363"/>
                    <a:pt x="1275" y="3787"/>
                  </a:cubicBezTo>
                  <a:cubicBezTo>
                    <a:pt x="572" y="5677"/>
                    <a:pt x="-187" y="7329"/>
                    <a:pt x="41" y="9198"/>
                  </a:cubicBezTo>
                  <a:cubicBezTo>
                    <a:pt x="345" y="11588"/>
                    <a:pt x="971" y="13457"/>
                    <a:pt x="1009" y="16086"/>
                  </a:cubicBezTo>
                  <a:cubicBezTo>
                    <a:pt x="4141" y="15478"/>
                    <a:pt x="8070" y="18455"/>
                    <a:pt x="11183" y="18889"/>
                  </a:cubicBezTo>
                  <a:cubicBezTo>
                    <a:pt x="12607" y="19085"/>
                    <a:pt x="14524" y="19237"/>
                    <a:pt x="16422" y="19215"/>
                  </a:cubicBezTo>
                  <a:cubicBezTo>
                    <a:pt x="18206" y="19215"/>
                    <a:pt x="19990" y="19042"/>
                    <a:pt x="21281" y="18629"/>
                  </a:cubicBezTo>
                  <a:cubicBezTo>
                    <a:pt x="21413" y="16847"/>
                    <a:pt x="19875" y="15652"/>
                    <a:pt x="18699" y="14478"/>
                  </a:cubicBezTo>
                  <a:close/>
                </a:path>
              </a:pathLst>
            </a:custGeom>
            <a:solidFill>
              <a:srgbClr val="A6A6A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8" name="Shape">
              <a:extLst>
                <a:ext uri="{FF2B5EF4-FFF2-40B4-BE49-F238E27FC236}">
                  <a16:creationId xmlns:a16="http://schemas.microsoft.com/office/drawing/2014/main" id="{36521A42-26A9-4733-BE4A-E030962180BE}"/>
                </a:ext>
              </a:extLst>
            </p:cNvPr>
            <p:cNvSpPr/>
            <p:nvPr/>
          </p:nvSpPr>
          <p:spPr>
            <a:xfrm>
              <a:off x="8893271" y="1981500"/>
              <a:ext cx="17064" cy="2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639" extrusionOk="0">
                  <a:moveTo>
                    <a:pt x="246" y="6339"/>
                  </a:moveTo>
                  <a:cubicBezTo>
                    <a:pt x="-834" y="9400"/>
                    <a:pt x="1938" y="10203"/>
                    <a:pt x="2802" y="12636"/>
                  </a:cubicBezTo>
                  <a:cubicBezTo>
                    <a:pt x="3594" y="14894"/>
                    <a:pt x="2694" y="18256"/>
                    <a:pt x="2694" y="20639"/>
                  </a:cubicBezTo>
                  <a:lnTo>
                    <a:pt x="4962" y="19058"/>
                  </a:lnTo>
                  <a:cubicBezTo>
                    <a:pt x="9498" y="19008"/>
                    <a:pt x="11514" y="19560"/>
                    <a:pt x="14106" y="17503"/>
                  </a:cubicBezTo>
                  <a:cubicBezTo>
                    <a:pt x="15582" y="16324"/>
                    <a:pt x="16374" y="14141"/>
                    <a:pt x="17454" y="12712"/>
                  </a:cubicBezTo>
                  <a:cubicBezTo>
                    <a:pt x="18751" y="11031"/>
                    <a:pt x="20766" y="8974"/>
                    <a:pt x="20766" y="7217"/>
                  </a:cubicBezTo>
                  <a:cubicBezTo>
                    <a:pt x="20766" y="5461"/>
                    <a:pt x="18786" y="2125"/>
                    <a:pt x="18282" y="268"/>
                  </a:cubicBezTo>
                  <a:cubicBezTo>
                    <a:pt x="12450" y="-961"/>
                    <a:pt x="1722" y="2200"/>
                    <a:pt x="246" y="6339"/>
                  </a:cubicBezTo>
                  <a:close/>
                </a:path>
              </a:pathLst>
            </a:custGeom>
            <a:solidFill>
              <a:srgbClr val="A6A6A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9" name="Shape">
              <a:extLst>
                <a:ext uri="{FF2B5EF4-FFF2-40B4-BE49-F238E27FC236}">
                  <a16:creationId xmlns:a16="http://schemas.microsoft.com/office/drawing/2014/main" id="{8E362F11-3A90-4941-9474-358497ED2FF3}"/>
                </a:ext>
              </a:extLst>
            </p:cNvPr>
            <p:cNvSpPr/>
            <p:nvPr/>
          </p:nvSpPr>
          <p:spPr>
            <a:xfrm>
              <a:off x="8277925" y="1401655"/>
              <a:ext cx="827482" cy="91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93" extrusionOk="0">
                  <a:moveTo>
                    <a:pt x="21231" y="5405"/>
                  </a:moveTo>
                  <a:cubicBezTo>
                    <a:pt x="21042" y="5207"/>
                    <a:pt x="20653" y="5405"/>
                    <a:pt x="20484" y="5502"/>
                  </a:cubicBezTo>
                  <a:cubicBezTo>
                    <a:pt x="20166" y="5688"/>
                    <a:pt x="19822" y="5586"/>
                    <a:pt x="19490" y="5528"/>
                  </a:cubicBezTo>
                  <a:cubicBezTo>
                    <a:pt x="19236" y="5483"/>
                    <a:pt x="19173" y="5198"/>
                    <a:pt x="19102" y="5518"/>
                  </a:cubicBezTo>
                  <a:cubicBezTo>
                    <a:pt x="19057" y="5719"/>
                    <a:pt x="17934" y="5000"/>
                    <a:pt x="17823" y="4933"/>
                  </a:cubicBezTo>
                  <a:cubicBezTo>
                    <a:pt x="17668" y="4840"/>
                    <a:pt x="17598" y="4889"/>
                    <a:pt x="17404" y="4879"/>
                  </a:cubicBezTo>
                  <a:cubicBezTo>
                    <a:pt x="17288" y="4874"/>
                    <a:pt x="17178" y="4787"/>
                    <a:pt x="17067" y="4816"/>
                  </a:cubicBezTo>
                  <a:cubicBezTo>
                    <a:pt x="16771" y="4892"/>
                    <a:pt x="16880" y="4395"/>
                    <a:pt x="16502" y="4624"/>
                  </a:cubicBezTo>
                  <a:cubicBezTo>
                    <a:pt x="16169" y="4826"/>
                    <a:pt x="16266" y="4475"/>
                    <a:pt x="16066" y="4319"/>
                  </a:cubicBezTo>
                  <a:cubicBezTo>
                    <a:pt x="15860" y="4159"/>
                    <a:pt x="15711" y="4349"/>
                    <a:pt x="15577" y="4106"/>
                  </a:cubicBezTo>
                  <a:cubicBezTo>
                    <a:pt x="15395" y="3775"/>
                    <a:pt x="14990" y="4368"/>
                    <a:pt x="14828" y="4061"/>
                  </a:cubicBezTo>
                  <a:cubicBezTo>
                    <a:pt x="14728" y="3872"/>
                    <a:pt x="14535" y="3855"/>
                    <a:pt x="14309" y="3829"/>
                  </a:cubicBezTo>
                  <a:cubicBezTo>
                    <a:pt x="14378" y="3576"/>
                    <a:pt x="14432" y="3359"/>
                    <a:pt x="14562" y="3121"/>
                  </a:cubicBezTo>
                  <a:cubicBezTo>
                    <a:pt x="14610" y="3035"/>
                    <a:pt x="14372" y="2997"/>
                    <a:pt x="14309" y="3030"/>
                  </a:cubicBezTo>
                  <a:cubicBezTo>
                    <a:pt x="14135" y="3120"/>
                    <a:pt x="14075" y="3200"/>
                    <a:pt x="13871" y="3239"/>
                  </a:cubicBezTo>
                  <a:cubicBezTo>
                    <a:pt x="13548" y="3301"/>
                    <a:pt x="13744" y="3824"/>
                    <a:pt x="13736" y="4020"/>
                  </a:cubicBezTo>
                  <a:cubicBezTo>
                    <a:pt x="13726" y="4293"/>
                    <a:pt x="13638" y="4262"/>
                    <a:pt x="13331" y="4230"/>
                  </a:cubicBezTo>
                  <a:cubicBezTo>
                    <a:pt x="13034" y="4198"/>
                    <a:pt x="12838" y="3993"/>
                    <a:pt x="12571" y="3895"/>
                  </a:cubicBezTo>
                  <a:cubicBezTo>
                    <a:pt x="12302" y="3796"/>
                    <a:pt x="12367" y="3535"/>
                    <a:pt x="12455" y="3325"/>
                  </a:cubicBezTo>
                  <a:cubicBezTo>
                    <a:pt x="12566" y="3060"/>
                    <a:pt x="12922" y="3089"/>
                    <a:pt x="13003" y="2786"/>
                  </a:cubicBezTo>
                  <a:cubicBezTo>
                    <a:pt x="13017" y="2734"/>
                    <a:pt x="13000" y="2492"/>
                    <a:pt x="13043" y="2467"/>
                  </a:cubicBezTo>
                  <a:cubicBezTo>
                    <a:pt x="13130" y="2418"/>
                    <a:pt x="13218" y="2368"/>
                    <a:pt x="13296" y="2308"/>
                  </a:cubicBezTo>
                  <a:cubicBezTo>
                    <a:pt x="13389" y="2236"/>
                    <a:pt x="13333" y="2237"/>
                    <a:pt x="13341" y="2159"/>
                  </a:cubicBezTo>
                  <a:cubicBezTo>
                    <a:pt x="13361" y="1972"/>
                    <a:pt x="13465" y="1916"/>
                    <a:pt x="13562" y="1776"/>
                  </a:cubicBezTo>
                  <a:cubicBezTo>
                    <a:pt x="13594" y="1730"/>
                    <a:pt x="13420" y="1519"/>
                    <a:pt x="13430" y="1434"/>
                  </a:cubicBezTo>
                  <a:cubicBezTo>
                    <a:pt x="13447" y="1279"/>
                    <a:pt x="13498" y="1252"/>
                    <a:pt x="13474" y="1067"/>
                  </a:cubicBezTo>
                  <a:cubicBezTo>
                    <a:pt x="13442" y="815"/>
                    <a:pt x="12968" y="591"/>
                    <a:pt x="12707" y="665"/>
                  </a:cubicBezTo>
                  <a:cubicBezTo>
                    <a:pt x="12386" y="756"/>
                    <a:pt x="12320" y="661"/>
                    <a:pt x="12051" y="532"/>
                  </a:cubicBezTo>
                  <a:cubicBezTo>
                    <a:pt x="11911" y="465"/>
                    <a:pt x="11068" y="92"/>
                    <a:pt x="11200" y="574"/>
                  </a:cubicBezTo>
                  <a:cubicBezTo>
                    <a:pt x="11245" y="738"/>
                    <a:pt x="11339" y="742"/>
                    <a:pt x="11119" y="884"/>
                  </a:cubicBezTo>
                  <a:cubicBezTo>
                    <a:pt x="11109" y="891"/>
                    <a:pt x="10883" y="1039"/>
                    <a:pt x="10861" y="1040"/>
                  </a:cubicBezTo>
                  <a:cubicBezTo>
                    <a:pt x="10799" y="1042"/>
                    <a:pt x="10546" y="835"/>
                    <a:pt x="10493" y="783"/>
                  </a:cubicBezTo>
                  <a:cubicBezTo>
                    <a:pt x="10405" y="698"/>
                    <a:pt x="10462" y="528"/>
                    <a:pt x="10515" y="440"/>
                  </a:cubicBezTo>
                  <a:cubicBezTo>
                    <a:pt x="10668" y="189"/>
                    <a:pt x="10407" y="66"/>
                    <a:pt x="10180" y="84"/>
                  </a:cubicBezTo>
                  <a:cubicBezTo>
                    <a:pt x="9917" y="105"/>
                    <a:pt x="9748" y="48"/>
                    <a:pt x="9518" y="4"/>
                  </a:cubicBezTo>
                  <a:cubicBezTo>
                    <a:pt x="9510" y="3"/>
                    <a:pt x="9502" y="1"/>
                    <a:pt x="9494" y="0"/>
                  </a:cubicBezTo>
                  <a:cubicBezTo>
                    <a:pt x="9411" y="120"/>
                    <a:pt x="9343" y="238"/>
                    <a:pt x="9226" y="340"/>
                  </a:cubicBezTo>
                  <a:cubicBezTo>
                    <a:pt x="9177" y="382"/>
                    <a:pt x="9124" y="426"/>
                    <a:pt x="9069" y="460"/>
                  </a:cubicBezTo>
                  <a:cubicBezTo>
                    <a:pt x="9011" y="496"/>
                    <a:pt x="8938" y="493"/>
                    <a:pt x="8884" y="524"/>
                  </a:cubicBezTo>
                  <a:cubicBezTo>
                    <a:pt x="8788" y="579"/>
                    <a:pt x="8741" y="702"/>
                    <a:pt x="8682" y="782"/>
                  </a:cubicBezTo>
                  <a:cubicBezTo>
                    <a:pt x="8623" y="861"/>
                    <a:pt x="8570" y="839"/>
                    <a:pt x="8495" y="877"/>
                  </a:cubicBezTo>
                  <a:cubicBezTo>
                    <a:pt x="8452" y="900"/>
                    <a:pt x="8419" y="962"/>
                    <a:pt x="8390" y="999"/>
                  </a:cubicBezTo>
                  <a:cubicBezTo>
                    <a:pt x="8304" y="1105"/>
                    <a:pt x="8234" y="1226"/>
                    <a:pt x="8164" y="1337"/>
                  </a:cubicBezTo>
                  <a:cubicBezTo>
                    <a:pt x="8108" y="1426"/>
                    <a:pt x="8094" y="1519"/>
                    <a:pt x="8012" y="1597"/>
                  </a:cubicBezTo>
                  <a:cubicBezTo>
                    <a:pt x="7918" y="1686"/>
                    <a:pt x="7780" y="1700"/>
                    <a:pt x="7647" y="1707"/>
                  </a:cubicBezTo>
                  <a:cubicBezTo>
                    <a:pt x="7501" y="1714"/>
                    <a:pt x="7408" y="1774"/>
                    <a:pt x="7283" y="1840"/>
                  </a:cubicBezTo>
                  <a:cubicBezTo>
                    <a:pt x="7196" y="1886"/>
                    <a:pt x="7033" y="1855"/>
                    <a:pt x="6988" y="1922"/>
                  </a:cubicBezTo>
                  <a:cubicBezTo>
                    <a:pt x="6947" y="1985"/>
                    <a:pt x="6992" y="2219"/>
                    <a:pt x="6992" y="2302"/>
                  </a:cubicBezTo>
                  <a:cubicBezTo>
                    <a:pt x="6992" y="2420"/>
                    <a:pt x="7006" y="2496"/>
                    <a:pt x="7047" y="2606"/>
                  </a:cubicBezTo>
                  <a:cubicBezTo>
                    <a:pt x="7087" y="2713"/>
                    <a:pt x="7150" y="2827"/>
                    <a:pt x="7139" y="2942"/>
                  </a:cubicBezTo>
                  <a:cubicBezTo>
                    <a:pt x="7124" y="3095"/>
                    <a:pt x="7002" y="3178"/>
                    <a:pt x="6905" y="3297"/>
                  </a:cubicBezTo>
                  <a:cubicBezTo>
                    <a:pt x="6839" y="3377"/>
                    <a:pt x="6849" y="3460"/>
                    <a:pt x="6768" y="3533"/>
                  </a:cubicBezTo>
                  <a:cubicBezTo>
                    <a:pt x="6678" y="3613"/>
                    <a:pt x="6572" y="3643"/>
                    <a:pt x="6461" y="3692"/>
                  </a:cubicBezTo>
                  <a:cubicBezTo>
                    <a:pt x="6391" y="3724"/>
                    <a:pt x="6337" y="3757"/>
                    <a:pt x="6263" y="3780"/>
                  </a:cubicBezTo>
                  <a:cubicBezTo>
                    <a:pt x="6213" y="3796"/>
                    <a:pt x="6170" y="3804"/>
                    <a:pt x="6127" y="3836"/>
                  </a:cubicBezTo>
                  <a:cubicBezTo>
                    <a:pt x="6060" y="3884"/>
                    <a:pt x="5984" y="3915"/>
                    <a:pt x="5923" y="3967"/>
                  </a:cubicBezTo>
                  <a:cubicBezTo>
                    <a:pt x="5892" y="3992"/>
                    <a:pt x="5873" y="4020"/>
                    <a:pt x="5844" y="4041"/>
                  </a:cubicBezTo>
                  <a:cubicBezTo>
                    <a:pt x="5830" y="4051"/>
                    <a:pt x="5800" y="4043"/>
                    <a:pt x="5788" y="4053"/>
                  </a:cubicBezTo>
                  <a:cubicBezTo>
                    <a:pt x="5737" y="4096"/>
                    <a:pt x="5709" y="4202"/>
                    <a:pt x="5691" y="4257"/>
                  </a:cubicBezTo>
                  <a:cubicBezTo>
                    <a:pt x="5663" y="4347"/>
                    <a:pt x="5633" y="4419"/>
                    <a:pt x="5607" y="4509"/>
                  </a:cubicBezTo>
                  <a:cubicBezTo>
                    <a:pt x="5546" y="4722"/>
                    <a:pt x="5539" y="4933"/>
                    <a:pt x="5536" y="5158"/>
                  </a:cubicBezTo>
                  <a:cubicBezTo>
                    <a:pt x="5529" y="5466"/>
                    <a:pt x="5228" y="5501"/>
                    <a:pt x="4987" y="5623"/>
                  </a:cubicBezTo>
                  <a:cubicBezTo>
                    <a:pt x="4806" y="5714"/>
                    <a:pt x="4574" y="5757"/>
                    <a:pt x="4415" y="5886"/>
                  </a:cubicBezTo>
                  <a:cubicBezTo>
                    <a:pt x="4344" y="5944"/>
                    <a:pt x="4331" y="6041"/>
                    <a:pt x="4260" y="6108"/>
                  </a:cubicBezTo>
                  <a:cubicBezTo>
                    <a:pt x="4196" y="6167"/>
                    <a:pt x="4080" y="6216"/>
                    <a:pt x="3991" y="6198"/>
                  </a:cubicBezTo>
                  <a:cubicBezTo>
                    <a:pt x="3963" y="6192"/>
                    <a:pt x="3863" y="6146"/>
                    <a:pt x="3833" y="6132"/>
                  </a:cubicBezTo>
                  <a:cubicBezTo>
                    <a:pt x="3782" y="6108"/>
                    <a:pt x="3753" y="6051"/>
                    <a:pt x="3709" y="6033"/>
                  </a:cubicBezTo>
                  <a:cubicBezTo>
                    <a:pt x="3649" y="6008"/>
                    <a:pt x="3441" y="6016"/>
                    <a:pt x="3378" y="6034"/>
                  </a:cubicBezTo>
                  <a:cubicBezTo>
                    <a:pt x="3278" y="6062"/>
                    <a:pt x="3205" y="6176"/>
                    <a:pt x="3145" y="6249"/>
                  </a:cubicBezTo>
                  <a:cubicBezTo>
                    <a:pt x="3036" y="6379"/>
                    <a:pt x="3058" y="6479"/>
                    <a:pt x="3058" y="6641"/>
                  </a:cubicBezTo>
                  <a:cubicBezTo>
                    <a:pt x="3058" y="6867"/>
                    <a:pt x="3113" y="7059"/>
                    <a:pt x="3108" y="7289"/>
                  </a:cubicBezTo>
                  <a:cubicBezTo>
                    <a:pt x="3102" y="7513"/>
                    <a:pt x="2984" y="7714"/>
                    <a:pt x="2827" y="7887"/>
                  </a:cubicBezTo>
                  <a:cubicBezTo>
                    <a:pt x="2772" y="7947"/>
                    <a:pt x="2696" y="8012"/>
                    <a:pt x="2674" y="8087"/>
                  </a:cubicBezTo>
                  <a:cubicBezTo>
                    <a:pt x="2648" y="8175"/>
                    <a:pt x="2670" y="8298"/>
                    <a:pt x="2670" y="8391"/>
                  </a:cubicBezTo>
                  <a:cubicBezTo>
                    <a:pt x="2670" y="8494"/>
                    <a:pt x="2692" y="8621"/>
                    <a:pt x="2672" y="8722"/>
                  </a:cubicBezTo>
                  <a:cubicBezTo>
                    <a:pt x="2661" y="8777"/>
                    <a:pt x="2627" y="8819"/>
                    <a:pt x="2619" y="8877"/>
                  </a:cubicBezTo>
                  <a:cubicBezTo>
                    <a:pt x="2612" y="8927"/>
                    <a:pt x="2632" y="8974"/>
                    <a:pt x="2614" y="9025"/>
                  </a:cubicBezTo>
                  <a:cubicBezTo>
                    <a:pt x="2512" y="9033"/>
                    <a:pt x="2455" y="9072"/>
                    <a:pt x="2354" y="9076"/>
                  </a:cubicBezTo>
                  <a:cubicBezTo>
                    <a:pt x="2246" y="9081"/>
                    <a:pt x="2199" y="9074"/>
                    <a:pt x="2111" y="9119"/>
                  </a:cubicBezTo>
                  <a:cubicBezTo>
                    <a:pt x="2026" y="9163"/>
                    <a:pt x="1948" y="9228"/>
                    <a:pt x="1939" y="9318"/>
                  </a:cubicBezTo>
                  <a:cubicBezTo>
                    <a:pt x="1926" y="9434"/>
                    <a:pt x="2006" y="9435"/>
                    <a:pt x="2059" y="9516"/>
                  </a:cubicBezTo>
                  <a:cubicBezTo>
                    <a:pt x="2140" y="9641"/>
                    <a:pt x="2003" y="9914"/>
                    <a:pt x="2113" y="10022"/>
                  </a:cubicBezTo>
                  <a:cubicBezTo>
                    <a:pt x="2190" y="10097"/>
                    <a:pt x="2297" y="10032"/>
                    <a:pt x="2332" y="10155"/>
                  </a:cubicBezTo>
                  <a:cubicBezTo>
                    <a:pt x="2343" y="10192"/>
                    <a:pt x="2352" y="10390"/>
                    <a:pt x="2328" y="10419"/>
                  </a:cubicBezTo>
                  <a:cubicBezTo>
                    <a:pt x="2278" y="10479"/>
                    <a:pt x="1935" y="10444"/>
                    <a:pt x="1844" y="10465"/>
                  </a:cubicBezTo>
                  <a:cubicBezTo>
                    <a:pt x="1769" y="10482"/>
                    <a:pt x="1719" y="10504"/>
                    <a:pt x="1651" y="10542"/>
                  </a:cubicBezTo>
                  <a:cubicBezTo>
                    <a:pt x="1588" y="10577"/>
                    <a:pt x="1532" y="10627"/>
                    <a:pt x="1456" y="10622"/>
                  </a:cubicBezTo>
                  <a:cubicBezTo>
                    <a:pt x="1315" y="10615"/>
                    <a:pt x="1162" y="10540"/>
                    <a:pt x="1077" y="10433"/>
                  </a:cubicBezTo>
                  <a:cubicBezTo>
                    <a:pt x="1038" y="10383"/>
                    <a:pt x="1049" y="10338"/>
                    <a:pt x="983" y="10299"/>
                  </a:cubicBezTo>
                  <a:cubicBezTo>
                    <a:pt x="918" y="10260"/>
                    <a:pt x="856" y="10262"/>
                    <a:pt x="775" y="10266"/>
                  </a:cubicBezTo>
                  <a:cubicBezTo>
                    <a:pt x="538" y="10275"/>
                    <a:pt x="527" y="10476"/>
                    <a:pt x="425" y="10620"/>
                  </a:cubicBezTo>
                  <a:cubicBezTo>
                    <a:pt x="360" y="10710"/>
                    <a:pt x="279" y="10778"/>
                    <a:pt x="167" y="10798"/>
                  </a:cubicBezTo>
                  <a:cubicBezTo>
                    <a:pt x="81" y="10813"/>
                    <a:pt x="33" y="10798"/>
                    <a:pt x="9" y="10894"/>
                  </a:cubicBezTo>
                  <a:cubicBezTo>
                    <a:pt x="-3" y="10939"/>
                    <a:pt x="-1" y="10961"/>
                    <a:pt x="9" y="11007"/>
                  </a:cubicBezTo>
                  <a:cubicBezTo>
                    <a:pt x="5" y="10994"/>
                    <a:pt x="54" y="11122"/>
                    <a:pt x="44" y="11106"/>
                  </a:cubicBezTo>
                  <a:cubicBezTo>
                    <a:pt x="77" y="11158"/>
                    <a:pt x="152" y="11189"/>
                    <a:pt x="182" y="11247"/>
                  </a:cubicBezTo>
                  <a:cubicBezTo>
                    <a:pt x="225" y="11326"/>
                    <a:pt x="232" y="11540"/>
                    <a:pt x="375" y="11541"/>
                  </a:cubicBezTo>
                  <a:cubicBezTo>
                    <a:pt x="399" y="11541"/>
                    <a:pt x="548" y="11435"/>
                    <a:pt x="581" y="11415"/>
                  </a:cubicBezTo>
                  <a:cubicBezTo>
                    <a:pt x="628" y="11386"/>
                    <a:pt x="667" y="11345"/>
                    <a:pt x="713" y="11314"/>
                  </a:cubicBezTo>
                  <a:cubicBezTo>
                    <a:pt x="737" y="11299"/>
                    <a:pt x="799" y="11289"/>
                    <a:pt x="814" y="11274"/>
                  </a:cubicBezTo>
                  <a:cubicBezTo>
                    <a:pt x="834" y="11254"/>
                    <a:pt x="821" y="11216"/>
                    <a:pt x="834" y="11194"/>
                  </a:cubicBezTo>
                  <a:cubicBezTo>
                    <a:pt x="887" y="11104"/>
                    <a:pt x="894" y="11092"/>
                    <a:pt x="970" y="11171"/>
                  </a:cubicBezTo>
                  <a:cubicBezTo>
                    <a:pt x="1072" y="11280"/>
                    <a:pt x="1141" y="11408"/>
                    <a:pt x="1091" y="11547"/>
                  </a:cubicBezTo>
                  <a:cubicBezTo>
                    <a:pt x="1065" y="11621"/>
                    <a:pt x="1022" y="11685"/>
                    <a:pt x="1017" y="11768"/>
                  </a:cubicBezTo>
                  <a:cubicBezTo>
                    <a:pt x="1012" y="11838"/>
                    <a:pt x="1038" y="11923"/>
                    <a:pt x="1021" y="11991"/>
                  </a:cubicBezTo>
                  <a:cubicBezTo>
                    <a:pt x="1003" y="12058"/>
                    <a:pt x="964" y="12141"/>
                    <a:pt x="933" y="12210"/>
                  </a:cubicBezTo>
                  <a:cubicBezTo>
                    <a:pt x="905" y="12272"/>
                    <a:pt x="895" y="12327"/>
                    <a:pt x="874" y="12385"/>
                  </a:cubicBezTo>
                  <a:cubicBezTo>
                    <a:pt x="845" y="12461"/>
                    <a:pt x="802" y="12531"/>
                    <a:pt x="774" y="12607"/>
                  </a:cubicBezTo>
                  <a:cubicBezTo>
                    <a:pt x="748" y="12679"/>
                    <a:pt x="753" y="12694"/>
                    <a:pt x="690" y="12750"/>
                  </a:cubicBezTo>
                  <a:cubicBezTo>
                    <a:pt x="634" y="12800"/>
                    <a:pt x="576" y="12828"/>
                    <a:pt x="531" y="12870"/>
                  </a:cubicBezTo>
                  <a:cubicBezTo>
                    <a:pt x="520" y="12880"/>
                    <a:pt x="510" y="12894"/>
                    <a:pt x="499" y="12909"/>
                  </a:cubicBezTo>
                  <a:cubicBezTo>
                    <a:pt x="542" y="12907"/>
                    <a:pt x="583" y="12907"/>
                    <a:pt x="622" y="12914"/>
                  </a:cubicBezTo>
                  <a:cubicBezTo>
                    <a:pt x="653" y="12919"/>
                    <a:pt x="683" y="12928"/>
                    <a:pt x="713" y="12939"/>
                  </a:cubicBezTo>
                  <a:cubicBezTo>
                    <a:pt x="848" y="12988"/>
                    <a:pt x="966" y="13078"/>
                    <a:pt x="1114" y="13093"/>
                  </a:cubicBezTo>
                  <a:cubicBezTo>
                    <a:pt x="1194" y="13102"/>
                    <a:pt x="1281" y="13077"/>
                    <a:pt x="1361" y="13090"/>
                  </a:cubicBezTo>
                  <a:cubicBezTo>
                    <a:pt x="1429" y="13102"/>
                    <a:pt x="1492" y="13141"/>
                    <a:pt x="1554" y="13170"/>
                  </a:cubicBezTo>
                  <a:cubicBezTo>
                    <a:pt x="1628" y="13204"/>
                    <a:pt x="1716" y="13226"/>
                    <a:pt x="1785" y="13267"/>
                  </a:cubicBezTo>
                  <a:cubicBezTo>
                    <a:pt x="1866" y="13316"/>
                    <a:pt x="1916" y="13392"/>
                    <a:pt x="1988" y="13447"/>
                  </a:cubicBezTo>
                  <a:cubicBezTo>
                    <a:pt x="2064" y="13505"/>
                    <a:pt x="2146" y="13529"/>
                    <a:pt x="2234" y="13567"/>
                  </a:cubicBezTo>
                  <a:cubicBezTo>
                    <a:pt x="2326" y="13608"/>
                    <a:pt x="2342" y="13618"/>
                    <a:pt x="2427" y="13601"/>
                  </a:cubicBezTo>
                  <a:cubicBezTo>
                    <a:pt x="2569" y="13573"/>
                    <a:pt x="2759" y="13558"/>
                    <a:pt x="2911" y="13588"/>
                  </a:cubicBezTo>
                  <a:cubicBezTo>
                    <a:pt x="2994" y="13604"/>
                    <a:pt x="3077" y="13635"/>
                    <a:pt x="3157" y="13655"/>
                  </a:cubicBezTo>
                  <a:cubicBezTo>
                    <a:pt x="3254" y="13680"/>
                    <a:pt x="3308" y="13725"/>
                    <a:pt x="3396" y="13767"/>
                  </a:cubicBezTo>
                  <a:cubicBezTo>
                    <a:pt x="3585" y="13855"/>
                    <a:pt x="3784" y="13825"/>
                    <a:pt x="3973" y="13899"/>
                  </a:cubicBezTo>
                  <a:cubicBezTo>
                    <a:pt x="4023" y="13919"/>
                    <a:pt x="4100" y="13961"/>
                    <a:pt x="4158" y="13971"/>
                  </a:cubicBezTo>
                  <a:cubicBezTo>
                    <a:pt x="4226" y="13983"/>
                    <a:pt x="4307" y="13957"/>
                    <a:pt x="4373" y="13974"/>
                  </a:cubicBezTo>
                  <a:cubicBezTo>
                    <a:pt x="4444" y="13991"/>
                    <a:pt x="4563" y="14082"/>
                    <a:pt x="4607" y="14125"/>
                  </a:cubicBezTo>
                  <a:cubicBezTo>
                    <a:pt x="4662" y="14177"/>
                    <a:pt x="4668" y="14234"/>
                    <a:pt x="4698" y="14294"/>
                  </a:cubicBezTo>
                  <a:cubicBezTo>
                    <a:pt x="4750" y="14398"/>
                    <a:pt x="4848" y="14496"/>
                    <a:pt x="4915" y="14593"/>
                  </a:cubicBezTo>
                  <a:cubicBezTo>
                    <a:pt x="5013" y="14734"/>
                    <a:pt x="5242" y="14808"/>
                    <a:pt x="5415" y="14814"/>
                  </a:cubicBezTo>
                  <a:cubicBezTo>
                    <a:pt x="5572" y="14819"/>
                    <a:pt x="5689" y="14866"/>
                    <a:pt x="5834" y="14936"/>
                  </a:cubicBezTo>
                  <a:cubicBezTo>
                    <a:pt x="5958" y="14996"/>
                    <a:pt x="6031" y="15017"/>
                    <a:pt x="6160" y="15041"/>
                  </a:cubicBezTo>
                  <a:cubicBezTo>
                    <a:pt x="6168" y="15182"/>
                    <a:pt x="6360" y="15308"/>
                    <a:pt x="6434" y="15428"/>
                  </a:cubicBezTo>
                  <a:cubicBezTo>
                    <a:pt x="6472" y="15490"/>
                    <a:pt x="6448" y="15545"/>
                    <a:pt x="6467" y="15615"/>
                  </a:cubicBezTo>
                  <a:cubicBezTo>
                    <a:pt x="6501" y="15738"/>
                    <a:pt x="6584" y="15784"/>
                    <a:pt x="6678" y="15855"/>
                  </a:cubicBezTo>
                  <a:cubicBezTo>
                    <a:pt x="6831" y="15969"/>
                    <a:pt x="7006" y="16014"/>
                    <a:pt x="7167" y="16123"/>
                  </a:cubicBezTo>
                  <a:cubicBezTo>
                    <a:pt x="7342" y="16242"/>
                    <a:pt x="7427" y="16421"/>
                    <a:pt x="7635" y="16502"/>
                  </a:cubicBezTo>
                  <a:cubicBezTo>
                    <a:pt x="7843" y="16584"/>
                    <a:pt x="8071" y="16613"/>
                    <a:pt x="8276" y="16708"/>
                  </a:cubicBezTo>
                  <a:cubicBezTo>
                    <a:pt x="8437" y="16783"/>
                    <a:pt x="8587" y="16883"/>
                    <a:pt x="8741" y="16930"/>
                  </a:cubicBezTo>
                  <a:cubicBezTo>
                    <a:pt x="8856" y="16964"/>
                    <a:pt x="8965" y="17023"/>
                    <a:pt x="9082" y="17059"/>
                  </a:cubicBezTo>
                  <a:cubicBezTo>
                    <a:pt x="9176" y="17088"/>
                    <a:pt x="9203" y="17135"/>
                    <a:pt x="9298" y="17174"/>
                  </a:cubicBezTo>
                  <a:cubicBezTo>
                    <a:pt x="9399" y="17216"/>
                    <a:pt x="9490" y="17239"/>
                    <a:pt x="9571" y="17306"/>
                  </a:cubicBezTo>
                  <a:cubicBezTo>
                    <a:pt x="9614" y="17342"/>
                    <a:pt x="9650" y="17383"/>
                    <a:pt x="9696" y="17417"/>
                  </a:cubicBezTo>
                  <a:cubicBezTo>
                    <a:pt x="9479" y="17524"/>
                    <a:pt x="9662" y="18044"/>
                    <a:pt x="9326" y="18036"/>
                  </a:cubicBezTo>
                  <a:cubicBezTo>
                    <a:pt x="9216" y="18034"/>
                    <a:pt x="9267" y="17992"/>
                    <a:pt x="9186" y="17955"/>
                  </a:cubicBezTo>
                  <a:cubicBezTo>
                    <a:pt x="9143" y="17935"/>
                    <a:pt x="8939" y="17887"/>
                    <a:pt x="8896" y="17897"/>
                  </a:cubicBezTo>
                  <a:cubicBezTo>
                    <a:pt x="8775" y="17922"/>
                    <a:pt x="8761" y="18074"/>
                    <a:pt x="8595" y="18036"/>
                  </a:cubicBezTo>
                  <a:cubicBezTo>
                    <a:pt x="8477" y="18010"/>
                    <a:pt x="8395" y="17949"/>
                    <a:pt x="8260" y="17946"/>
                  </a:cubicBezTo>
                  <a:cubicBezTo>
                    <a:pt x="8077" y="17943"/>
                    <a:pt x="8000" y="17934"/>
                    <a:pt x="7867" y="18057"/>
                  </a:cubicBezTo>
                  <a:cubicBezTo>
                    <a:pt x="7767" y="18150"/>
                    <a:pt x="7670" y="18217"/>
                    <a:pt x="7564" y="18299"/>
                  </a:cubicBezTo>
                  <a:cubicBezTo>
                    <a:pt x="7486" y="18360"/>
                    <a:pt x="7516" y="18361"/>
                    <a:pt x="7483" y="18431"/>
                  </a:cubicBezTo>
                  <a:cubicBezTo>
                    <a:pt x="7452" y="18493"/>
                    <a:pt x="7415" y="18540"/>
                    <a:pt x="7369" y="18598"/>
                  </a:cubicBezTo>
                  <a:cubicBezTo>
                    <a:pt x="7304" y="18682"/>
                    <a:pt x="7209" y="18784"/>
                    <a:pt x="7162" y="18873"/>
                  </a:cubicBezTo>
                  <a:cubicBezTo>
                    <a:pt x="7126" y="18942"/>
                    <a:pt x="7162" y="18979"/>
                    <a:pt x="7146" y="19047"/>
                  </a:cubicBezTo>
                  <a:cubicBezTo>
                    <a:pt x="7122" y="19150"/>
                    <a:pt x="7011" y="19207"/>
                    <a:pt x="6990" y="19316"/>
                  </a:cubicBezTo>
                  <a:cubicBezTo>
                    <a:pt x="6953" y="19507"/>
                    <a:pt x="7082" y="19559"/>
                    <a:pt x="7169" y="19702"/>
                  </a:cubicBezTo>
                  <a:cubicBezTo>
                    <a:pt x="7233" y="19808"/>
                    <a:pt x="7315" y="19992"/>
                    <a:pt x="7432" y="20070"/>
                  </a:cubicBezTo>
                  <a:cubicBezTo>
                    <a:pt x="7560" y="20157"/>
                    <a:pt x="7713" y="20176"/>
                    <a:pt x="7835" y="20286"/>
                  </a:cubicBezTo>
                  <a:cubicBezTo>
                    <a:pt x="7887" y="20334"/>
                    <a:pt x="7920" y="20346"/>
                    <a:pt x="7969" y="20369"/>
                  </a:cubicBezTo>
                  <a:cubicBezTo>
                    <a:pt x="8007" y="20313"/>
                    <a:pt x="8041" y="20284"/>
                    <a:pt x="8161" y="20286"/>
                  </a:cubicBezTo>
                  <a:cubicBezTo>
                    <a:pt x="8301" y="20287"/>
                    <a:pt x="8418" y="20280"/>
                    <a:pt x="8550" y="20318"/>
                  </a:cubicBezTo>
                  <a:cubicBezTo>
                    <a:pt x="8652" y="20348"/>
                    <a:pt x="8766" y="20404"/>
                    <a:pt x="8864" y="20419"/>
                  </a:cubicBezTo>
                  <a:cubicBezTo>
                    <a:pt x="8909" y="20426"/>
                    <a:pt x="9021" y="20394"/>
                    <a:pt x="9058" y="20419"/>
                  </a:cubicBezTo>
                  <a:cubicBezTo>
                    <a:pt x="9105" y="20451"/>
                    <a:pt x="9079" y="20531"/>
                    <a:pt x="9095" y="20584"/>
                  </a:cubicBezTo>
                  <a:cubicBezTo>
                    <a:pt x="9166" y="20814"/>
                    <a:pt x="9446" y="20827"/>
                    <a:pt x="9667" y="20816"/>
                  </a:cubicBezTo>
                  <a:cubicBezTo>
                    <a:pt x="9795" y="20809"/>
                    <a:pt x="9894" y="20750"/>
                    <a:pt x="10031" y="20774"/>
                  </a:cubicBezTo>
                  <a:cubicBezTo>
                    <a:pt x="10176" y="20800"/>
                    <a:pt x="10342" y="20856"/>
                    <a:pt x="10468" y="20930"/>
                  </a:cubicBezTo>
                  <a:cubicBezTo>
                    <a:pt x="10584" y="20999"/>
                    <a:pt x="10662" y="21095"/>
                    <a:pt x="10784" y="21160"/>
                  </a:cubicBezTo>
                  <a:cubicBezTo>
                    <a:pt x="10882" y="21211"/>
                    <a:pt x="10963" y="21229"/>
                    <a:pt x="11053" y="21299"/>
                  </a:cubicBezTo>
                  <a:cubicBezTo>
                    <a:pt x="11113" y="21345"/>
                    <a:pt x="11189" y="21371"/>
                    <a:pt x="11246" y="21415"/>
                  </a:cubicBezTo>
                  <a:cubicBezTo>
                    <a:pt x="11292" y="21452"/>
                    <a:pt x="11312" y="21504"/>
                    <a:pt x="11363" y="21534"/>
                  </a:cubicBezTo>
                  <a:cubicBezTo>
                    <a:pt x="11386" y="21549"/>
                    <a:pt x="11525" y="21600"/>
                    <a:pt x="11550" y="21592"/>
                  </a:cubicBezTo>
                  <a:cubicBezTo>
                    <a:pt x="11586" y="21580"/>
                    <a:pt x="11557" y="21573"/>
                    <a:pt x="11594" y="21544"/>
                  </a:cubicBezTo>
                  <a:cubicBezTo>
                    <a:pt x="11617" y="21526"/>
                    <a:pt x="11652" y="21490"/>
                    <a:pt x="11675" y="21470"/>
                  </a:cubicBezTo>
                  <a:cubicBezTo>
                    <a:pt x="11739" y="21416"/>
                    <a:pt x="11829" y="21369"/>
                    <a:pt x="11907" y="21354"/>
                  </a:cubicBezTo>
                  <a:cubicBezTo>
                    <a:pt x="12080" y="21321"/>
                    <a:pt x="12302" y="21396"/>
                    <a:pt x="12460" y="21324"/>
                  </a:cubicBezTo>
                  <a:cubicBezTo>
                    <a:pt x="12550" y="21283"/>
                    <a:pt x="12549" y="21257"/>
                    <a:pt x="12662" y="21255"/>
                  </a:cubicBezTo>
                  <a:cubicBezTo>
                    <a:pt x="12732" y="21254"/>
                    <a:pt x="12820" y="21270"/>
                    <a:pt x="12893" y="21262"/>
                  </a:cubicBezTo>
                  <a:cubicBezTo>
                    <a:pt x="12903" y="21260"/>
                    <a:pt x="12913" y="21260"/>
                    <a:pt x="12923" y="21258"/>
                  </a:cubicBezTo>
                  <a:cubicBezTo>
                    <a:pt x="12988" y="21243"/>
                    <a:pt x="13011" y="21213"/>
                    <a:pt x="13088" y="21211"/>
                  </a:cubicBezTo>
                  <a:cubicBezTo>
                    <a:pt x="13157" y="21209"/>
                    <a:pt x="13220" y="21229"/>
                    <a:pt x="13273" y="21181"/>
                  </a:cubicBezTo>
                  <a:cubicBezTo>
                    <a:pt x="13350" y="21110"/>
                    <a:pt x="13309" y="20911"/>
                    <a:pt x="13307" y="20816"/>
                  </a:cubicBezTo>
                  <a:cubicBezTo>
                    <a:pt x="13305" y="20710"/>
                    <a:pt x="13308" y="20660"/>
                    <a:pt x="13373" y="20570"/>
                  </a:cubicBezTo>
                  <a:cubicBezTo>
                    <a:pt x="13393" y="20543"/>
                    <a:pt x="13404" y="20507"/>
                    <a:pt x="13433" y="20486"/>
                  </a:cubicBezTo>
                  <a:cubicBezTo>
                    <a:pt x="13467" y="20462"/>
                    <a:pt x="13506" y="20474"/>
                    <a:pt x="13540" y="20452"/>
                  </a:cubicBezTo>
                  <a:cubicBezTo>
                    <a:pt x="13635" y="20393"/>
                    <a:pt x="13718" y="20311"/>
                    <a:pt x="13802" y="20241"/>
                  </a:cubicBezTo>
                  <a:cubicBezTo>
                    <a:pt x="13934" y="20129"/>
                    <a:pt x="14090" y="20037"/>
                    <a:pt x="14220" y="19919"/>
                  </a:cubicBezTo>
                  <a:cubicBezTo>
                    <a:pt x="14302" y="19844"/>
                    <a:pt x="14370" y="19742"/>
                    <a:pt x="14425" y="19649"/>
                  </a:cubicBezTo>
                  <a:cubicBezTo>
                    <a:pt x="14455" y="19598"/>
                    <a:pt x="14475" y="19540"/>
                    <a:pt x="14508" y="19489"/>
                  </a:cubicBezTo>
                  <a:cubicBezTo>
                    <a:pt x="14536" y="19444"/>
                    <a:pt x="14605" y="19415"/>
                    <a:pt x="14613" y="19367"/>
                  </a:cubicBezTo>
                  <a:cubicBezTo>
                    <a:pt x="14463" y="19321"/>
                    <a:pt x="14318" y="19405"/>
                    <a:pt x="14193" y="19303"/>
                  </a:cubicBezTo>
                  <a:cubicBezTo>
                    <a:pt x="14169" y="19283"/>
                    <a:pt x="14142" y="19265"/>
                    <a:pt x="14115" y="19246"/>
                  </a:cubicBezTo>
                  <a:cubicBezTo>
                    <a:pt x="14027" y="19188"/>
                    <a:pt x="13928" y="19130"/>
                    <a:pt x="13877" y="19051"/>
                  </a:cubicBezTo>
                  <a:cubicBezTo>
                    <a:pt x="13825" y="18973"/>
                    <a:pt x="13864" y="18908"/>
                    <a:pt x="13844" y="18827"/>
                  </a:cubicBezTo>
                  <a:cubicBezTo>
                    <a:pt x="13827" y="18756"/>
                    <a:pt x="13742" y="18710"/>
                    <a:pt x="13671" y="18678"/>
                  </a:cubicBezTo>
                  <a:cubicBezTo>
                    <a:pt x="13539" y="18619"/>
                    <a:pt x="13326" y="18525"/>
                    <a:pt x="13355" y="18352"/>
                  </a:cubicBezTo>
                  <a:cubicBezTo>
                    <a:pt x="13353" y="18348"/>
                    <a:pt x="13353" y="18345"/>
                    <a:pt x="13355" y="18344"/>
                  </a:cubicBezTo>
                  <a:cubicBezTo>
                    <a:pt x="13270" y="18003"/>
                    <a:pt x="13504" y="17575"/>
                    <a:pt x="13210" y="17292"/>
                  </a:cubicBezTo>
                  <a:cubicBezTo>
                    <a:pt x="13160" y="17244"/>
                    <a:pt x="13086" y="17204"/>
                    <a:pt x="13035" y="17153"/>
                  </a:cubicBezTo>
                  <a:cubicBezTo>
                    <a:pt x="12908" y="17026"/>
                    <a:pt x="13005" y="17037"/>
                    <a:pt x="13080" y="16933"/>
                  </a:cubicBezTo>
                  <a:cubicBezTo>
                    <a:pt x="13176" y="16797"/>
                    <a:pt x="13230" y="16597"/>
                    <a:pt x="13270" y="16445"/>
                  </a:cubicBezTo>
                  <a:cubicBezTo>
                    <a:pt x="13290" y="16368"/>
                    <a:pt x="13340" y="16298"/>
                    <a:pt x="13359" y="16227"/>
                  </a:cubicBezTo>
                  <a:cubicBezTo>
                    <a:pt x="13387" y="16120"/>
                    <a:pt x="13354" y="16024"/>
                    <a:pt x="13393" y="15916"/>
                  </a:cubicBezTo>
                  <a:cubicBezTo>
                    <a:pt x="13423" y="15828"/>
                    <a:pt x="13450" y="15754"/>
                    <a:pt x="13500" y="15685"/>
                  </a:cubicBezTo>
                  <a:cubicBezTo>
                    <a:pt x="13581" y="15574"/>
                    <a:pt x="13681" y="15511"/>
                    <a:pt x="13783" y="15418"/>
                  </a:cubicBezTo>
                  <a:cubicBezTo>
                    <a:pt x="13811" y="15393"/>
                    <a:pt x="13819" y="15366"/>
                    <a:pt x="13840" y="15342"/>
                  </a:cubicBezTo>
                  <a:cubicBezTo>
                    <a:pt x="13860" y="15319"/>
                    <a:pt x="13911" y="15282"/>
                    <a:pt x="13929" y="15256"/>
                  </a:cubicBezTo>
                  <a:cubicBezTo>
                    <a:pt x="13957" y="15216"/>
                    <a:pt x="13954" y="15165"/>
                    <a:pt x="13984" y="15122"/>
                  </a:cubicBezTo>
                  <a:cubicBezTo>
                    <a:pt x="14021" y="15071"/>
                    <a:pt x="14085" y="15030"/>
                    <a:pt x="14121" y="14978"/>
                  </a:cubicBezTo>
                  <a:cubicBezTo>
                    <a:pt x="14163" y="14919"/>
                    <a:pt x="14205" y="14840"/>
                    <a:pt x="14172" y="14768"/>
                  </a:cubicBezTo>
                  <a:cubicBezTo>
                    <a:pt x="14149" y="14717"/>
                    <a:pt x="14098" y="14693"/>
                    <a:pt x="14081" y="14636"/>
                  </a:cubicBezTo>
                  <a:cubicBezTo>
                    <a:pt x="14059" y="14563"/>
                    <a:pt x="14061" y="14538"/>
                    <a:pt x="14005" y="14470"/>
                  </a:cubicBezTo>
                  <a:cubicBezTo>
                    <a:pt x="14047" y="14428"/>
                    <a:pt x="14036" y="14379"/>
                    <a:pt x="14034" y="14328"/>
                  </a:cubicBezTo>
                  <a:cubicBezTo>
                    <a:pt x="14033" y="14257"/>
                    <a:pt x="14044" y="14241"/>
                    <a:pt x="14071" y="14185"/>
                  </a:cubicBezTo>
                  <a:cubicBezTo>
                    <a:pt x="14118" y="14087"/>
                    <a:pt x="14178" y="13989"/>
                    <a:pt x="14241" y="13897"/>
                  </a:cubicBezTo>
                  <a:cubicBezTo>
                    <a:pt x="14361" y="13723"/>
                    <a:pt x="14555" y="13588"/>
                    <a:pt x="14679" y="13413"/>
                  </a:cubicBezTo>
                  <a:cubicBezTo>
                    <a:pt x="14750" y="13314"/>
                    <a:pt x="14765" y="13212"/>
                    <a:pt x="14763" y="13093"/>
                  </a:cubicBezTo>
                  <a:cubicBezTo>
                    <a:pt x="14762" y="12987"/>
                    <a:pt x="14799" y="12924"/>
                    <a:pt x="14813" y="12829"/>
                  </a:cubicBezTo>
                  <a:cubicBezTo>
                    <a:pt x="14834" y="12692"/>
                    <a:pt x="14766" y="12567"/>
                    <a:pt x="14764" y="12431"/>
                  </a:cubicBezTo>
                  <a:cubicBezTo>
                    <a:pt x="14762" y="12323"/>
                    <a:pt x="14742" y="12189"/>
                    <a:pt x="14771" y="12084"/>
                  </a:cubicBezTo>
                  <a:cubicBezTo>
                    <a:pt x="14882" y="12076"/>
                    <a:pt x="14942" y="12033"/>
                    <a:pt x="15056" y="12034"/>
                  </a:cubicBezTo>
                  <a:cubicBezTo>
                    <a:pt x="15157" y="12035"/>
                    <a:pt x="15257" y="12033"/>
                    <a:pt x="15358" y="12034"/>
                  </a:cubicBezTo>
                  <a:cubicBezTo>
                    <a:pt x="15410" y="12034"/>
                    <a:pt x="15491" y="12049"/>
                    <a:pt x="15544" y="12038"/>
                  </a:cubicBezTo>
                  <a:cubicBezTo>
                    <a:pt x="15639" y="12017"/>
                    <a:pt x="15613" y="11992"/>
                    <a:pt x="15639" y="11924"/>
                  </a:cubicBezTo>
                  <a:cubicBezTo>
                    <a:pt x="15672" y="11838"/>
                    <a:pt x="15714" y="11728"/>
                    <a:pt x="15738" y="11638"/>
                  </a:cubicBezTo>
                  <a:cubicBezTo>
                    <a:pt x="15757" y="11566"/>
                    <a:pt x="15721" y="11575"/>
                    <a:pt x="15782" y="11515"/>
                  </a:cubicBezTo>
                  <a:cubicBezTo>
                    <a:pt x="15813" y="11484"/>
                    <a:pt x="15861" y="11463"/>
                    <a:pt x="15895" y="11427"/>
                  </a:cubicBezTo>
                  <a:cubicBezTo>
                    <a:pt x="15971" y="11346"/>
                    <a:pt x="16015" y="11255"/>
                    <a:pt x="16027" y="11152"/>
                  </a:cubicBezTo>
                  <a:cubicBezTo>
                    <a:pt x="16037" y="11068"/>
                    <a:pt x="16061" y="10989"/>
                    <a:pt x="16111" y="10919"/>
                  </a:cubicBezTo>
                  <a:cubicBezTo>
                    <a:pt x="16159" y="10850"/>
                    <a:pt x="16280" y="10809"/>
                    <a:pt x="16279" y="10719"/>
                  </a:cubicBezTo>
                  <a:cubicBezTo>
                    <a:pt x="16305" y="10713"/>
                    <a:pt x="16332" y="10707"/>
                    <a:pt x="16359" y="10703"/>
                  </a:cubicBezTo>
                  <a:cubicBezTo>
                    <a:pt x="16379" y="10652"/>
                    <a:pt x="16335" y="10536"/>
                    <a:pt x="16374" y="10497"/>
                  </a:cubicBezTo>
                  <a:cubicBezTo>
                    <a:pt x="16404" y="10467"/>
                    <a:pt x="16518" y="10490"/>
                    <a:pt x="16561" y="10490"/>
                  </a:cubicBezTo>
                  <a:cubicBezTo>
                    <a:pt x="16732" y="10490"/>
                    <a:pt x="16886" y="10493"/>
                    <a:pt x="17047" y="10455"/>
                  </a:cubicBezTo>
                  <a:cubicBezTo>
                    <a:pt x="17129" y="10436"/>
                    <a:pt x="17207" y="10461"/>
                    <a:pt x="17290" y="10448"/>
                  </a:cubicBezTo>
                  <a:cubicBezTo>
                    <a:pt x="17360" y="10436"/>
                    <a:pt x="17411" y="10404"/>
                    <a:pt x="17484" y="10400"/>
                  </a:cubicBezTo>
                  <a:cubicBezTo>
                    <a:pt x="17668" y="10391"/>
                    <a:pt x="17785" y="10412"/>
                    <a:pt x="17824" y="10225"/>
                  </a:cubicBezTo>
                  <a:cubicBezTo>
                    <a:pt x="17839" y="10152"/>
                    <a:pt x="17869" y="10078"/>
                    <a:pt x="17874" y="10004"/>
                  </a:cubicBezTo>
                  <a:cubicBezTo>
                    <a:pt x="17878" y="9945"/>
                    <a:pt x="17865" y="9885"/>
                    <a:pt x="17871" y="9826"/>
                  </a:cubicBezTo>
                  <a:cubicBezTo>
                    <a:pt x="17889" y="9655"/>
                    <a:pt x="18083" y="9704"/>
                    <a:pt x="18214" y="9652"/>
                  </a:cubicBezTo>
                  <a:cubicBezTo>
                    <a:pt x="18340" y="9601"/>
                    <a:pt x="18466" y="9591"/>
                    <a:pt x="18601" y="9529"/>
                  </a:cubicBezTo>
                  <a:cubicBezTo>
                    <a:pt x="18665" y="9500"/>
                    <a:pt x="18786" y="9467"/>
                    <a:pt x="18836" y="9420"/>
                  </a:cubicBezTo>
                  <a:cubicBezTo>
                    <a:pt x="18850" y="9406"/>
                    <a:pt x="18843" y="9366"/>
                    <a:pt x="18855" y="9351"/>
                  </a:cubicBezTo>
                  <a:cubicBezTo>
                    <a:pt x="18875" y="9328"/>
                    <a:pt x="18907" y="9308"/>
                    <a:pt x="18930" y="9286"/>
                  </a:cubicBezTo>
                  <a:cubicBezTo>
                    <a:pt x="18981" y="9237"/>
                    <a:pt x="19003" y="9179"/>
                    <a:pt x="19051" y="9130"/>
                  </a:cubicBezTo>
                  <a:cubicBezTo>
                    <a:pt x="19090" y="9091"/>
                    <a:pt x="19133" y="9093"/>
                    <a:pt x="19174" y="9067"/>
                  </a:cubicBezTo>
                  <a:cubicBezTo>
                    <a:pt x="19217" y="9039"/>
                    <a:pt x="19245" y="8977"/>
                    <a:pt x="19291" y="8953"/>
                  </a:cubicBezTo>
                  <a:cubicBezTo>
                    <a:pt x="19351" y="8922"/>
                    <a:pt x="19453" y="8916"/>
                    <a:pt x="19525" y="8888"/>
                  </a:cubicBezTo>
                  <a:cubicBezTo>
                    <a:pt x="19599" y="8858"/>
                    <a:pt x="19641" y="8833"/>
                    <a:pt x="19705" y="8800"/>
                  </a:cubicBezTo>
                  <a:cubicBezTo>
                    <a:pt x="19755" y="8774"/>
                    <a:pt x="19818" y="8768"/>
                    <a:pt x="19856" y="8726"/>
                  </a:cubicBezTo>
                  <a:cubicBezTo>
                    <a:pt x="19868" y="8712"/>
                    <a:pt x="19875" y="8654"/>
                    <a:pt x="19887" y="8634"/>
                  </a:cubicBezTo>
                  <a:cubicBezTo>
                    <a:pt x="19900" y="8614"/>
                    <a:pt x="19934" y="8600"/>
                    <a:pt x="19951" y="8582"/>
                  </a:cubicBezTo>
                  <a:cubicBezTo>
                    <a:pt x="19965" y="8565"/>
                    <a:pt x="19955" y="8531"/>
                    <a:pt x="19971" y="8514"/>
                  </a:cubicBezTo>
                  <a:cubicBezTo>
                    <a:pt x="20016" y="8463"/>
                    <a:pt x="20042" y="8489"/>
                    <a:pt x="20062" y="8416"/>
                  </a:cubicBezTo>
                  <a:cubicBezTo>
                    <a:pt x="20099" y="8277"/>
                    <a:pt x="20005" y="8184"/>
                    <a:pt x="19972" y="8061"/>
                  </a:cubicBezTo>
                  <a:cubicBezTo>
                    <a:pt x="19930" y="7904"/>
                    <a:pt x="19947" y="7705"/>
                    <a:pt x="20048" y="7571"/>
                  </a:cubicBezTo>
                  <a:cubicBezTo>
                    <a:pt x="20130" y="7463"/>
                    <a:pt x="20202" y="7350"/>
                    <a:pt x="20265" y="7234"/>
                  </a:cubicBezTo>
                  <a:cubicBezTo>
                    <a:pt x="20297" y="7174"/>
                    <a:pt x="20327" y="7108"/>
                    <a:pt x="20363" y="7046"/>
                  </a:cubicBezTo>
                  <a:cubicBezTo>
                    <a:pt x="20407" y="6967"/>
                    <a:pt x="20420" y="6901"/>
                    <a:pt x="20446" y="6823"/>
                  </a:cubicBezTo>
                  <a:cubicBezTo>
                    <a:pt x="20452" y="6806"/>
                    <a:pt x="20483" y="6783"/>
                    <a:pt x="20486" y="6771"/>
                  </a:cubicBezTo>
                  <a:cubicBezTo>
                    <a:pt x="20496" y="6732"/>
                    <a:pt x="20486" y="6687"/>
                    <a:pt x="20503" y="6648"/>
                  </a:cubicBezTo>
                  <a:cubicBezTo>
                    <a:pt x="20535" y="6577"/>
                    <a:pt x="20669" y="6541"/>
                    <a:pt x="20737" y="6515"/>
                  </a:cubicBezTo>
                  <a:cubicBezTo>
                    <a:pt x="20795" y="6492"/>
                    <a:pt x="20877" y="6496"/>
                    <a:pt x="20934" y="6473"/>
                  </a:cubicBezTo>
                  <a:cubicBezTo>
                    <a:pt x="21007" y="6444"/>
                    <a:pt x="21040" y="6427"/>
                    <a:pt x="21128" y="6427"/>
                  </a:cubicBezTo>
                  <a:cubicBezTo>
                    <a:pt x="21227" y="6429"/>
                    <a:pt x="21308" y="6423"/>
                    <a:pt x="21385" y="6407"/>
                  </a:cubicBezTo>
                  <a:cubicBezTo>
                    <a:pt x="21408" y="6246"/>
                    <a:pt x="21477" y="6065"/>
                    <a:pt x="21507" y="6010"/>
                  </a:cubicBezTo>
                  <a:cubicBezTo>
                    <a:pt x="21597" y="5843"/>
                    <a:pt x="21336" y="5516"/>
                    <a:pt x="21231" y="540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60" name="Shape">
            <a:extLst>
              <a:ext uri="{FF2B5EF4-FFF2-40B4-BE49-F238E27FC236}">
                <a16:creationId xmlns:a16="http://schemas.microsoft.com/office/drawing/2014/main" id="{681BEFE9-611F-4A4A-850D-36A8040FB6CB}"/>
              </a:ext>
            </a:extLst>
          </p:cNvPr>
          <p:cNvSpPr/>
          <p:nvPr/>
        </p:nvSpPr>
        <p:spPr>
          <a:xfrm>
            <a:off x="5903618" y="2229725"/>
            <a:ext cx="504084" cy="3384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6" extrusionOk="0">
                <a:moveTo>
                  <a:pt x="21450" y="13361"/>
                </a:moveTo>
                <a:cubicBezTo>
                  <a:pt x="21350" y="13227"/>
                  <a:pt x="21240" y="13181"/>
                  <a:pt x="21116" y="13098"/>
                </a:cubicBezTo>
                <a:cubicBezTo>
                  <a:pt x="21001" y="13019"/>
                  <a:pt x="20967" y="12924"/>
                  <a:pt x="20853" y="12867"/>
                </a:cubicBezTo>
                <a:cubicBezTo>
                  <a:pt x="20710" y="12795"/>
                  <a:pt x="20578" y="12677"/>
                  <a:pt x="20436" y="12609"/>
                </a:cubicBezTo>
                <a:cubicBezTo>
                  <a:pt x="20249" y="12517"/>
                  <a:pt x="20067" y="12317"/>
                  <a:pt x="19869" y="12167"/>
                </a:cubicBezTo>
                <a:cubicBezTo>
                  <a:pt x="19621" y="11977"/>
                  <a:pt x="19342" y="11920"/>
                  <a:pt x="19087" y="11756"/>
                </a:cubicBezTo>
                <a:cubicBezTo>
                  <a:pt x="18833" y="11593"/>
                  <a:pt x="18729" y="11236"/>
                  <a:pt x="18516" y="10998"/>
                </a:cubicBezTo>
                <a:cubicBezTo>
                  <a:pt x="18320" y="10781"/>
                  <a:pt x="18106" y="10690"/>
                  <a:pt x="17920" y="10464"/>
                </a:cubicBezTo>
                <a:cubicBezTo>
                  <a:pt x="17805" y="10323"/>
                  <a:pt x="17703" y="10231"/>
                  <a:pt x="17663" y="9985"/>
                </a:cubicBezTo>
                <a:cubicBezTo>
                  <a:pt x="17639" y="9844"/>
                  <a:pt x="17667" y="9735"/>
                  <a:pt x="17621" y="9611"/>
                </a:cubicBezTo>
                <a:cubicBezTo>
                  <a:pt x="17531" y="9372"/>
                  <a:pt x="17298" y="9120"/>
                  <a:pt x="17288" y="8839"/>
                </a:cubicBezTo>
                <a:cubicBezTo>
                  <a:pt x="17131" y="8792"/>
                  <a:pt x="17041" y="8750"/>
                  <a:pt x="16890" y="8630"/>
                </a:cubicBezTo>
                <a:cubicBezTo>
                  <a:pt x="16713" y="8490"/>
                  <a:pt x="16572" y="8395"/>
                  <a:pt x="16379" y="8385"/>
                </a:cubicBezTo>
                <a:cubicBezTo>
                  <a:pt x="16167" y="8374"/>
                  <a:pt x="15888" y="8226"/>
                  <a:pt x="15769" y="7944"/>
                </a:cubicBezTo>
                <a:cubicBezTo>
                  <a:pt x="15687" y="7750"/>
                  <a:pt x="15566" y="7555"/>
                  <a:pt x="15504" y="7347"/>
                </a:cubicBezTo>
                <a:cubicBezTo>
                  <a:pt x="15468" y="7228"/>
                  <a:pt x="15461" y="7112"/>
                  <a:pt x="15393" y="7009"/>
                </a:cubicBezTo>
                <a:cubicBezTo>
                  <a:pt x="15339" y="6924"/>
                  <a:pt x="15194" y="6742"/>
                  <a:pt x="15108" y="6708"/>
                </a:cubicBezTo>
                <a:cubicBezTo>
                  <a:pt x="15028" y="6676"/>
                  <a:pt x="14928" y="6729"/>
                  <a:pt x="14845" y="6703"/>
                </a:cubicBezTo>
                <a:cubicBezTo>
                  <a:pt x="14774" y="6682"/>
                  <a:pt x="14681" y="6599"/>
                  <a:pt x="14620" y="6560"/>
                </a:cubicBezTo>
                <a:cubicBezTo>
                  <a:pt x="14389" y="6412"/>
                  <a:pt x="14146" y="6472"/>
                  <a:pt x="13915" y="6294"/>
                </a:cubicBezTo>
                <a:cubicBezTo>
                  <a:pt x="13808" y="6212"/>
                  <a:pt x="13742" y="6121"/>
                  <a:pt x="13623" y="6072"/>
                </a:cubicBezTo>
                <a:cubicBezTo>
                  <a:pt x="13526" y="6032"/>
                  <a:pt x="13424" y="5971"/>
                  <a:pt x="13324" y="5938"/>
                </a:cubicBezTo>
                <a:cubicBezTo>
                  <a:pt x="13138" y="5878"/>
                  <a:pt x="12906" y="5908"/>
                  <a:pt x="12733" y="5964"/>
                </a:cubicBezTo>
                <a:cubicBezTo>
                  <a:pt x="12629" y="5997"/>
                  <a:pt x="12610" y="5976"/>
                  <a:pt x="12498" y="5897"/>
                </a:cubicBezTo>
                <a:cubicBezTo>
                  <a:pt x="12390" y="5820"/>
                  <a:pt x="12289" y="5772"/>
                  <a:pt x="12197" y="5657"/>
                </a:cubicBezTo>
                <a:cubicBezTo>
                  <a:pt x="12109" y="5546"/>
                  <a:pt x="12048" y="5394"/>
                  <a:pt x="11950" y="5298"/>
                </a:cubicBezTo>
                <a:cubicBezTo>
                  <a:pt x="11866" y="5215"/>
                  <a:pt x="11759" y="5172"/>
                  <a:pt x="11667" y="5104"/>
                </a:cubicBezTo>
                <a:cubicBezTo>
                  <a:pt x="11592" y="5047"/>
                  <a:pt x="11515" y="4968"/>
                  <a:pt x="11432" y="4945"/>
                </a:cubicBezTo>
                <a:cubicBezTo>
                  <a:pt x="11336" y="4918"/>
                  <a:pt x="11228" y="4967"/>
                  <a:pt x="11130" y="4950"/>
                </a:cubicBezTo>
                <a:cubicBezTo>
                  <a:pt x="10951" y="4921"/>
                  <a:pt x="10806" y="4741"/>
                  <a:pt x="10642" y="4643"/>
                </a:cubicBezTo>
                <a:cubicBezTo>
                  <a:pt x="10606" y="4622"/>
                  <a:pt x="10569" y="4603"/>
                  <a:pt x="10530" y="4592"/>
                </a:cubicBezTo>
                <a:cubicBezTo>
                  <a:pt x="10484" y="4579"/>
                  <a:pt x="10434" y="4579"/>
                  <a:pt x="10380" y="4583"/>
                </a:cubicBezTo>
                <a:cubicBezTo>
                  <a:pt x="10221" y="4599"/>
                  <a:pt x="10043" y="4659"/>
                  <a:pt x="9918" y="4547"/>
                </a:cubicBezTo>
                <a:cubicBezTo>
                  <a:pt x="9769" y="4413"/>
                  <a:pt x="9635" y="4107"/>
                  <a:pt x="9461" y="4061"/>
                </a:cubicBezTo>
                <a:cubicBezTo>
                  <a:pt x="9356" y="4033"/>
                  <a:pt x="9225" y="4037"/>
                  <a:pt x="9175" y="4152"/>
                </a:cubicBezTo>
                <a:cubicBezTo>
                  <a:pt x="9140" y="4230"/>
                  <a:pt x="9185" y="4328"/>
                  <a:pt x="9108" y="4400"/>
                </a:cubicBezTo>
                <a:cubicBezTo>
                  <a:pt x="9036" y="4469"/>
                  <a:pt x="8959" y="4455"/>
                  <a:pt x="8882" y="4548"/>
                </a:cubicBezTo>
                <a:cubicBezTo>
                  <a:pt x="8776" y="4675"/>
                  <a:pt x="8679" y="4797"/>
                  <a:pt x="8560" y="4899"/>
                </a:cubicBezTo>
                <a:cubicBezTo>
                  <a:pt x="8436" y="5005"/>
                  <a:pt x="8388" y="5037"/>
                  <a:pt x="8285" y="4862"/>
                </a:cubicBezTo>
                <a:cubicBezTo>
                  <a:pt x="8222" y="4753"/>
                  <a:pt x="8186" y="4695"/>
                  <a:pt x="8111" y="4601"/>
                </a:cubicBezTo>
                <a:cubicBezTo>
                  <a:pt x="8019" y="4487"/>
                  <a:pt x="7897" y="3856"/>
                  <a:pt x="7763" y="4331"/>
                </a:cubicBezTo>
                <a:cubicBezTo>
                  <a:pt x="7716" y="4497"/>
                  <a:pt x="7810" y="4580"/>
                  <a:pt x="7663" y="4593"/>
                </a:cubicBezTo>
                <a:cubicBezTo>
                  <a:pt x="7590" y="4599"/>
                  <a:pt x="7468" y="4519"/>
                  <a:pt x="7397" y="4487"/>
                </a:cubicBezTo>
                <a:cubicBezTo>
                  <a:pt x="7307" y="4445"/>
                  <a:pt x="7253" y="4439"/>
                  <a:pt x="7160" y="4423"/>
                </a:cubicBezTo>
                <a:cubicBezTo>
                  <a:pt x="7036" y="4399"/>
                  <a:pt x="7065" y="4420"/>
                  <a:pt x="7043" y="4247"/>
                </a:cubicBezTo>
                <a:cubicBezTo>
                  <a:pt x="7012" y="3993"/>
                  <a:pt x="6965" y="3739"/>
                  <a:pt x="6897" y="3497"/>
                </a:cubicBezTo>
                <a:cubicBezTo>
                  <a:pt x="6859" y="3366"/>
                  <a:pt x="6817" y="3286"/>
                  <a:pt x="6805" y="3144"/>
                </a:cubicBezTo>
                <a:cubicBezTo>
                  <a:pt x="6790" y="2963"/>
                  <a:pt x="6801" y="2880"/>
                  <a:pt x="6725" y="2707"/>
                </a:cubicBezTo>
                <a:cubicBezTo>
                  <a:pt x="6616" y="2460"/>
                  <a:pt x="6507" y="2335"/>
                  <a:pt x="6511" y="2023"/>
                </a:cubicBezTo>
                <a:cubicBezTo>
                  <a:pt x="6513" y="1822"/>
                  <a:pt x="6551" y="1482"/>
                  <a:pt x="6473" y="1327"/>
                </a:cubicBezTo>
                <a:cubicBezTo>
                  <a:pt x="6362" y="1108"/>
                  <a:pt x="6105" y="1060"/>
                  <a:pt x="5962" y="923"/>
                </a:cubicBezTo>
                <a:cubicBezTo>
                  <a:pt x="5855" y="820"/>
                  <a:pt x="5801" y="630"/>
                  <a:pt x="5697" y="520"/>
                </a:cubicBezTo>
                <a:cubicBezTo>
                  <a:pt x="5539" y="354"/>
                  <a:pt x="5449" y="524"/>
                  <a:pt x="5443" y="763"/>
                </a:cubicBezTo>
                <a:cubicBezTo>
                  <a:pt x="5437" y="985"/>
                  <a:pt x="5459" y="1147"/>
                  <a:pt x="5384" y="1337"/>
                </a:cubicBezTo>
                <a:cubicBezTo>
                  <a:pt x="5303" y="1540"/>
                  <a:pt x="5219" y="1730"/>
                  <a:pt x="5117" y="1909"/>
                </a:cubicBezTo>
                <a:cubicBezTo>
                  <a:pt x="4990" y="2135"/>
                  <a:pt x="4901" y="2128"/>
                  <a:pt x="4702" y="2129"/>
                </a:cubicBezTo>
                <a:cubicBezTo>
                  <a:pt x="4229" y="2134"/>
                  <a:pt x="4563" y="1517"/>
                  <a:pt x="4450" y="1138"/>
                </a:cubicBezTo>
                <a:cubicBezTo>
                  <a:pt x="4395" y="958"/>
                  <a:pt x="4308" y="821"/>
                  <a:pt x="4241" y="655"/>
                </a:cubicBezTo>
                <a:cubicBezTo>
                  <a:pt x="4199" y="549"/>
                  <a:pt x="4231" y="461"/>
                  <a:pt x="4203" y="359"/>
                </a:cubicBezTo>
                <a:cubicBezTo>
                  <a:pt x="4176" y="267"/>
                  <a:pt x="4090" y="235"/>
                  <a:pt x="4021" y="210"/>
                </a:cubicBezTo>
                <a:cubicBezTo>
                  <a:pt x="3933" y="178"/>
                  <a:pt x="3868" y="196"/>
                  <a:pt x="3809" y="231"/>
                </a:cubicBezTo>
                <a:cubicBezTo>
                  <a:pt x="3743" y="270"/>
                  <a:pt x="3682" y="333"/>
                  <a:pt x="3602" y="383"/>
                </a:cubicBezTo>
                <a:cubicBezTo>
                  <a:pt x="3584" y="394"/>
                  <a:pt x="3566" y="406"/>
                  <a:pt x="3547" y="414"/>
                </a:cubicBezTo>
                <a:cubicBezTo>
                  <a:pt x="3335" y="514"/>
                  <a:pt x="3290" y="368"/>
                  <a:pt x="3130" y="213"/>
                </a:cubicBezTo>
                <a:cubicBezTo>
                  <a:pt x="3051" y="135"/>
                  <a:pt x="2998" y="40"/>
                  <a:pt x="2898" y="11"/>
                </a:cubicBezTo>
                <a:cubicBezTo>
                  <a:pt x="2806" y="-16"/>
                  <a:pt x="2694" y="15"/>
                  <a:pt x="2600" y="15"/>
                </a:cubicBezTo>
                <a:cubicBezTo>
                  <a:pt x="2432" y="15"/>
                  <a:pt x="2263" y="9"/>
                  <a:pt x="2095" y="13"/>
                </a:cubicBezTo>
                <a:cubicBezTo>
                  <a:pt x="1988" y="16"/>
                  <a:pt x="1930" y="78"/>
                  <a:pt x="1829" y="107"/>
                </a:cubicBezTo>
                <a:cubicBezTo>
                  <a:pt x="1737" y="133"/>
                  <a:pt x="1622" y="103"/>
                  <a:pt x="1528" y="103"/>
                </a:cubicBezTo>
                <a:cubicBezTo>
                  <a:pt x="1320" y="103"/>
                  <a:pt x="1003" y="5"/>
                  <a:pt x="837" y="191"/>
                </a:cubicBezTo>
                <a:cubicBezTo>
                  <a:pt x="1070" y="297"/>
                  <a:pt x="1057" y="492"/>
                  <a:pt x="1056" y="808"/>
                </a:cubicBezTo>
                <a:cubicBezTo>
                  <a:pt x="1056" y="1087"/>
                  <a:pt x="1055" y="1366"/>
                  <a:pt x="1056" y="1645"/>
                </a:cubicBezTo>
                <a:cubicBezTo>
                  <a:pt x="1057" y="1839"/>
                  <a:pt x="1068" y="1902"/>
                  <a:pt x="1000" y="2041"/>
                </a:cubicBezTo>
                <a:cubicBezTo>
                  <a:pt x="949" y="2146"/>
                  <a:pt x="848" y="2251"/>
                  <a:pt x="773" y="2330"/>
                </a:cubicBezTo>
                <a:cubicBezTo>
                  <a:pt x="620" y="2491"/>
                  <a:pt x="457" y="2646"/>
                  <a:pt x="307" y="2813"/>
                </a:cubicBezTo>
                <a:cubicBezTo>
                  <a:pt x="367" y="2982"/>
                  <a:pt x="520" y="3097"/>
                  <a:pt x="641" y="3102"/>
                </a:cubicBezTo>
                <a:cubicBezTo>
                  <a:pt x="781" y="3109"/>
                  <a:pt x="852" y="3183"/>
                  <a:pt x="989" y="3201"/>
                </a:cubicBezTo>
                <a:cubicBezTo>
                  <a:pt x="1041" y="3483"/>
                  <a:pt x="949" y="3661"/>
                  <a:pt x="864" y="3895"/>
                </a:cubicBezTo>
                <a:cubicBezTo>
                  <a:pt x="782" y="4123"/>
                  <a:pt x="725" y="4276"/>
                  <a:pt x="765" y="4554"/>
                </a:cubicBezTo>
                <a:cubicBezTo>
                  <a:pt x="810" y="4869"/>
                  <a:pt x="830" y="4964"/>
                  <a:pt x="1026" y="5080"/>
                </a:cubicBezTo>
                <a:cubicBezTo>
                  <a:pt x="1198" y="5181"/>
                  <a:pt x="1284" y="5330"/>
                  <a:pt x="1390" y="5548"/>
                </a:cubicBezTo>
                <a:cubicBezTo>
                  <a:pt x="1322" y="5718"/>
                  <a:pt x="1239" y="5800"/>
                  <a:pt x="1233" y="6007"/>
                </a:cubicBezTo>
                <a:cubicBezTo>
                  <a:pt x="1228" y="6159"/>
                  <a:pt x="1220" y="6343"/>
                  <a:pt x="1239" y="6491"/>
                </a:cubicBezTo>
                <a:cubicBezTo>
                  <a:pt x="1261" y="6657"/>
                  <a:pt x="1323" y="6793"/>
                  <a:pt x="1298" y="6976"/>
                </a:cubicBezTo>
                <a:cubicBezTo>
                  <a:pt x="1270" y="7174"/>
                  <a:pt x="1148" y="7252"/>
                  <a:pt x="1056" y="7379"/>
                </a:cubicBezTo>
                <a:cubicBezTo>
                  <a:pt x="1004" y="7301"/>
                  <a:pt x="912" y="7315"/>
                  <a:pt x="844" y="7244"/>
                </a:cubicBezTo>
                <a:cubicBezTo>
                  <a:pt x="799" y="7195"/>
                  <a:pt x="780" y="7098"/>
                  <a:pt x="726" y="7070"/>
                </a:cubicBezTo>
                <a:cubicBezTo>
                  <a:pt x="610" y="7015"/>
                  <a:pt x="491" y="7203"/>
                  <a:pt x="424" y="7325"/>
                </a:cubicBezTo>
                <a:cubicBezTo>
                  <a:pt x="488" y="7613"/>
                  <a:pt x="735" y="7623"/>
                  <a:pt x="762" y="7944"/>
                </a:cubicBezTo>
                <a:cubicBezTo>
                  <a:pt x="792" y="8289"/>
                  <a:pt x="681" y="8497"/>
                  <a:pt x="524" y="8719"/>
                </a:cubicBezTo>
                <a:cubicBezTo>
                  <a:pt x="472" y="8793"/>
                  <a:pt x="422" y="8877"/>
                  <a:pt x="371" y="8948"/>
                </a:cubicBezTo>
                <a:cubicBezTo>
                  <a:pt x="259" y="9101"/>
                  <a:pt x="232" y="9076"/>
                  <a:pt x="227" y="9319"/>
                </a:cubicBezTo>
                <a:cubicBezTo>
                  <a:pt x="222" y="9646"/>
                  <a:pt x="282" y="9961"/>
                  <a:pt x="333" y="10261"/>
                </a:cubicBezTo>
                <a:cubicBezTo>
                  <a:pt x="357" y="10398"/>
                  <a:pt x="325" y="10540"/>
                  <a:pt x="344" y="10677"/>
                </a:cubicBezTo>
                <a:cubicBezTo>
                  <a:pt x="354" y="10758"/>
                  <a:pt x="390" y="10818"/>
                  <a:pt x="401" y="10898"/>
                </a:cubicBezTo>
                <a:cubicBezTo>
                  <a:pt x="412" y="10973"/>
                  <a:pt x="394" y="11043"/>
                  <a:pt x="403" y="11118"/>
                </a:cubicBezTo>
                <a:cubicBezTo>
                  <a:pt x="434" y="11404"/>
                  <a:pt x="519" y="11667"/>
                  <a:pt x="431" y="11956"/>
                </a:cubicBezTo>
                <a:cubicBezTo>
                  <a:pt x="369" y="12155"/>
                  <a:pt x="344" y="12164"/>
                  <a:pt x="347" y="12395"/>
                </a:cubicBezTo>
                <a:cubicBezTo>
                  <a:pt x="350" y="12539"/>
                  <a:pt x="336" y="12609"/>
                  <a:pt x="302" y="12726"/>
                </a:cubicBezTo>
                <a:cubicBezTo>
                  <a:pt x="238" y="12952"/>
                  <a:pt x="128" y="13096"/>
                  <a:pt x="0" y="13255"/>
                </a:cubicBezTo>
                <a:cubicBezTo>
                  <a:pt x="42" y="13375"/>
                  <a:pt x="39" y="13519"/>
                  <a:pt x="107" y="13610"/>
                </a:cubicBezTo>
                <a:cubicBezTo>
                  <a:pt x="148" y="13666"/>
                  <a:pt x="200" y="13699"/>
                  <a:pt x="241" y="13758"/>
                </a:cubicBezTo>
                <a:cubicBezTo>
                  <a:pt x="294" y="13830"/>
                  <a:pt x="358" y="13942"/>
                  <a:pt x="407" y="14022"/>
                </a:cubicBezTo>
                <a:cubicBezTo>
                  <a:pt x="559" y="14273"/>
                  <a:pt x="673" y="14552"/>
                  <a:pt x="835" y="14795"/>
                </a:cubicBezTo>
                <a:cubicBezTo>
                  <a:pt x="928" y="14934"/>
                  <a:pt x="1002" y="15066"/>
                  <a:pt x="1118" y="15172"/>
                </a:cubicBezTo>
                <a:cubicBezTo>
                  <a:pt x="1211" y="15257"/>
                  <a:pt x="1345" y="15357"/>
                  <a:pt x="1417" y="15480"/>
                </a:cubicBezTo>
                <a:cubicBezTo>
                  <a:pt x="1527" y="15666"/>
                  <a:pt x="1587" y="15978"/>
                  <a:pt x="1601" y="16216"/>
                </a:cubicBezTo>
                <a:cubicBezTo>
                  <a:pt x="1811" y="16306"/>
                  <a:pt x="2112" y="16228"/>
                  <a:pt x="2333" y="16228"/>
                </a:cubicBezTo>
                <a:cubicBezTo>
                  <a:pt x="2401" y="16228"/>
                  <a:pt x="2475" y="16214"/>
                  <a:pt x="2542" y="16227"/>
                </a:cubicBezTo>
                <a:cubicBezTo>
                  <a:pt x="2636" y="16244"/>
                  <a:pt x="2606" y="16233"/>
                  <a:pt x="2660" y="16315"/>
                </a:cubicBezTo>
                <a:cubicBezTo>
                  <a:pt x="2723" y="16410"/>
                  <a:pt x="2796" y="16580"/>
                  <a:pt x="2830" y="16713"/>
                </a:cubicBezTo>
                <a:cubicBezTo>
                  <a:pt x="2878" y="16901"/>
                  <a:pt x="2874" y="17083"/>
                  <a:pt x="2909" y="17267"/>
                </a:cubicBezTo>
                <a:cubicBezTo>
                  <a:pt x="2935" y="17404"/>
                  <a:pt x="3004" y="17482"/>
                  <a:pt x="3015" y="17637"/>
                </a:cubicBezTo>
                <a:cubicBezTo>
                  <a:pt x="3049" y="18086"/>
                  <a:pt x="2973" y="18510"/>
                  <a:pt x="3275" y="18788"/>
                </a:cubicBezTo>
                <a:cubicBezTo>
                  <a:pt x="3386" y="18890"/>
                  <a:pt x="3471" y="18869"/>
                  <a:pt x="3606" y="18872"/>
                </a:cubicBezTo>
                <a:cubicBezTo>
                  <a:pt x="3752" y="18875"/>
                  <a:pt x="3802" y="18799"/>
                  <a:pt x="3926" y="18695"/>
                </a:cubicBezTo>
                <a:cubicBezTo>
                  <a:pt x="4030" y="18608"/>
                  <a:pt x="4152" y="18583"/>
                  <a:pt x="4258" y="18503"/>
                </a:cubicBezTo>
                <a:cubicBezTo>
                  <a:pt x="4445" y="18365"/>
                  <a:pt x="4313" y="18180"/>
                  <a:pt x="4371" y="17984"/>
                </a:cubicBezTo>
                <a:cubicBezTo>
                  <a:pt x="4437" y="17766"/>
                  <a:pt x="4653" y="18015"/>
                  <a:pt x="4760" y="17898"/>
                </a:cubicBezTo>
                <a:cubicBezTo>
                  <a:pt x="4807" y="17846"/>
                  <a:pt x="4850" y="17679"/>
                  <a:pt x="4909" y="17593"/>
                </a:cubicBezTo>
                <a:cubicBezTo>
                  <a:pt x="4967" y="17511"/>
                  <a:pt x="5061" y="17378"/>
                  <a:pt x="5075" y="17265"/>
                </a:cubicBezTo>
                <a:cubicBezTo>
                  <a:pt x="5089" y="17150"/>
                  <a:pt x="5048" y="17126"/>
                  <a:pt x="5039" y="17018"/>
                </a:cubicBezTo>
                <a:cubicBezTo>
                  <a:pt x="5028" y="16876"/>
                  <a:pt x="5059" y="16914"/>
                  <a:pt x="5082" y="16792"/>
                </a:cubicBezTo>
                <a:cubicBezTo>
                  <a:pt x="5143" y="16463"/>
                  <a:pt x="5213" y="16132"/>
                  <a:pt x="5264" y="15787"/>
                </a:cubicBezTo>
                <a:cubicBezTo>
                  <a:pt x="5299" y="15544"/>
                  <a:pt x="5369" y="15494"/>
                  <a:pt x="5530" y="15519"/>
                </a:cubicBezTo>
                <a:cubicBezTo>
                  <a:pt x="5656" y="15540"/>
                  <a:pt x="5835" y="15586"/>
                  <a:pt x="5942" y="15698"/>
                </a:cubicBezTo>
                <a:cubicBezTo>
                  <a:pt x="6038" y="15798"/>
                  <a:pt x="6119" y="15987"/>
                  <a:pt x="6171" y="16139"/>
                </a:cubicBezTo>
                <a:cubicBezTo>
                  <a:pt x="6234" y="16325"/>
                  <a:pt x="6186" y="16400"/>
                  <a:pt x="6139" y="16577"/>
                </a:cubicBezTo>
                <a:cubicBezTo>
                  <a:pt x="6081" y="16796"/>
                  <a:pt x="6112" y="16971"/>
                  <a:pt x="6096" y="17198"/>
                </a:cubicBezTo>
                <a:cubicBezTo>
                  <a:pt x="6080" y="17429"/>
                  <a:pt x="6007" y="17452"/>
                  <a:pt x="5884" y="17572"/>
                </a:cubicBezTo>
                <a:cubicBezTo>
                  <a:pt x="5721" y="17729"/>
                  <a:pt x="5537" y="17986"/>
                  <a:pt x="5471" y="18252"/>
                </a:cubicBezTo>
                <a:cubicBezTo>
                  <a:pt x="5441" y="18372"/>
                  <a:pt x="5404" y="18635"/>
                  <a:pt x="5454" y="18764"/>
                </a:cubicBezTo>
                <a:cubicBezTo>
                  <a:pt x="5513" y="18914"/>
                  <a:pt x="5641" y="18873"/>
                  <a:pt x="5739" y="18871"/>
                </a:cubicBezTo>
                <a:cubicBezTo>
                  <a:pt x="5997" y="18864"/>
                  <a:pt x="6192" y="19226"/>
                  <a:pt x="6451" y="19222"/>
                </a:cubicBezTo>
                <a:cubicBezTo>
                  <a:pt x="6569" y="19220"/>
                  <a:pt x="6717" y="19260"/>
                  <a:pt x="6831" y="19215"/>
                </a:cubicBezTo>
                <a:cubicBezTo>
                  <a:pt x="6904" y="19186"/>
                  <a:pt x="7004" y="19091"/>
                  <a:pt x="7073" y="19046"/>
                </a:cubicBezTo>
                <a:cubicBezTo>
                  <a:pt x="7178" y="18979"/>
                  <a:pt x="7273" y="18878"/>
                  <a:pt x="7399" y="18868"/>
                </a:cubicBezTo>
                <a:cubicBezTo>
                  <a:pt x="7532" y="18858"/>
                  <a:pt x="7668" y="18869"/>
                  <a:pt x="7801" y="18869"/>
                </a:cubicBezTo>
                <a:cubicBezTo>
                  <a:pt x="7939" y="18869"/>
                  <a:pt x="8164" y="18939"/>
                  <a:pt x="8291" y="18873"/>
                </a:cubicBezTo>
                <a:cubicBezTo>
                  <a:pt x="8377" y="18829"/>
                  <a:pt x="8408" y="18699"/>
                  <a:pt x="8480" y="18625"/>
                </a:cubicBezTo>
                <a:cubicBezTo>
                  <a:pt x="8526" y="18576"/>
                  <a:pt x="8573" y="18587"/>
                  <a:pt x="8617" y="18520"/>
                </a:cubicBezTo>
                <a:cubicBezTo>
                  <a:pt x="8646" y="18477"/>
                  <a:pt x="8655" y="18390"/>
                  <a:pt x="8679" y="18340"/>
                </a:cubicBezTo>
                <a:cubicBezTo>
                  <a:pt x="8709" y="18277"/>
                  <a:pt x="8770" y="18240"/>
                  <a:pt x="8795" y="18164"/>
                </a:cubicBezTo>
                <a:cubicBezTo>
                  <a:pt x="8821" y="18090"/>
                  <a:pt x="8812" y="18032"/>
                  <a:pt x="8827" y="17951"/>
                </a:cubicBezTo>
                <a:cubicBezTo>
                  <a:pt x="8844" y="17861"/>
                  <a:pt x="8874" y="17832"/>
                  <a:pt x="8883" y="17725"/>
                </a:cubicBezTo>
                <a:cubicBezTo>
                  <a:pt x="8889" y="17641"/>
                  <a:pt x="8883" y="17543"/>
                  <a:pt x="8882" y="17458"/>
                </a:cubicBezTo>
                <a:cubicBezTo>
                  <a:pt x="8881" y="17384"/>
                  <a:pt x="8861" y="17253"/>
                  <a:pt x="8890" y="17187"/>
                </a:cubicBezTo>
                <a:cubicBezTo>
                  <a:pt x="8932" y="17090"/>
                  <a:pt x="8996" y="17147"/>
                  <a:pt x="9046" y="17091"/>
                </a:cubicBezTo>
                <a:cubicBezTo>
                  <a:pt x="9260" y="16849"/>
                  <a:pt x="9243" y="16304"/>
                  <a:pt x="9311" y="15959"/>
                </a:cubicBezTo>
                <a:cubicBezTo>
                  <a:pt x="9332" y="15849"/>
                  <a:pt x="9391" y="15582"/>
                  <a:pt x="9447" y="15525"/>
                </a:cubicBezTo>
                <a:cubicBezTo>
                  <a:pt x="9515" y="15455"/>
                  <a:pt x="9774" y="15521"/>
                  <a:pt x="9854" y="15521"/>
                </a:cubicBezTo>
                <a:cubicBezTo>
                  <a:pt x="9972" y="15521"/>
                  <a:pt x="10131" y="15565"/>
                  <a:pt x="10245" y="15528"/>
                </a:cubicBezTo>
                <a:cubicBezTo>
                  <a:pt x="10391" y="15479"/>
                  <a:pt x="10324" y="15286"/>
                  <a:pt x="10434" y="15187"/>
                </a:cubicBezTo>
                <a:cubicBezTo>
                  <a:pt x="10492" y="15135"/>
                  <a:pt x="10567" y="15183"/>
                  <a:pt x="10629" y="15173"/>
                </a:cubicBezTo>
                <a:cubicBezTo>
                  <a:pt x="10698" y="15162"/>
                  <a:pt x="10746" y="15109"/>
                  <a:pt x="10812" y="15089"/>
                </a:cubicBezTo>
                <a:cubicBezTo>
                  <a:pt x="10900" y="15063"/>
                  <a:pt x="10992" y="15116"/>
                  <a:pt x="11075" y="15067"/>
                </a:cubicBezTo>
                <a:cubicBezTo>
                  <a:pt x="11145" y="15027"/>
                  <a:pt x="11172" y="14925"/>
                  <a:pt x="11252" y="14900"/>
                </a:cubicBezTo>
                <a:cubicBezTo>
                  <a:pt x="11552" y="14806"/>
                  <a:pt x="11870" y="14996"/>
                  <a:pt x="12170" y="14994"/>
                </a:cubicBezTo>
                <a:cubicBezTo>
                  <a:pt x="12300" y="14994"/>
                  <a:pt x="12446" y="14944"/>
                  <a:pt x="12544" y="15081"/>
                </a:cubicBezTo>
                <a:cubicBezTo>
                  <a:pt x="12646" y="15226"/>
                  <a:pt x="12584" y="15350"/>
                  <a:pt x="12612" y="15528"/>
                </a:cubicBezTo>
                <a:cubicBezTo>
                  <a:pt x="12664" y="15857"/>
                  <a:pt x="12839" y="16263"/>
                  <a:pt x="13102" y="16320"/>
                </a:cubicBezTo>
                <a:cubicBezTo>
                  <a:pt x="13367" y="16378"/>
                  <a:pt x="13591" y="16220"/>
                  <a:pt x="13835" y="16135"/>
                </a:cubicBezTo>
                <a:cubicBezTo>
                  <a:pt x="13931" y="16101"/>
                  <a:pt x="14001" y="15987"/>
                  <a:pt x="14098" y="15958"/>
                </a:cubicBezTo>
                <a:cubicBezTo>
                  <a:pt x="14149" y="15942"/>
                  <a:pt x="14221" y="15963"/>
                  <a:pt x="14274" y="15965"/>
                </a:cubicBezTo>
                <a:cubicBezTo>
                  <a:pt x="14392" y="15966"/>
                  <a:pt x="14512" y="15966"/>
                  <a:pt x="14630" y="15965"/>
                </a:cubicBezTo>
                <a:cubicBezTo>
                  <a:pt x="14790" y="15963"/>
                  <a:pt x="14963" y="15900"/>
                  <a:pt x="14989" y="16184"/>
                </a:cubicBezTo>
                <a:cubicBezTo>
                  <a:pt x="15008" y="16400"/>
                  <a:pt x="14971" y="16468"/>
                  <a:pt x="15059" y="16644"/>
                </a:cubicBezTo>
                <a:cubicBezTo>
                  <a:pt x="15114" y="16753"/>
                  <a:pt x="15161" y="16724"/>
                  <a:pt x="15107" y="16882"/>
                </a:cubicBezTo>
                <a:cubicBezTo>
                  <a:pt x="15092" y="16928"/>
                  <a:pt x="15045" y="16989"/>
                  <a:pt x="15018" y="17021"/>
                </a:cubicBezTo>
                <a:cubicBezTo>
                  <a:pt x="14931" y="17124"/>
                  <a:pt x="14779" y="17136"/>
                  <a:pt x="14716" y="17282"/>
                </a:cubicBezTo>
                <a:cubicBezTo>
                  <a:pt x="14609" y="17529"/>
                  <a:pt x="14709" y="18069"/>
                  <a:pt x="14762" y="18322"/>
                </a:cubicBezTo>
                <a:cubicBezTo>
                  <a:pt x="14807" y="18541"/>
                  <a:pt x="14983" y="18773"/>
                  <a:pt x="15074" y="18956"/>
                </a:cubicBezTo>
                <a:cubicBezTo>
                  <a:pt x="15163" y="19133"/>
                  <a:pt x="15222" y="19312"/>
                  <a:pt x="15223" y="19531"/>
                </a:cubicBezTo>
                <a:cubicBezTo>
                  <a:pt x="15223" y="19719"/>
                  <a:pt x="15253" y="19807"/>
                  <a:pt x="15283" y="19969"/>
                </a:cubicBezTo>
                <a:cubicBezTo>
                  <a:pt x="15314" y="20134"/>
                  <a:pt x="15298" y="20266"/>
                  <a:pt x="15395" y="20370"/>
                </a:cubicBezTo>
                <a:cubicBezTo>
                  <a:pt x="15485" y="20466"/>
                  <a:pt x="15648" y="20515"/>
                  <a:pt x="15755" y="20565"/>
                </a:cubicBezTo>
                <a:cubicBezTo>
                  <a:pt x="15910" y="20638"/>
                  <a:pt x="16033" y="20600"/>
                  <a:pt x="16194" y="20628"/>
                </a:cubicBezTo>
                <a:cubicBezTo>
                  <a:pt x="16264" y="20640"/>
                  <a:pt x="16311" y="20691"/>
                  <a:pt x="16377" y="20712"/>
                </a:cubicBezTo>
                <a:cubicBezTo>
                  <a:pt x="16435" y="20730"/>
                  <a:pt x="16493" y="20709"/>
                  <a:pt x="16550" y="20727"/>
                </a:cubicBezTo>
                <a:cubicBezTo>
                  <a:pt x="16762" y="20794"/>
                  <a:pt x="16910" y="21051"/>
                  <a:pt x="17032" y="21337"/>
                </a:cubicBezTo>
                <a:cubicBezTo>
                  <a:pt x="17062" y="21408"/>
                  <a:pt x="17056" y="21506"/>
                  <a:pt x="17117" y="21542"/>
                </a:cubicBezTo>
                <a:cubicBezTo>
                  <a:pt x="17188" y="21584"/>
                  <a:pt x="17175" y="21516"/>
                  <a:pt x="17233" y="21489"/>
                </a:cubicBezTo>
                <a:cubicBezTo>
                  <a:pt x="17353" y="21435"/>
                  <a:pt x="17470" y="21379"/>
                  <a:pt x="17588" y="21337"/>
                </a:cubicBezTo>
                <a:cubicBezTo>
                  <a:pt x="17831" y="21253"/>
                  <a:pt x="18038" y="21072"/>
                  <a:pt x="18215" y="20807"/>
                </a:cubicBezTo>
                <a:cubicBezTo>
                  <a:pt x="18309" y="20667"/>
                  <a:pt x="18353" y="20587"/>
                  <a:pt x="18480" y="20532"/>
                </a:cubicBezTo>
                <a:cubicBezTo>
                  <a:pt x="18590" y="20484"/>
                  <a:pt x="18702" y="20391"/>
                  <a:pt x="18806" y="20363"/>
                </a:cubicBezTo>
                <a:cubicBezTo>
                  <a:pt x="18901" y="20338"/>
                  <a:pt x="19007" y="20335"/>
                  <a:pt x="19115" y="20338"/>
                </a:cubicBezTo>
                <a:cubicBezTo>
                  <a:pt x="19118" y="20275"/>
                  <a:pt x="19124" y="20220"/>
                  <a:pt x="19131" y="20185"/>
                </a:cubicBezTo>
                <a:cubicBezTo>
                  <a:pt x="19171" y="19996"/>
                  <a:pt x="19346" y="19829"/>
                  <a:pt x="19419" y="19662"/>
                </a:cubicBezTo>
                <a:cubicBezTo>
                  <a:pt x="19451" y="19589"/>
                  <a:pt x="19471" y="19528"/>
                  <a:pt x="19493" y="19478"/>
                </a:cubicBezTo>
                <a:cubicBezTo>
                  <a:pt x="19434" y="19432"/>
                  <a:pt x="19393" y="19407"/>
                  <a:pt x="19330" y="19312"/>
                </a:cubicBezTo>
                <a:cubicBezTo>
                  <a:pt x="19181" y="19091"/>
                  <a:pt x="18995" y="19053"/>
                  <a:pt x="18838" y="18880"/>
                </a:cubicBezTo>
                <a:cubicBezTo>
                  <a:pt x="18695" y="18724"/>
                  <a:pt x="18595" y="18357"/>
                  <a:pt x="18516" y="18145"/>
                </a:cubicBezTo>
                <a:cubicBezTo>
                  <a:pt x="18410" y="17860"/>
                  <a:pt x="18254" y="17754"/>
                  <a:pt x="18299" y="17374"/>
                </a:cubicBezTo>
                <a:cubicBezTo>
                  <a:pt x="18324" y="17158"/>
                  <a:pt x="18460" y="17043"/>
                  <a:pt x="18489" y="16837"/>
                </a:cubicBezTo>
                <a:cubicBezTo>
                  <a:pt x="18509" y="16701"/>
                  <a:pt x="18465" y="16628"/>
                  <a:pt x="18508" y="16491"/>
                </a:cubicBezTo>
                <a:cubicBezTo>
                  <a:pt x="18565" y="16312"/>
                  <a:pt x="18682" y="16110"/>
                  <a:pt x="18761" y="15942"/>
                </a:cubicBezTo>
                <a:cubicBezTo>
                  <a:pt x="18817" y="15828"/>
                  <a:pt x="18862" y="15731"/>
                  <a:pt x="18900" y="15607"/>
                </a:cubicBezTo>
                <a:cubicBezTo>
                  <a:pt x="18941" y="15469"/>
                  <a:pt x="18903" y="15466"/>
                  <a:pt x="18999" y="15345"/>
                </a:cubicBezTo>
                <a:cubicBezTo>
                  <a:pt x="19129" y="15180"/>
                  <a:pt x="19248" y="15047"/>
                  <a:pt x="19369" y="14862"/>
                </a:cubicBezTo>
                <a:cubicBezTo>
                  <a:pt x="19531" y="14615"/>
                  <a:pt x="19624" y="14633"/>
                  <a:pt x="19848" y="14640"/>
                </a:cubicBezTo>
                <a:cubicBezTo>
                  <a:pt x="20013" y="14645"/>
                  <a:pt x="20113" y="14767"/>
                  <a:pt x="20256" y="14820"/>
                </a:cubicBezTo>
                <a:cubicBezTo>
                  <a:pt x="20459" y="14895"/>
                  <a:pt x="20476" y="14591"/>
                  <a:pt x="20624" y="14541"/>
                </a:cubicBezTo>
                <a:cubicBezTo>
                  <a:pt x="20676" y="14523"/>
                  <a:pt x="20926" y="14619"/>
                  <a:pt x="20977" y="14657"/>
                </a:cubicBezTo>
                <a:cubicBezTo>
                  <a:pt x="21077" y="14732"/>
                  <a:pt x="21015" y="14814"/>
                  <a:pt x="21149" y="14820"/>
                </a:cubicBezTo>
                <a:cubicBezTo>
                  <a:pt x="21559" y="14834"/>
                  <a:pt x="21335" y="13797"/>
                  <a:pt x="21600" y="13583"/>
                </a:cubicBezTo>
                <a:cubicBezTo>
                  <a:pt x="21546" y="13514"/>
                  <a:pt x="21501" y="13433"/>
                  <a:pt x="21450" y="1336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1" name="Shape">
            <a:extLst>
              <a:ext uri="{FF2B5EF4-FFF2-40B4-BE49-F238E27FC236}">
                <a16:creationId xmlns:a16="http://schemas.microsoft.com/office/drawing/2014/main" id="{DE604B7C-B068-4202-8D37-2F94504ADC6F}"/>
              </a:ext>
            </a:extLst>
          </p:cNvPr>
          <p:cNvSpPr/>
          <p:nvPr/>
        </p:nvSpPr>
        <p:spPr>
          <a:xfrm>
            <a:off x="5796247" y="1826530"/>
            <a:ext cx="605261" cy="479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564" extrusionOk="0">
                <a:moveTo>
                  <a:pt x="21517" y="3066"/>
                </a:moveTo>
                <a:cubicBezTo>
                  <a:pt x="21299" y="3021"/>
                  <a:pt x="21465" y="3393"/>
                  <a:pt x="21269" y="3372"/>
                </a:cubicBezTo>
                <a:cubicBezTo>
                  <a:pt x="21083" y="3352"/>
                  <a:pt x="20989" y="3351"/>
                  <a:pt x="20968" y="3065"/>
                </a:cubicBezTo>
                <a:cubicBezTo>
                  <a:pt x="20953" y="2854"/>
                  <a:pt x="20838" y="2725"/>
                  <a:pt x="20724" y="2578"/>
                </a:cubicBezTo>
                <a:cubicBezTo>
                  <a:pt x="20498" y="2288"/>
                  <a:pt x="20336" y="2456"/>
                  <a:pt x="20417" y="1974"/>
                </a:cubicBezTo>
                <a:cubicBezTo>
                  <a:pt x="20458" y="1732"/>
                  <a:pt x="20321" y="1719"/>
                  <a:pt x="20125" y="1719"/>
                </a:cubicBezTo>
                <a:cubicBezTo>
                  <a:pt x="19670" y="1719"/>
                  <a:pt x="19391" y="2159"/>
                  <a:pt x="19101" y="2506"/>
                </a:cubicBezTo>
                <a:cubicBezTo>
                  <a:pt x="18764" y="2907"/>
                  <a:pt x="18111" y="2593"/>
                  <a:pt x="17700" y="2822"/>
                </a:cubicBezTo>
                <a:cubicBezTo>
                  <a:pt x="17477" y="2947"/>
                  <a:pt x="17238" y="3156"/>
                  <a:pt x="17094" y="3377"/>
                </a:cubicBezTo>
                <a:cubicBezTo>
                  <a:pt x="16908" y="3663"/>
                  <a:pt x="16115" y="3434"/>
                  <a:pt x="15836" y="3470"/>
                </a:cubicBezTo>
                <a:cubicBezTo>
                  <a:pt x="15563" y="3506"/>
                  <a:pt x="15320" y="3356"/>
                  <a:pt x="15051" y="3292"/>
                </a:cubicBezTo>
                <a:cubicBezTo>
                  <a:pt x="14956" y="3270"/>
                  <a:pt x="14629" y="3456"/>
                  <a:pt x="14534" y="3520"/>
                </a:cubicBezTo>
                <a:cubicBezTo>
                  <a:pt x="14413" y="3601"/>
                  <a:pt x="14221" y="3555"/>
                  <a:pt x="14093" y="3510"/>
                </a:cubicBezTo>
                <a:cubicBezTo>
                  <a:pt x="13776" y="3397"/>
                  <a:pt x="13426" y="3480"/>
                  <a:pt x="13105" y="3374"/>
                </a:cubicBezTo>
                <a:cubicBezTo>
                  <a:pt x="13075" y="3364"/>
                  <a:pt x="12997" y="3033"/>
                  <a:pt x="12916" y="2977"/>
                </a:cubicBezTo>
                <a:cubicBezTo>
                  <a:pt x="12705" y="2832"/>
                  <a:pt x="12537" y="3095"/>
                  <a:pt x="12345" y="2853"/>
                </a:cubicBezTo>
                <a:cubicBezTo>
                  <a:pt x="12130" y="2582"/>
                  <a:pt x="11863" y="2310"/>
                  <a:pt x="11679" y="2015"/>
                </a:cubicBezTo>
                <a:cubicBezTo>
                  <a:pt x="11600" y="1887"/>
                  <a:pt x="11618" y="1763"/>
                  <a:pt x="11477" y="1741"/>
                </a:cubicBezTo>
                <a:cubicBezTo>
                  <a:pt x="11280" y="1709"/>
                  <a:pt x="11063" y="1736"/>
                  <a:pt x="10873" y="1658"/>
                </a:cubicBezTo>
                <a:cubicBezTo>
                  <a:pt x="10709" y="1591"/>
                  <a:pt x="10584" y="1424"/>
                  <a:pt x="10411" y="1401"/>
                </a:cubicBezTo>
                <a:cubicBezTo>
                  <a:pt x="10252" y="1379"/>
                  <a:pt x="10020" y="1431"/>
                  <a:pt x="9874" y="1383"/>
                </a:cubicBezTo>
                <a:cubicBezTo>
                  <a:pt x="9730" y="1336"/>
                  <a:pt x="9565" y="1086"/>
                  <a:pt x="9395" y="1007"/>
                </a:cubicBezTo>
                <a:cubicBezTo>
                  <a:pt x="9282" y="955"/>
                  <a:pt x="9172" y="946"/>
                  <a:pt x="9060" y="891"/>
                </a:cubicBezTo>
                <a:cubicBezTo>
                  <a:pt x="8636" y="678"/>
                  <a:pt x="8586" y="516"/>
                  <a:pt x="8432" y="0"/>
                </a:cubicBezTo>
                <a:cubicBezTo>
                  <a:pt x="7942" y="877"/>
                  <a:pt x="6984" y="362"/>
                  <a:pt x="6258" y="514"/>
                </a:cubicBezTo>
                <a:cubicBezTo>
                  <a:pt x="6034" y="561"/>
                  <a:pt x="5801" y="608"/>
                  <a:pt x="5575" y="616"/>
                </a:cubicBezTo>
                <a:cubicBezTo>
                  <a:pt x="5345" y="624"/>
                  <a:pt x="5412" y="762"/>
                  <a:pt x="5291" y="988"/>
                </a:cubicBezTo>
                <a:cubicBezTo>
                  <a:pt x="5195" y="1164"/>
                  <a:pt x="4857" y="1418"/>
                  <a:pt x="5067" y="1644"/>
                </a:cubicBezTo>
                <a:cubicBezTo>
                  <a:pt x="5195" y="1782"/>
                  <a:pt x="5548" y="2090"/>
                  <a:pt x="5548" y="2337"/>
                </a:cubicBezTo>
                <a:cubicBezTo>
                  <a:pt x="5548" y="2578"/>
                  <a:pt x="5734" y="2695"/>
                  <a:pt x="5410" y="2769"/>
                </a:cubicBezTo>
                <a:cubicBezTo>
                  <a:pt x="5132" y="2833"/>
                  <a:pt x="5231" y="2910"/>
                  <a:pt x="4998" y="2682"/>
                </a:cubicBezTo>
                <a:cubicBezTo>
                  <a:pt x="4872" y="2558"/>
                  <a:pt x="4922" y="2477"/>
                  <a:pt x="4889" y="2320"/>
                </a:cubicBezTo>
                <a:cubicBezTo>
                  <a:pt x="4854" y="2152"/>
                  <a:pt x="4350" y="2256"/>
                  <a:pt x="4274" y="2261"/>
                </a:cubicBezTo>
                <a:cubicBezTo>
                  <a:pt x="4131" y="2271"/>
                  <a:pt x="3978" y="2310"/>
                  <a:pt x="3828" y="2323"/>
                </a:cubicBezTo>
                <a:cubicBezTo>
                  <a:pt x="3810" y="2325"/>
                  <a:pt x="3792" y="2325"/>
                  <a:pt x="3774" y="2326"/>
                </a:cubicBezTo>
                <a:cubicBezTo>
                  <a:pt x="3783" y="2515"/>
                  <a:pt x="3786" y="2709"/>
                  <a:pt x="3749" y="2861"/>
                </a:cubicBezTo>
                <a:cubicBezTo>
                  <a:pt x="3728" y="2949"/>
                  <a:pt x="3659" y="3028"/>
                  <a:pt x="3630" y="3116"/>
                </a:cubicBezTo>
                <a:cubicBezTo>
                  <a:pt x="3602" y="3208"/>
                  <a:pt x="3609" y="3278"/>
                  <a:pt x="3609" y="3377"/>
                </a:cubicBezTo>
                <a:cubicBezTo>
                  <a:pt x="3611" y="3511"/>
                  <a:pt x="3613" y="3647"/>
                  <a:pt x="3610" y="3781"/>
                </a:cubicBezTo>
                <a:cubicBezTo>
                  <a:pt x="3606" y="3920"/>
                  <a:pt x="3578" y="4016"/>
                  <a:pt x="3464" y="4063"/>
                </a:cubicBezTo>
                <a:cubicBezTo>
                  <a:pt x="3363" y="4104"/>
                  <a:pt x="3227" y="4144"/>
                  <a:pt x="3115" y="4125"/>
                </a:cubicBezTo>
                <a:cubicBezTo>
                  <a:pt x="3046" y="4113"/>
                  <a:pt x="2865" y="4065"/>
                  <a:pt x="2816" y="4003"/>
                </a:cubicBezTo>
                <a:cubicBezTo>
                  <a:pt x="2750" y="3921"/>
                  <a:pt x="2791" y="3901"/>
                  <a:pt x="2771" y="3809"/>
                </a:cubicBezTo>
                <a:cubicBezTo>
                  <a:pt x="2757" y="3742"/>
                  <a:pt x="2713" y="3713"/>
                  <a:pt x="2712" y="3634"/>
                </a:cubicBezTo>
                <a:cubicBezTo>
                  <a:pt x="2629" y="3645"/>
                  <a:pt x="2566" y="3706"/>
                  <a:pt x="2495" y="3743"/>
                </a:cubicBezTo>
                <a:cubicBezTo>
                  <a:pt x="2410" y="3787"/>
                  <a:pt x="2338" y="3793"/>
                  <a:pt x="2252" y="3811"/>
                </a:cubicBezTo>
                <a:cubicBezTo>
                  <a:pt x="2166" y="3830"/>
                  <a:pt x="2097" y="3872"/>
                  <a:pt x="2005" y="3875"/>
                </a:cubicBezTo>
                <a:cubicBezTo>
                  <a:pt x="1923" y="3878"/>
                  <a:pt x="1840" y="3874"/>
                  <a:pt x="1758" y="3874"/>
                </a:cubicBezTo>
                <a:cubicBezTo>
                  <a:pt x="1614" y="3874"/>
                  <a:pt x="1382" y="3820"/>
                  <a:pt x="1279" y="3932"/>
                </a:cubicBezTo>
                <a:cubicBezTo>
                  <a:pt x="1200" y="4019"/>
                  <a:pt x="1151" y="4150"/>
                  <a:pt x="1083" y="4248"/>
                </a:cubicBezTo>
                <a:cubicBezTo>
                  <a:pt x="999" y="4368"/>
                  <a:pt x="920" y="4411"/>
                  <a:pt x="803" y="4445"/>
                </a:cubicBezTo>
                <a:cubicBezTo>
                  <a:pt x="795" y="4658"/>
                  <a:pt x="661" y="4956"/>
                  <a:pt x="504" y="5073"/>
                </a:cubicBezTo>
                <a:cubicBezTo>
                  <a:pt x="386" y="5161"/>
                  <a:pt x="226" y="5166"/>
                  <a:pt x="104" y="5243"/>
                </a:cubicBezTo>
                <a:cubicBezTo>
                  <a:pt x="-9" y="5314"/>
                  <a:pt x="8" y="5409"/>
                  <a:pt x="8" y="5554"/>
                </a:cubicBezTo>
                <a:cubicBezTo>
                  <a:pt x="8" y="5629"/>
                  <a:pt x="-8" y="5734"/>
                  <a:pt x="6" y="5806"/>
                </a:cubicBezTo>
                <a:cubicBezTo>
                  <a:pt x="17" y="5864"/>
                  <a:pt x="48" y="5895"/>
                  <a:pt x="60" y="5956"/>
                </a:cubicBezTo>
                <a:cubicBezTo>
                  <a:pt x="86" y="6093"/>
                  <a:pt x="15" y="6280"/>
                  <a:pt x="65" y="6409"/>
                </a:cubicBezTo>
                <a:cubicBezTo>
                  <a:pt x="90" y="6474"/>
                  <a:pt x="172" y="6501"/>
                  <a:pt x="199" y="6565"/>
                </a:cubicBezTo>
                <a:cubicBezTo>
                  <a:pt x="211" y="6594"/>
                  <a:pt x="240" y="6724"/>
                  <a:pt x="244" y="6750"/>
                </a:cubicBezTo>
                <a:cubicBezTo>
                  <a:pt x="246" y="6761"/>
                  <a:pt x="247" y="6772"/>
                  <a:pt x="247" y="6785"/>
                </a:cubicBezTo>
                <a:cubicBezTo>
                  <a:pt x="253" y="6889"/>
                  <a:pt x="229" y="7040"/>
                  <a:pt x="243" y="7138"/>
                </a:cubicBezTo>
                <a:cubicBezTo>
                  <a:pt x="246" y="7152"/>
                  <a:pt x="248" y="7165"/>
                  <a:pt x="252" y="7175"/>
                </a:cubicBezTo>
                <a:cubicBezTo>
                  <a:pt x="320" y="7372"/>
                  <a:pt x="796" y="7156"/>
                  <a:pt x="899" y="7064"/>
                </a:cubicBezTo>
                <a:cubicBezTo>
                  <a:pt x="1096" y="6889"/>
                  <a:pt x="1200" y="6665"/>
                  <a:pt x="1450" y="6613"/>
                </a:cubicBezTo>
                <a:cubicBezTo>
                  <a:pt x="1565" y="6589"/>
                  <a:pt x="1697" y="6517"/>
                  <a:pt x="1785" y="6427"/>
                </a:cubicBezTo>
                <a:cubicBezTo>
                  <a:pt x="1879" y="6330"/>
                  <a:pt x="1908" y="6205"/>
                  <a:pt x="1945" y="6052"/>
                </a:cubicBezTo>
                <a:cubicBezTo>
                  <a:pt x="1975" y="5931"/>
                  <a:pt x="2024" y="5805"/>
                  <a:pt x="2022" y="5695"/>
                </a:cubicBezTo>
                <a:cubicBezTo>
                  <a:pt x="2021" y="5672"/>
                  <a:pt x="1980" y="5534"/>
                  <a:pt x="1972" y="5493"/>
                </a:cubicBezTo>
                <a:cubicBezTo>
                  <a:pt x="1955" y="5408"/>
                  <a:pt x="1933" y="5343"/>
                  <a:pt x="1926" y="5253"/>
                </a:cubicBezTo>
                <a:cubicBezTo>
                  <a:pt x="1864" y="5240"/>
                  <a:pt x="1678" y="5251"/>
                  <a:pt x="1680" y="5120"/>
                </a:cubicBezTo>
                <a:cubicBezTo>
                  <a:pt x="1682" y="5034"/>
                  <a:pt x="1815" y="5009"/>
                  <a:pt x="1758" y="4933"/>
                </a:cubicBezTo>
                <a:cubicBezTo>
                  <a:pt x="1875" y="4798"/>
                  <a:pt x="1952" y="4690"/>
                  <a:pt x="2131" y="4742"/>
                </a:cubicBezTo>
                <a:cubicBezTo>
                  <a:pt x="2291" y="4789"/>
                  <a:pt x="2363" y="5123"/>
                  <a:pt x="2330" y="5310"/>
                </a:cubicBezTo>
                <a:cubicBezTo>
                  <a:pt x="2301" y="5471"/>
                  <a:pt x="2157" y="5614"/>
                  <a:pt x="2134" y="5779"/>
                </a:cubicBezTo>
                <a:cubicBezTo>
                  <a:pt x="2107" y="5966"/>
                  <a:pt x="2341" y="6129"/>
                  <a:pt x="2455" y="6238"/>
                </a:cubicBezTo>
                <a:cubicBezTo>
                  <a:pt x="2602" y="6376"/>
                  <a:pt x="2746" y="6476"/>
                  <a:pt x="2907" y="6566"/>
                </a:cubicBezTo>
                <a:cubicBezTo>
                  <a:pt x="2983" y="6607"/>
                  <a:pt x="3025" y="6615"/>
                  <a:pt x="3117" y="6613"/>
                </a:cubicBezTo>
                <a:cubicBezTo>
                  <a:pt x="3212" y="6611"/>
                  <a:pt x="3273" y="6644"/>
                  <a:pt x="3362" y="6675"/>
                </a:cubicBezTo>
                <a:cubicBezTo>
                  <a:pt x="3483" y="6717"/>
                  <a:pt x="3584" y="6754"/>
                  <a:pt x="3564" y="6956"/>
                </a:cubicBezTo>
                <a:cubicBezTo>
                  <a:pt x="3553" y="7069"/>
                  <a:pt x="3491" y="7106"/>
                  <a:pt x="3462" y="7201"/>
                </a:cubicBezTo>
                <a:cubicBezTo>
                  <a:pt x="3428" y="7312"/>
                  <a:pt x="3409" y="7436"/>
                  <a:pt x="3354" y="7545"/>
                </a:cubicBezTo>
                <a:cubicBezTo>
                  <a:pt x="3294" y="7661"/>
                  <a:pt x="3194" y="7730"/>
                  <a:pt x="3132" y="7843"/>
                </a:cubicBezTo>
                <a:cubicBezTo>
                  <a:pt x="3204" y="7917"/>
                  <a:pt x="3298" y="7949"/>
                  <a:pt x="3384" y="7987"/>
                </a:cubicBezTo>
                <a:cubicBezTo>
                  <a:pt x="3415" y="8001"/>
                  <a:pt x="3426" y="8035"/>
                  <a:pt x="3460" y="8045"/>
                </a:cubicBezTo>
                <a:cubicBezTo>
                  <a:pt x="3511" y="8059"/>
                  <a:pt x="3557" y="8038"/>
                  <a:pt x="3611" y="8056"/>
                </a:cubicBezTo>
                <a:cubicBezTo>
                  <a:pt x="3655" y="8070"/>
                  <a:pt x="3686" y="8100"/>
                  <a:pt x="3734" y="8107"/>
                </a:cubicBezTo>
                <a:cubicBezTo>
                  <a:pt x="3774" y="8112"/>
                  <a:pt x="3822" y="8089"/>
                  <a:pt x="3860" y="8101"/>
                </a:cubicBezTo>
                <a:cubicBezTo>
                  <a:pt x="3923" y="8124"/>
                  <a:pt x="3977" y="8205"/>
                  <a:pt x="3961" y="8292"/>
                </a:cubicBezTo>
                <a:cubicBezTo>
                  <a:pt x="3938" y="8420"/>
                  <a:pt x="3794" y="8390"/>
                  <a:pt x="3736" y="8476"/>
                </a:cubicBezTo>
                <a:cubicBezTo>
                  <a:pt x="3709" y="8516"/>
                  <a:pt x="3667" y="8698"/>
                  <a:pt x="3663" y="8757"/>
                </a:cubicBezTo>
                <a:cubicBezTo>
                  <a:pt x="3651" y="8911"/>
                  <a:pt x="3757" y="9195"/>
                  <a:pt x="3800" y="9331"/>
                </a:cubicBezTo>
                <a:cubicBezTo>
                  <a:pt x="3745" y="9376"/>
                  <a:pt x="3755" y="9495"/>
                  <a:pt x="3710" y="9566"/>
                </a:cubicBezTo>
                <a:cubicBezTo>
                  <a:pt x="3654" y="9656"/>
                  <a:pt x="3594" y="9662"/>
                  <a:pt x="3512" y="9704"/>
                </a:cubicBezTo>
                <a:cubicBezTo>
                  <a:pt x="3288" y="9821"/>
                  <a:pt x="3380" y="9946"/>
                  <a:pt x="3562" y="10032"/>
                </a:cubicBezTo>
                <a:cubicBezTo>
                  <a:pt x="3644" y="10071"/>
                  <a:pt x="3731" y="10069"/>
                  <a:pt x="3808" y="10105"/>
                </a:cubicBezTo>
                <a:cubicBezTo>
                  <a:pt x="3872" y="10135"/>
                  <a:pt x="3884" y="10205"/>
                  <a:pt x="3956" y="10223"/>
                </a:cubicBezTo>
                <a:cubicBezTo>
                  <a:pt x="3981" y="10230"/>
                  <a:pt x="4031" y="10219"/>
                  <a:pt x="4054" y="10218"/>
                </a:cubicBezTo>
                <a:cubicBezTo>
                  <a:pt x="4229" y="10214"/>
                  <a:pt x="4375" y="10269"/>
                  <a:pt x="4547" y="10279"/>
                </a:cubicBezTo>
                <a:cubicBezTo>
                  <a:pt x="4704" y="10289"/>
                  <a:pt x="4893" y="10414"/>
                  <a:pt x="4987" y="10568"/>
                </a:cubicBezTo>
                <a:cubicBezTo>
                  <a:pt x="5072" y="10706"/>
                  <a:pt x="5061" y="10899"/>
                  <a:pt x="5088" y="11060"/>
                </a:cubicBezTo>
                <a:cubicBezTo>
                  <a:pt x="5127" y="11299"/>
                  <a:pt x="5349" y="11233"/>
                  <a:pt x="5496" y="11263"/>
                </a:cubicBezTo>
                <a:cubicBezTo>
                  <a:pt x="5510" y="11265"/>
                  <a:pt x="5524" y="11267"/>
                  <a:pt x="5536" y="11272"/>
                </a:cubicBezTo>
                <a:cubicBezTo>
                  <a:pt x="5575" y="11287"/>
                  <a:pt x="5653" y="11363"/>
                  <a:pt x="5671" y="11412"/>
                </a:cubicBezTo>
                <a:cubicBezTo>
                  <a:pt x="5714" y="11524"/>
                  <a:pt x="5662" y="11557"/>
                  <a:pt x="5620" y="11632"/>
                </a:cubicBezTo>
                <a:cubicBezTo>
                  <a:pt x="5609" y="11651"/>
                  <a:pt x="5595" y="11683"/>
                  <a:pt x="5581" y="11714"/>
                </a:cubicBezTo>
                <a:cubicBezTo>
                  <a:pt x="5568" y="11739"/>
                  <a:pt x="5557" y="11764"/>
                  <a:pt x="5547" y="11777"/>
                </a:cubicBezTo>
                <a:cubicBezTo>
                  <a:pt x="5535" y="11793"/>
                  <a:pt x="5485" y="11832"/>
                  <a:pt x="5483" y="11836"/>
                </a:cubicBezTo>
                <a:cubicBezTo>
                  <a:pt x="5489" y="11826"/>
                  <a:pt x="5436" y="11894"/>
                  <a:pt x="5434" y="11897"/>
                </a:cubicBezTo>
                <a:cubicBezTo>
                  <a:pt x="5424" y="11910"/>
                  <a:pt x="5400" y="11970"/>
                  <a:pt x="5386" y="11992"/>
                </a:cubicBezTo>
                <a:cubicBezTo>
                  <a:pt x="5308" y="12117"/>
                  <a:pt x="5166" y="12226"/>
                  <a:pt x="5054" y="12289"/>
                </a:cubicBezTo>
                <a:cubicBezTo>
                  <a:pt x="4979" y="12330"/>
                  <a:pt x="4922" y="12355"/>
                  <a:pt x="4857" y="12412"/>
                </a:cubicBezTo>
                <a:cubicBezTo>
                  <a:pt x="4783" y="12477"/>
                  <a:pt x="4752" y="12488"/>
                  <a:pt x="4669" y="12520"/>
                </a:cubicBezTo>
                <a:cubicBezTo>
                  <a:pt x="4580" y="12555"/>
                  <a:pt x="4442" y="12716"/>
                  <a:pt x="4349" y="12698"/>
                </a:cubicBezTo>
                <a:cubicBezTo>
                  <a:pt x="4226" y="12673"/>
                  <a:pt x="4262" y="12498"/>
                  <a:pt x="4135" y="12461"/>
                </a:cubicBezTo>
                <a:cubicBezTo>
                  <a:pt x="4062" y="12441"/>
                  <a:pt x="3990" y="12468"/>
                  <a:pt x="3917" y="12445"/>
                </a:cubicBezTo>
                <a:cubicBezTo>
                  <a:pt x="3749" y="12391"/>
                  <a:pt x="3738" y="12243"/>
                  <a:pt x="3710" y="12055"/>
                </a:cubicBezTo>
                <a:cubicBezTo>
                  <a:pt x="3686" y="11889"/>
                  <a:pt x="3626" y="11713"/>
                  <a:pt x="3573" y="11573"/>
                </a:cubicBezTo>
                <a:cubicBezTo>
                  <a:pt x="3532" y="11466"/>
                  <a:pt x="3557" y="11486"/>
                  <a:pt x="3463" y="11463"/>
                </a:cubicBezTo>
                <a:cubicBezTo>
                  <a:pt x="3381" y="11444"/>
                  <a:pt x="3300" y="11405"/>
                  <a:pt x="3215" y="11399"/>
                </a:cubicBezTo>
                <a:cubicBezTo>
                  <a:pt x="3052" y="11389"/>
                  <a:pt x="2885" y="11403"/>
                  <a:pt x="2721" y="11401"/>
                </a:cubicBezTo>
                <a:cubicBezTo>
                  <a:pt x="2653" y="11400"/>
                  <a:pt x="2594" y="11383"/>
                  <a:pt x="2547" y="11461"/>
                </a:cubicBezTo>
                <a:cubicBezTo>
                  <a:pt x="2499" y="11541"/>
                  <a:pt x="2542" y="11623"/>
                  <a:pt x="2528" y="11712"/>
                </a:cubicBezTo>
                <a:cubicBezTo>
                  <a:pt x="2503" y="11875"/>
                  <a:pt x="2370" y="12030"/>
                  <a:pt x="2290" y="12159"/>
                </a:cubicBezTo>
                <a:cubicBezTo>
                  <a:pt x="2252" y="12221"/>
                  <a:pt x="2216" y="12307"/>
                  <a:pt x="2184" y="12372"/>
                </a:cubicBezTo>
                <a:cubicBezTo>
                  <a:pt x="2155" y="12432"/>
                  <a:pt x="2123" y="12474"/>
                  <a:pt x="2091" y="12532"/>
                </a:cubicBezTo>
                <a:cubicBezTo>
                  <a:pt x="1881" y="12920"/>
                  <a:pt x="2263" y="13177"/>
                  <a:pt x="2438" y="13376"/>
                </a:cubicBezTo>
                <a:cubicBezTo>
                  <a:pt x="2467" y="13409"/>
                  <a:pt x="2507" y="13474"/>
                  <a:pt x="2536" y="13503"/>
                </a:cubicBezTo>
                <a:cubicBezTo>
                  <a:pt x="2555" y="13521"/>
                  <a:pt x="2594" y="13509"/>
                  <a:pt x="2611" y="13528"/>
                </a:cubicBezTo>
                <a:cubicBezTo>
                  <a:pt x="2662" y="13580"/>
                  <a:pt x="2671" y="13645"/>
                  <a:pt x="2746" y="13643"/>
                </a:cubicBezTo>
                <a:cubicBezTo>
                  <a:pt x="2807" y="13642"/>
                  <a:pt x="2850" y="13586"/>
                  <a:pt x="2917" y="13575"/>
                </a:cubicBezTo>
                <a:cubicBezTo>
                  <a:pt x="2978" y="13566"/>
                  <a:pt x="3054" y="13572"/>
                  <a:pt x="3115" y="13575"/>
                </a:cubicBezTo>
                <a:cubicBezTo>
                  <a:pt x="3292" y="13586"/>
                  <a:pt x="3362" y="13718"/>
                  <a:pt x="3401" y="13902"/>
                </a:cubicBezTo>
                <a:cubicBezTo>
                  <a:pt x="3416" y="13973"/>
                  <a:pt x="3394" y="14058"/>
                  <a:pt x="3422" y="14124"/>
                </a:cubicBezTo>
                <a:cubicBezTo>
                  <a:pt x="3446" y="14180"/>
                  <a:pt x="3491" y="14225"/>
                  <a:pt x="3516" y="14285"/>
                </a:cubicBezTo>
                <a:cubicBezTo>
                  <a:pt x="3574" y="14418"/>
                  <a:pt x="3610" y="14620"/>
                  <a:pt x="3706" y="14713"/>
                </a:cubicBezTo>
                <a:cubicBezTo>
                  <a:pt x="3842" y="14845"/>
                  <a:pt x="3877" y="14904"/>
                  <a:pt x="3905" y="15133"/>
                </a:cubicBezTo>
                <a:cubicBezTo>
                  <a:pt x="3958" y="15560"/>
                  <a:pt x="4486" y="15172"/>
                  <a:pt x="4697" y="15253"/>
                </a:cubicBezTo>
                <a:cubicBezTo>
                  <a:pt x="4801" y="15293"/>
                  <a:pt x="4869" y="15477"/>
                  <a:pt x="4927" y="15581"/>
                </a:cubicBezTo>
                <a:cubicBezTo>
                  <a:pt x="4980" y="15674"/>
                  <a:pt x="5040" y="15785"/>
                  <a:pt x="5102" y="15866"/>
                </a:cubicBezTo>
                <a:cubicBezTo>
                  <a:pt x="5159" y="15939"/>
                  <a:pt x="5165" y="15910"/>
                  <a:pt x="5235" y="15939"/>
                </a:cubicBezTo>
                <a:cubicBezTo>
                  <a:pt x="5357" y="15989"/>
                  <a:pt x="5469" y="16077"/>
                  <a:pt x="5561" y="16187"/>
                </a:cubicBezTo>
                <a:cubicBezTo>
                  <a:pt x="5617" y="16253"/>
                  <a:pt x="5681" y="16319"/>
                  <a:pt x="5730" y="16391"/>
                </a:cubicBezTo>
                <a:cubicBezTo>
                  <a:pt x="5777" y="16460"/>
                  <a:pt x="5812" y="16470"/>
                  <a:pt x="5866" y="16514"/>
                </a:cubicBezTo>
                <a:cubicBezTo>
                  <a:pt x="5917" y="16555"/>
                  <a:pt x="5983" y="16648"/>
                  <a:pt x="6037" y="16675"/>
                </a:cubicBezTo>
                <a:cubicBezTo>
                  <a:pt x="6115" y="16713"/>
                  <a:pt x="6197" y="16660"/>
                  <a:pt x="6276" y="16683"/>
                </a:cubicBezTo>
                <a:cubicBezTo>
                  <a:pt x="6326" y="16698"/>
                  <a:pt x="6366" y="16730"/>
                  <a:pt x="6417" y="16747"/>
                </a:cubicBezTo>
                <a:cubicBezTo>
                  <a:pt x="6456" y="16760"/>
                  <a:pt x="6492" y="16772"/>
                  <a:pt x="6527" y="16786"/>
                </a:cubicBezTo>
                <a:cubicBezTo>
                  <a:pt x="6570" y="16804"/>
                  <a:pt x="6611" y="16826"/>
                  <a:pt x="6650" y="16866"/>
                </a:cubicBezTo>
                <a:cubicBezTo>
                  <a:pt x="6684" y="16900"/>
                  <a:pt x="6692" y="16887"/>
                  <a:pt x="6718" y="16931"/>
                </a:cubicBezTo>
                <a:cubicBezTo>
                  <a:pt x="6732" y="16955"/>
                  <a:pt x="6757" y="17057"/>
                  <a:pt x="6762" y="17091"/>
                </a:cubicBezTo>
                <a:cubicBezTo>
                  <a:pt x="6775" y="17183"/>
                  <a:pt x="6761" y="17277"/>
                  <a:pt x="6765" y="17371"/>
                </a:cubicBezTo>
                <a:cubicBezTo>
                  <a:pt x="6773" y="17563"/>
                  <a:pt x="6921" y="17590"/>
                  <a:pt x="6960" y="17775"/>
                </a:cubicBezTo>
                <a:cubicBezTo>
                  <a:pt x="6982" y="17884"/>
                  <a:pt x="6952" y="18007"/>
                  <a:pt x="6962" y="18119"/>
                </a:cubicBezTo>
                <a:cubicBezTo>
                  <a:pt x="6965" y="18157"/>
                  <a:pt x="6974" y="18184"/>
                  <a:pt x="6984" y="18208"/>
                </a:cubicBezTo>
                <a:cubicBezTo>
                  <a:pt x="7034" y="18184"/>
                  <a:pt x="7087" y="18171"/>
                  <a:pt x="7160" y="18194"/>
                </a:cubicBezTo>
                <a:cubicBezTo>
                  <a:pt x="7218" y="18211"/>
                  <a:pt x="7290" y="18234"/>
                  <a:pt x="7311" y="18299"/>
                </a:cubicBezTo>
                <a:cubicBezTo>
                  <a:pt x="7336" y="18371"/>
                  <a:pt x="7308" y="18433"/>
                  <a:pt x="7343" y="18508"/>
                </a:cubicBezTo>
                <a:cubicBezTo>
                  <a:pt x="7399" y="18625"/>
                  <a:pt x="7472" y="18721"/>
                  <a:pt x="7517" y="18849"/>
                </a:cubicBezTo>
                <a:cubicBezTo>
                  <a:pt x="7612" y="19116"/>
                  <a:pt x="7332" y="19551"/>
                  <a:pt x="7727" y="19548"/>
                </a:cubicBezTo>
                <a:cubicBezTo>
                  <a:pt x="7892" y="19547"/>
                  <a:pt x="7966" y="19552"/>
                  <a:pt x="8073" y="19392"/>
                </a:cubicBezTo>
                <a:cubicBezTo>
                  <a:pt x="8157" y="19266"/>
                  <a:pt x="8227" y="19132"/>
                  <a:pt x="8295" y="18989"/>
                </a:cubicBezTo>
                <a:cubicBezTo>
                  <a:pt x="8357" y="18855"/>
                  <a:pt x="8339" y="18740"/>
                  <a:pt x="8344" y="18584"/>
                </a:cubicBezTo>
                <a:cubicBezTo>
                  <a:pt x="8349" y="18415"/>
                  <a:pt x="8424" y="18295"/>
                  <a:pt x="8555" y="18412"/>
                </a:cubicBezTo>
                <a:cubicBezTo>
                  <a:pt x="8642" y="18489"/>
                  <a:pt x="8687" y="18624"/>
                  <a:pt x="8776" y="18697"/>
                </a:cubicBezTo>
                <a:cubicBezTo>
                  <a:pt x="8895" y="18793"/>
                  <a:pt x="9109" y="18827"/>
                  <a:pt x="9201" y="18982"/>
                </a:cubicBezTo>
                <a:cubicBezTo>
                  <a:pt x="9266" y="19090"/>
                  <a:pt x="9234" y="19331"/>
                  <a:pt x="9233" y="19473"/>
                </a:cubicBezTo>
                <a:cubicBezTo>
                  <a:pt x="9230" y="19694"/>
                  <a:pt x="9321" y="19783"/>
                  <a:pt x="9411" y="19956"/>
                </a:cubicBezTo>
                <a:cubicBezTo>
                  <a:pt x="9474" y="20078"/>
                  <a:pt x="9465" y="20136"/>
                  <a:pt x="9477" y="20264"/>
                </a:cubicBezTo>
                <a:cubicBezTo>
                  <a:pt x="9488" y="20365"/>
                  <a:pt x="9523" y="20421"/>
                  <a:pt x="9554" y="20513"/>
                </a:cubicBezTo>
                <a:cubicBezTo>
                  <a:pt x="9612" y="20684"/>
                  <a:pt x="9650" y="20863"/>
                  <a:pt x="9676" y="21042"/>
                </a:cubicBezTo>
                <a:cubicBezTo>
                  <a:pt x="9693" y="21165"/>
                  <a:pt x="9670" y="21151"/>
                  <a:pt x="9774" y="21167"/>
                </a:cubicBezTo>
                <a:cubicBezTo>
                  <a:pt x="9852" y="21179"/>
                  <a:pt x="9896" y="21182"/>
                  <a:pt x="9971" y="21212"/>
                </a:cubicBezTo>
                <a:cubicBezTo>
                  <a:pt x="10029" y="21235"/>
                  <a:pt x="10132" y="21291"/>
                  <a:pt x="10192" y="21287"/>
                </a:cubicBezTo>
                <a:cubicBezTo>
                  <a:pt x="10314" y="21278"/>
                  <a:pt x="10236" y="21219"/>
                  <a:pt x="10275" y="21102"/>
                </a:cubicBezTo>
                <a:cubicBezTo>
                  <a:pt x="10386" y="20767"/>
                  <a:pt x="10488" y="21212"/>
                  <a:pt x="10565" y="21293"/>
                </a:cubicBezTo>
                <a:cubicBezTo>
                  <a:pt x="10627" y="21359"/>
                  <a:pt x="10656" y="21400"/>
                  <a:pt x="10710" y="21477"/>
                </a:cubicBezTo>
                <a:cubicBezTo>
                  <a:pt x="10795" y="21600"/>
                  <a:pt x="10835" y="21577"/>
                  <a:pt x="10938" y="21502"/>
                </a:cubicBezTo>
                <a:cubicBezTo>
                  <a:pt x="11038" y="21431"/>
                  <a:pt x="11119" y="21345"/>
                  <a:pt x="11206" y="21255"/>
                </a:cubicBezTo>
                <a:cubicBezTo>
                  <a:pt x="11271" y="21190"/>
                  <a:pt x="11334" y="21200"/>
                  <a:pt x="11395" y="21151"/>
                </a:cubicBezTo>
                <a:cubicBezTo>
                  <a:pt x="11459" y="21100"/>
                  <a:pt x="11421" y="21031"/>
                  <a:pt x="11450" y="20975"/>
                </a:cubicBezTo>
                <a:cubicBezTo>
                  <a:pt x="11493" y="20895"/>
                  <a:pt x="11600" y="20892"/>
                  <a:pt x="11689" y="20911"/>
                </a:cubicBezTo>
                <a:cubicBezTo>
                  <a:pt x="11833" y="20944"/>
                  <a:pt x="11946" y="21161"/>
                  <a:pt x="12069" y="21254"/>
                </a:cubicBezTo>
                <a:cubicBezTo>
                  <a:pt x="12173" y="21333"/>
                  <a:pt x="12322" y="21291"/>
                  <a:pt x="12454" y="21280"/>
                </a:cubicBezTo>
                <a:cubicBezTo>
                  <a:pt x="12465" y="21258"/>
                  <a:pt x="12477" y="21239"/>
                  <a:pt x="12487" y="21225"/>
                </a:cubicBezTo>
                <a:cubicBezTo>
                  <a:pt x="12532" y="21165"/>
                  <a:pt x="12592" y="21126"/>
                  <a:pt x="12649" y="21055"/>
                </a:cubicBezTo>
                <a:cubicBezTo>
                  <a:pt x="12712" y="20977"/>
                  <a:pt x="12707" y="20956"/>
                  <a:pt x="12734" y="20854"/>
                </a:cubicBezTo>
                <a:cubicBezTo>
                  <a:pt x="12762" y="20746"/>
                  <a:pt x="12806" y="20648"/>
                  <a:pt x="12835" y="20541"/>
                </a:cubicBezTo>
                <a:cubicBezTo>
                  <a:pt x="12857" y="20459"/>
                  <a:pt x="12867" y="20381"/>
                  <a:pt x="12895" y="20295"/>
                </a:cubicBezTo>
                <a:cubicBezTo>
                  <a:pt x="12926" y="20197"/>
                  <a:pt x="12966" y="20081"/>
                  <a:pt x="12984" y="19985"/>
                </a:cubicBezTo>
                <a:cubicBezTo>
                  <a:pt x="13002" y="19891"/>
                  <a:pt x="12976" y="19770"/>
                  <a:pt x="12980" y="19671"/>
                </a:cubicBezTo>
                <a:cubicBezTo>
                  <a:pt x="12986" y="19555"/>
                  <a:pt x="13029" y="19464"/>
                  <a:pt x="13056" y="19360"/>
                </a:cubicBezTo>
                <a:cubicBezTo>
                  <a:pt x="13107" y="19164"/>
                  <a:pt x="13037" y="18984"/>
                  <a:pt x="12932" y="18831"/>
                </a:cubicBezTo>
                <a:cubicBezTo>
                  <a:pt x="12856" y="18719"/>
                  <a:pt x="12849" y="18736"/>
                  <a:pt x="12795" y="18862"/>
                </a:cubicBezTo>
                <a:cubicBezTo>
                  <a:pt x="12782" y="18894"/>
                  <a:pt x="12795" y="18948"/>
                  <a:pt x="12774" y="18976"/>
                </a:cubicBezTo>
                <a:cubicBezTo>
                  <a:pt x="12759" y="18996"/>
                  <a:pt x="12696" y="19010"/>
                  <a:pt x="12672" y="19032"/>
                </a:cubicBezTo>
                <a:cubicBezTo>
                  <a:pt x="12624" y="19076"/>
                  <a:pt x="12585" y="19132"/>
                  <a:pt x="12538" y="19174"/>
                </a:cubicBezTo>
                <a:cubicBezTo>
                  <a:pt x="12504" y="19202"/>
                  <a:pt x="12352" y="19353"/>
                  <a:pt x="12328" y="19352"/>
                </a:cubicBezTo>
                <a:cubicBezTo>
                  <a:pt x="12184" y="19350"/>
                  <a:pt x="12176" y="19050"/>
                  <a:pt x="12133" y="18938"/>
                </a:cubicBezTo>
                <a:cubicBezTo>
                  <a:pt x="12101" y="18858"/>
                  <a:pt x="12026" y="18813"/>
                  <a:pt x="11992" y="18739"/>
                </a:cubicBezTo>
                <a:cubicBezTo>
                  <a:pt x="12002" y="18762"/>
                  <a:pt x="11954" y="18582"/>
                  <a:pt x="11956" y="18599"/>
                </a:cubicBezTo>
                <a:cubicBezTo>
                  <a:pt x="11946" y="18533"/>
                  <a:pt x="11944" y="18504"/>
                  <a:pt x="11956" y="18441"/>
                </a:cubicBezTo>
                <a:cubicBezTo>
                  <a:pt x="11981" y="18305"/>
                  <a:pt x="12030" y="18328"/>
                  <a:pt x="12117" y="18305"/>
                </a:cubicBezTo>
                <a:cubicBezTo>
                  <a:pt x="12230" y="18276"/>
                  <a:pt x="12313" y="18181"/>
                  <a:pt x="12379" y="18054"/>
                </a:cubicBezTo>
                <a:cubicBezTo>
                  <a:pt x="12483" y="17852"/>
                  <a:pt x="12494" y="17568"/>
                  <a:pt x="12735" y="17555"/>
                </a:cubicBezTo>
                <a:cubicBezTo>
                  <a:pt x="12816" y="17550"/>
                  <a:pt x="12879" y="17547"/>
                  <a:pt x="12946" y="17602"/>
                </a:cubicBezTo>
                <a:cubicBezTo>
                  <a:pt x="13013" y="17658"/>
                  <a:pt x="13002" y="17721"/>
                  <a:pt x="13042" y="17791"/>
                </a:cubicBezTo>
                <a:cubicBezTo>
                  <a:pt x="13128" y="17941"/>
                  <a:pt x="13284" y="18047"/>
                  <a:pt x="13426" y="18058"/>
                </a:cubicBezTo>
                <a:cubicBezTo>
                  <a:pt x="13503" y="18064"/>
                  <a:pt x="13560" y="17994"/>
                  <a:pt x="13624" y="17944"/>
                </a:cubicBezTo>
                <a:cubicBezTo>
                  <a:pt x="13694" y="17890"/>
                  <a:pt x="13744" y="17860"/>
                  <a:pt x="13820" y="17836"/>
                </a:cubicBezTo>
                <a:cubicBezTo>
                  <a:pt x="13913" y="17807"/>
                  <a:pt x="14261" y="17857"/>
                  <a:pt x="14312" y="17771"/>
                </a:cubicBezTo>
                <a:cubicBezTo>
                  <a:pt x="14336" y="17731"/>
                  <a:pt x="14327" y="17452"/>
                  <a:pt x="14316" y="17399"/>
                </a:cubicBezTo>
                <a:cubicBezTo>
                  <a:pt x="14281" y="17225"/>
                  <a:pt x="14171" y="17317"/>
                  <a:pt x="14094" y="17211"/>
                </a:cubicBezTo>
                <a:cubicBezTo>
                  <a:pt x="13982" y="17060"/>
                  <a:pt x="14121" y="16675"/>
                  <a:pt x="14039" y="16499"/>
                </a:cubicBezTo>
                <a:cubicBezTo>
                  <a:pt x="13985" y="16384"/>
                  <a:pt x="13905" y="16383"/>
                  <a:pt x="13916" y="16220"/>
                </a:cubicBezTo>
                <a:cubicBezTo>
                  <a:pt x="13926" y="16092"/>
                  <a:pt x="14005" y="16002"/>
                  <a:pt x="14092" y="15940"/>
                </a:cubicBezTo>
                <a:cubicBezTo>
                  <a:pt x="14181" y="15876"/>
                  <a:pt x="14228" y="15886"/>
                  <a:pt x="14339" y="15879"/>
                </a:cubicBezTo>
                <a:cubicBezTo>
                  <a:pt x="14441" y="15873"/>
                  <a:pt x="14499" y="15818"/>
                  <a:pt x="14602" y="15807"/>
                </a:cubicBezTo>
                <a:cubicBezTo>
                  <a:pt x="14620" y="15736"/>
                  <a:pt x="14600" y="15669"/>
                  <a:pt x="14608" y="15598"/>
                </a:cubicBezTo>
                <a:cubicBezTo>
                  <a:pt x="14615" y="15518"/>
                  <a:pt x="14651" y="15459"/>
                  <a:pt x="14661" y="15380"/>
                </a:cubicBezTo>
                <a:cubicBezTo>
                  <a:pt x="14681" y="15238"/>
                  <a:pt x="14659" y="15059"/>
                  <a:pt x="14659" y="14914"/>
                </a:cubicBezTo>
                <a:cubicBezTo>
                  <a:pt x="14659" y="14783"/>
                  <a:pt x="14637" y="14610"/>
                  <a:pt x="14664" y="14485"/>
                </a:cubicBezTo>
                <a:cubicBezTo>
                  <a:pt x="14686" y="14379"/>
                  <a:pt x="14763" y="14288"/>
                  <a:pt x="14819" y="14203"/>
                </a:cubicBezTo>
                <a:cubicBezTo>
                  <a:pt x="14978" y="13959"/>
                  <a:pt x="15099" y="13677"/>
                  <a:pt x="15104" y="13361"/>
                </a:cubicBezTo>
                <a:cubicBezTo>
                  <a:pt x="15109" y="13038"/>
                  <a:pt x="15054" y="12767"/>
                  <a:pt x="15054" y="12449"/>
                </a:cubicBezTo>
                <a:cubicBezTo>
                  <a:pt x="15054" y="12221"/>
                  <a:pt x="15032" y="12079"/>
                  <a:pt x="15141" y="11896"/>
                </a:cubicBezTo>
                <a:cubicBezTo>
                  <a:pt x="15203" y="11792"/>
                  <a:pt x="15277" y="11633"/>
                  <a:pt x="15378" y="11594"/>
                </a:cubicBezTo>
                <a:cubicBezTo>
                  <a:pt x="15442" y="11569"/>
                  <a:pt x="15654" y="11556"/>
                  <a:pt x="15715" y="11592"/>
                </a:cubicBezTo>
                <a:cubicBezTo>
                  <a:pt x="15760" y="11617"/>
                  <a:pt x="15789" y="11697"/>
                  <a:pt x="15841" y="11731"/>
                </a:cubicBezTo>
                <a:cubicBezTo>
                  <a:pt x="15871" y="11751"/>
                  <a:pt x="15972" y="11816"/>
                  <a:pt x="16001" y="11824"/>
                </a:cubicBezTo>
                <a:cubicBezTo>
                  <a:pt x="16090" y="11849"/>
                  <a:pt x="16209" y="11779"/>
                  <a:pt x="16274" y="11697"/>
                </a:cubicBezTo>
                <a:cubicBezTo>
                  <a:pt x="16347" y="11604"/>
                  <a:pt x="16359" y="11467"/>
                  <a:pt x="16432" y="11385"/>
                </a:cubicBezTo>
                <a:cubicBezTo>
                  <a:pt x="16594" y="11202"/>
                  <a:pt x="16829" y="11141"/>
                  <a:pt x="17013" y="11013"/>
                </a:cubicBezTo>
                <a:cubicBezTo>
                  <a:pt x="17258" y="10842"/>
                  <a:pt x="17564" y="10793"/>
                  <a:pt x="17570" y="10359"/>
                </a:cubicBezTo>
                <a:cubicBezTo>
                  <a:pt x="17575" y="10042"/>
                  <a:pt x="17582" y="9744"/>
                  <a:pt x="17643" y="9444"/>
                </a:cubicBezTo>
                <a:cubicBezTo>
                  <a:pt x="17669" y="9317"/>
                  <a:pt x="17699" y="9216"/>
                  <a:pt x="17728" y="9089"/>
                </a:cubicBezTo>
                <a:cubicBezTo>
                  <a:pt x="17746" y="9012"/>
                  <a:pt x="17775" y="8862"/>
                  <a:pt x="17826" y="8802"/>
                </a:cubicBezTo>
                <a:cubicBezTo>
                  <a:pt x="17839" y="8787"/>
                  <a:pt x="17869" y="8799"/>
                  <a:pt x="17884" y="8785"/>
                </a:cubicBezTo>
                <a:cubicBezTo>
                  <a:pt x="17912" y="8755"/>
                  <a:pt x="17933" y="8716"/>
                  <a:pt x="17963" y="8681"/>
                </a:cubicBezTo>
                <a:cubicBezTo>
                  <a:pt x="18027" y="8608"/>
                  <a:pt x="18103" y="8563"/>
                  <a:pt x="18170" y="8495"/>
                </a:cubicBezTo>
                <a:cubicBezTo>
                  <a:pt x="18214" y="8451"/>
                  <a:pt x="18258" y="8440"/>
                  <a:pt x="18309" y="8418"/>
                </a:cubicBezTo>
                <a:cubicBezTo>
                  <a:pt x="18385" y="8384"/>
                  <a:pt x="18438" y="8337"/>
                  <a:pt x="18510" y="8293"/>
                </a:cubicBezTo>
                <a:cubicBezTo>
                  <a:pt x="18622" y="8225"/>
                  <a:pt x="18730" y="8181"/>
                  <a:pt x="18822" y="8069"/>
                </a:cubicBezTo>
                <a:cubicBezTo>
                  <a:pt x="18904" y="7966"/>
                  <a:pt x="18894" y="7849"/>
                  <a:pt x="18961" y="7737"/>
                </a:cubicBezTo>
                <a:cubicBezTo>
                  <a:pt x="19060" y="7569"/>
                  <a:pt x="19183" y="7452"/>
                  <a:pt x="19198" y="7236"/>
                </a:cubicBezTo>
                <a:cubicBezTo>
                  <a:pt x="19210" y="7074"/>
                  <a:pt x="19145" y="6913"/>
                  <a:pt x="19105" y="6763"/>
                </a:cubicBezTo>
                <a:cubicBezTo>
                  <a:pt x="19064" y="6608"/>
                  <a:pt x="19050" y="6501"/>
                  <a:pt x="19050" y="6335"/>
                </a:cubicBezTo>
                <a:cubicBezTo>
                  <a:pt x="19050" y="6218"/>
                  <a:pt x="19004" y="5888"/>
                  <a:pt x="19046" y="5799"/>
                </a:cubicBezTo>
                <a:cubicBezTo>
                  <a:pt x="19091" y="5705"/>
                  <a:pt x="19257" y="5749"/>
                  <a:pt x="19345" y="5684"/>
                </a:cubicBezTo>
                <a:cubicBezTo>
                  <a:pt x="19472" y="5590"/>
                  <a:pt x="19566" y="5506"/>
                  <a:pt x="19715" y="5496"/>
                </a:cubicBezTo>
                <a:cubicBezTo>
                  <a:pt x="19850" y="5487"/>
                  <a:pt x="19990" y="5467"/>
                  <a:pt x="20085" y="5341"/>
                </a:cubicBezTo>
                <a:cubicBezTo>
                  <a:pt x="20168" y="5231"/>
                  <a:pt x="20182" y="5100"/>
                  <a:pt x="20239" y="4976"/>
                </a:cubicBezTo>
                <a:cubicBezTo>
                  <a:pt x="20311" y="4818"/>
                  <a:pt x="20383" y="4648"/>
                  <a:pt x="20469" y="4499"/>
                </a:cubicBezTo>
                <a:cubicBezTo>
                  <a:pt x="20500" y="4448"/>
                  <a:pt x="20533" y="4359"/>
                  <a:pt x="20576" y="4328"/>
                </a:cubicBezTo>
                <a:cubicBezTo>
                  <a:pt x="20652" y="4273"/>
                  <a:pt x="20706" y="4305"/>
                  <a:pt x="20766" y="4193"/>
                </a:cubicBezTo>
                <a:cubicBezTo>
                  <a:pt x="20826" y="4081"/>
                  <a:pt x="20874" y="3907"/>
                  <a:pt x="20971" y="3830"/>
                </a:cubicBezTo>
                <a:cubicBezTo>
                  <a:pt x="21026" y="3787"/>
                  <a:pt x="21101" y="3791"/>
                  <a:pt x="21160" y="3739"/>
                </a:cubicBezTo>
                <a:cubicBezTo>
                  <a:pt x="21216" y="3691"/>
                  <a:pt x="21269" y="3629"/>
                  <a:pt x="21318" y="3570"/>
                </a:cubicBezTo>
                <a:cubicBezTo>
                  <a:pt x="21438" y="3427"/>
                  <a:pt x="21507" y="3262"/>
                  <a:pt x="21591" y="3091"/>
                </a:cubicBezTo>
                <a:cubicBezTo>
                  <a:pt x="21571" y="3077"/>
                  <a:pt x="21545" y="3072"/>
                  <a:pt x="21517" y="3066"/>
                </a:cubicBezTo>
                <a:close/>
                <a:moveTo>
                  <a:pt x="11505" y="17701"/>
                </a:moveTo>
                <a:cubicBezTo>
                  <a:pt x="11459" y="17869"/>
                  <a:pt x="10979" y="17671"/>
                  <a:pt x="10902" y="17628"/>
                </a:cubicBezTo>
                <a:cubicBezTo>
                  <a:pt x="10798" y="17568"/>
                  <a:pt x="10759" y="17494"/>
                  <a:pt x="10642" y="17488"/>
                </a:cubicBezTo>
                <a:cubicBezTo>
                  <a:pt x="10527" y="17482"/>
                  <a:pt x="10412" y="17489"/>
                  <a:pt x="10297" y="17489"/>
                </a:cubicBezTo>
                <a:cubicBezTo>
                  <a:pt x="10166" y="17488"/>
                  <a:pt x="10131" y="17500"/>
                  <a:pt x="10028" y="17568"/>
                </a:cubicBezTo>
                <a:cubicBezTo>
                  <a:pt x="9957" y="17615"/>
                  <a:pt x="9767" y="17662"/>
                  <a:pt x="9691" y="17604"/>
                </a:cubicBezTo>
                <a:cubicBezTo>
                  <a:pt x="9597" y="17534"/>
                  <a:pt x="9595" y="17387"/>
                  <a:pt x="9483" y="17333"/>
                </a:cubicBezTo>
                <a:cubicBezTo>
                  <a:pt x="9407" y="17296"/>
                  <a:pt x="9253" y="17272"/>
                  <a:pt x="9166" y="17307"/>
                </a:cubicBezTo>
                <a:cubicBezTo>
                  <a:pt x="9073" y="17345"/>
                  <a:pt x="8999" y="17467"/>
                  <a:pt x="8891" y="17491"/>
                </a:cubicBezTo>
                <a:cubicBezTo>
                  <a:pt x="8790" y="17515"/>
                  <a:pt x="8679" y="17421"/>
                  <a:pt x="8593" y="17364"/>
                </a:cubicBezTo>
                <a:cubicBezTo>
                  <a:pt x="8530" y="17323"/>
                  <a:pt x="8472" y="17250"/>
                  <a:pt x="8423" y="17180"/>
                </a:cubicBezTo>
                <a:cubicBezTo>
                  <a:pt x="8384" y="17124"/>
                  <a:pt x="8331" y="17052"/>
                  <a:pt x="8296" y="16991"/>
                </a:cubicBezTo>
                <a:cubicBezTo>
                  <a:pt x="8262" y="16928"/>
                  <a:pt x="8254" y="16860"/>
                  <a:pt x="8223" y="16805"/>
                </a:cubicBezTo>
                <a:cubicBezTo>
                  <a:pt x="8150" y="16677"/>
                  <a:pt x="8009" y="16620"/>
                  <a:pt x="7928" y="16495"/>
                </a:cubicBezTo>
                <a:cubicBezTo>
                  <a:pt x="7844" y="16363"/>
                  <a:pt x="7818" y="16230"/>
                  <a:pt x="7695" y="16135"/>
                </a:cubicBezTo>
                <a:cubicBezTo>
                  <a:pt x="7588" y="16052"/>
                  <a:pt x="7450" y="16014"/>
                  <a:pt x="7372" y="15874"/>
                </a:cubicBezTo>
                <a:cubicBezTo>
                  <a:pt x="7297" y="15741"/>
                  <a:pt x="7287" y="15590"/>
                  <a:pt x="7361" y="15468"/>
                </a:cubicBezTo>
                <a:cubicBezTo>
                  <a:pt x="7423" y="15366"/>
                  <a:pt x="7505" y="15310"/>
                  <a:pt x="7548" y="15189"/>
                </a:cubicBezTo>
                <a:cubicBezTo>
                  <a:pt x="7598" y="15053"/>
                  <a:pt x="7661" y="14973"/>
                  <a:pt x="7658" y="14505"/>
                </a:cubicBezTo>
                <a:cubicBezTo>
                  <a:pt x="7673" y="14366"/>
                  <a:pt x="7848" y="14375"/>
                  <a:pt x="7930" y="14380"/>
                </a:cubicBezTo>
                <a:cubicBezTo>
                  <a:pt x="7981" y="14383"/>
                  <a:pt x="8010" y="14398"/>
                  <a:pt x="8052" y="14412"/>
                </a:cubicBezTo>
                <a:cubicBezTo>
                  <a:pt x="8101" y="14428"/>
                  <a:pt x="8146" y="14430"/>
                  <a:pt x="8201" y="14439"/>
                </a:cubicBezTo>
                <a:cubicBezTo>
                  <a:pt x="8252" y="14449"/>
                  <a:pt x="8306" y="14484"/>
                  <a:pt x="8349" y="14518"/>
                </a:cubicBezTo>
                <a:cubicBezTo>
                  <a:pt x="8401" y="14560"/>
                  <a:pt x="8471" y="14594"/>
                  <a:pt x="8517" y="14634"/>
                </a:cubicBezTo>
                <a:cubicBezTo>
                  <a:pt x="8590" y="14700"/>
                  <a:pt x="8646" y="14824"/>
                  <a:pt x="8742" y="14865"/>
                </a:cubicBezTo>
                <a:cubicBezTo>
                  <a:pt x="8845" y="14909"/>
                  <a:pt x="8961" y="14849"/>
                  <a:pt x="9065" y="14875"/>
                </a:cubicBezTo>
                <a:cubicBezTo>
                  <a:pt x="9162" y="14898"/>
                  <a:pt x="9234" y="15014"/>
                  <a:pt x="9335" y="15051"/>
                </a:cubicBezTo>
                <a:cubicBezTo>
                  <a:pt x="9519" y="15119"/>
                  <a:pt x="9781" y="15066"/>
                  <a:pt x="9974" y="15064"/>
                </a:cubicBezTo>
                <a:cubicBezTo>
                  <a:pt x="10168" y="15062"/>
                  <a:pt x="10401" y="15184"/>
                  <a:pt x="10555" y="15328"/>
                </a:cubicBezTo>
                <a:cubicBezTo>
                  <a:pt x="10656" y="15424"/>
                  <a:pt x="10714" y="15438"/>
                  <a:pt x="10839" y="15436"/>
                </a:cubicBezTo>
                <a:cubicBezTo>
                  <a:pt x="10945" y="15435"/>
                  <a:pt x="11072" y="15383"/>
                  <a:pt x="11064" y="15559"/>
                </a:cubicBezTo>
                <a:cubicBezTo>
                  <a:pt x="11057" y="15721"/>
                  <a:pt x="10952" y="15765"/>
                  <a:pt x="10886" y="15870"/>
                </a:cubicBezTo>
                <a:cubicBezTo>
                  <a:pt x="10815" y="15983"/>
                  <a:pt x="10841" y="16087"/>
                  <a:pt x="10812" y="16215"/>
                </a:cubicBezTo>
                <a:cubicBezTo>
                  <a:pt x="10779" y="16352"/>
                  <a:pt x="10630" y="16408"/>
                  <a:pt x="10546" y="16495"/>
                </a:cubicBezTo>
                <a:cubicBezTo>
                  <a:pt x="10475" y="16570"/>
                  <a:pt x="10397" y="16655"/>
                  <a:pt x="10373" y="16773"/>
                </a:cubicBezTo>
                <a:cubicBezTo>
                  <a:pt x="10343" y="16920"/>
                  <a:pt x="10397" y="17065"/>
                  <a:pt x="10497" y="17141"/>
                </a:cubicBezTo>
                <a:cubicBezTo>
                  <a:pt x="10558" y="17189"/>
                  <a:pt x="10596" y="17167"/>
                  <a:pt x="10666" y="17176"/>
                </a:cubicBezTo>
                <a:cubicBezTo>
                  <a:pt x="10739" y="17185"/>
                  <a:pt x="10748" y="17224"/>
                  <a:pt x="10811" y="17243"/>
                </a:cubicBezTo>
                <a:cubicBezTo>
                  <a:pt x="11044" y="17314"/>
                  <a:pt x="11241" y="17112"/>
                  <a:pt x="11420" y="16950"/>
                </a:cubicBezTo>
                <a:cubicBezTo>
                  <a:pt x="11486" y="17036"/>
                  <a:pt x="11455" y="17218"/>
                  <a:pt x="11455" y="17333"/>
                </a:cubicBezTo>
                <a:cubicBezTo>
                  <a:pt x="11455" y="17398"/>
                  <a:pt x="11441" y="17492"/>
                  <a:pt x="11453" y="17553"/>
                </a:cubicBezTo>
                <a:cubicBezTo>
                  <a:pt x="11464" y="17610"/>
                  <a:pt x="11523" y="17637"/>
                  <a:pt x="11505" y="1770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2" name="Shape">
            <a:extLst>
              <a:ext uri="{FF2B5EF4-FFF2-40B4-BE49-F238E27FC236}">
                <a16:creationId xmlns:a16="http://schemas.microsoft.com/office/drawing/2014/main" id="{0F296AB4-5980-4BD1-8141-B017844481B6}"/>
              </a:ext>
            </a:extLst>
          </p:cNvPr>
          <p:cNvSpPr/>
          <p:nvPr/>
        </p:nvSpPr>
        <p:spPr>
          <a:xfrm>
            <a:off x="5305399" y="1800234"/>
            <a:ext cx="598136" cy="368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09" extrusionOk="0">
                <a:moveTo>
                  <a:pt x="21579" y="4618"/>
                </a:moveTo>
                <a:cubicBezTo>
                  <a:pt x="21459" y="4623"/>
                  <a:pt x="21341" y="4601"/>
                  <a:pt x="21235" y="4510"/>
                </a:cubicBezTo>
                <a:cubicBezTo>
                  <a:pt x="20935" y="4254"/>
                  <a:pt x="20728" y="3725"/>
                  <a:pt x="20388" y="3508"/>
                </a:cubicBezTo>
                <a:cubicBezTo>
                  <a:pt x="20150" y="3356"/>
                  <a:pt x="19845" y="3283"/>
                  <a:pt x="19589" y="3283"/>
                </a:cubicBezTo>
                <a:cubicBezTo>
                  <a:pt x="19333" y="3283"/>
                  <a:pt x="19193" y="2783"/>
                  <a:pt x="18970" y="2872"/>
                </a:cubicBezTo>
                <a:cubicBezTo>
                  <a:pt x="18719" y="2975"/>
                  <a:pt x="17424" y="3267"/>
                  <a:pt x="17628" y="2317"/>
                </a:cubicBezTo>
                <a:cubicBezTo>
                  <a:pt x="17704" y="1965"/>
                  <a:pt x="17883" y="1666"/>
                  <a:pt x="17904" y="1272"/>
                </a:cubicBezTo>
                <a:cubicBezTo>
                  <a:pt x="17921" y="934"/>
                  <a:pt x="17487" y="707"/>
                  <a:pt x="17335" y="689"/>
                </a:cubicBezTo>
                <a:cubicBezTo>
                  <a:pt x="17153" y="668"/>
                  <a:pt x="16863" y="999"/>
                  <a:pt x="16707" y="810"/>
                </a:cubicBezTo>
                <a:cubicBezTo>
                  <a:pt x="16526" y="590"/>
                  <a:pt x="16396" y="343"/>
                  <a:pt x="16186" y="165"/>
                </a:cubicBezTo>
                <a:cubicBezTo>
                  <a:pt x="16083" y="78"/>
                  <a:pt x="15950" y="195"/>
                  <a:pt x="15847" y="114"/>
                </a:cubicBezTo>
                <a:cubicBezTo>
                  <a:pt x="15658" y="-36"/>
                  <a:pt x="15461" y="-72"/>
                  <a:pt x="15321" y="216"/>
                </a:cubicBezTo>
                <a:cubicBezTo>
                  <a:pt x="15205" y="454"/>
                  <a:pt x="15113" y="780"/>
                  <a:pt x="14892" y="670"/>
                </a:cubicBezTo>
                <a:cubicBezTo>
                  <a:pt x="14778" y="614"/>
                  <a:pt x="14574" y="716"/>
                  <a:pt x="14473" y="811"/>
                </a:cubicBezTo>
                <a:cubicBezTo>
                  <a:pt x="14348" y="927"/>
                  <a:pt x="14269" y="1058"/>
                  <a:pt x="14296" y="1275"/>
                </a:cubicBezTo>
                <a:cubicBezTo>
                  <a:pt x="14321" y="1481"/>
                  <a:pt x="14196" y="1786"/>
                  <a:pt x="14124" y="1483"/>
                </a:cubicBezTo>
                <a:cubicBezTo>
                  <a:pt x="14023" y="1059"/>
                  <a:pt x="13795" y="2204"/>
                  <a:pt x="13651" y="2158"/>
                </a:cubicBezTo>
                <a:cubicBezTo>
                  <a:pt x="13336" y="2056"/>
                  <a:pt x="13258" y="3470"/>
                  <a:pt x="12936" y="2949"/>
                </a:cubicBezTo>
                <a:cubicBezTo>
                  <a:pt x="12836" y="2788"/>
                  <a:pt x="12661" y="2229"/>
                  <a:pt x="12665" y="1988"/>
                </a:cubicBezTo>
                <a:cubicBezTo>
                  <a:pt x="12670" y="1749"/>
                  <a:pt x="13038" y="1599"/>
                  <a:pt x="13146" y="1534"/>
                </a:cubicBezTo>
                <a:cubicBezTo>
                  <a:pt x="13232" y="1483"/>
                  <a:pt x="13474" y="1462"/>
                  <a:pt x="13475" y="1269"/>
                </a:cubicBezTo>
                <a:cubicBezTo>
                  <a:pt x="13475" y="924"/>
                  <a:pt x="13104" y="650"/>
                  <a:pt x="12929" y="720"/>
                </a:cubicBezTo>
                <a:cubicBezTo>
                  <a:pt x="12669" y="825"/>
                  <a:pt x="12375" y="999"/>
                  <a:pt x="12122" y="1146"/>
                </a:cubicBezTo>
                <a:cubicBezTo>
                  <a:pt x="12105" y="1156"/>
                  <a:pt x="12176" y="1328"/>
                  <a:pt x="12078" y="1311"/>
                </a:cubicBezTo>
                <a:cubicBezTo>
                  <a:pt x="11985" y="1296"/>
                  <a:pt x="11924" y="1211"/>
                  <a:pt x="11824" y="1217"/>
                </a:cubicBezTo>
                <a:cubicBezTo>
                  <a:pt x="11637" y="1228"/>
                  <a:pt x="11451" y="1333"/>
                  <a:pt x="11279" y="1443"/>
                </a:cubicBezTo>
                <a:cubicBezTo>
                  <a:pt x="11175" y="1510"/>
                  <a:pt x="11061" y="1538"/>
                  <a:pt x="10963" y="1632"/>
                </a:cubicBezTo>
                <a:cubicBezTo>
                  <a:pt x="10735" y="1854"/>
                  <a:pt x="11012" y="1931"/>
                  <a:pt x="11012" y="2120"/>
                </a:cubicBezTo>
                <a:cubicBezTo>
                  <a:pt x="11012" y="2242"/>
                  <a:pt x="10227" y="2092"/>
                  <a:pt x="10116" y="1974"/>
                </a:cubicBezTo>
                <a:cubicBezTo>
                  <a:pt x="9792" y="1632"/>
                  <a:pt x="9766" y="2152"/>
                  <a:pt x="9970" y="2495"/>
                </a:cubicBezTo>
                <a:cubicBezTo>
                  <a:pt x="9789" y="2605"/>
                  <a:pt x="9542" y="2783"/>
                  <a:pt x="9346" y="2719"/>
                </a:cubicBezTo>
                <a:cubicBezTo>
                  <a:pt x="9226" y="2680"/>
                  <a:pt x="8861" y="2604"/>
                  <a:pt x="8768" y="2753"/>
                </a:cubicBezTo>
                <a:cubicBezTo>
                  <a:pt x="8563" y="3086"/>
                  <a:pt x="8246" y="3140"/>
                  <a:pt x="7970" y="3274"/>
                </a:cubicBezTo>
                <a:cubicBezTo>
                  <a:pt x="7518" y="3493"/>
                  <a:pt x="6834" y="3763"/>
                  <a:pt x="6367" y="3633"/>
                </a:cubicBezTo>
                <a:cubicBezTo>
                  <a:pt x="6105" y="3558"/>
                  <a:pt x="6214" y="2947"/>
                  <a:pt x="5916" y="3081"/>
                </a:cubicBezTo>
                <a:cubicBezTo>
                  <a:pt x="5832" y="3119"/>
                  <a:pt x="5749" y="3172"/>
                  <a:pt x="5673" y="3242"/>
                </a:cubicBezTo>
                <a:cubicBezTo>
                  <a:pt x="5600" y="3310"/>
                  <a:pt x="5534" y="3396"/>
                  <a:pt x="5483" y="3502"/>
                </a:cubicBezTo>
                <a:cubicBezTo>
                  <a:pt x="5279" y="3922"/>
                  <a:pt x="5131" y="3467"/>
                  <a:pt x="4963" y="3286"/>
                </a:cubicBezTo>
                <a:cubicBezTo>
                  <a:pt x="4820" y="3131"/>
                  <a:pt x="4621" y="3099"/>
                  <a:pt x="4428" y="3107"/>
                </a:cubicBezTo>
                <a:cubicBezTo>
                  <a:pt x="4341" y="3350"/>
                  <a:pt x="4249" y="3602"/>
                  <a:pt x="4243" y="3679"/>
                </a:cubicBezTo>
                <a:cubicBezTo>
                  <a:pt x="4235" y="3764"/>
                  <a:pt x="4241" y="3874"/>
                  <a:pt x="4244" y="3961"/>
                </a:cubicBezTo>
                <a:cubicBezTo>
                  <a:pt x="4248" y="4087"/>
                  <a:pt x="4284" y="4165"/>
                  <a:pt x="4298" y="4284"/>
                </a:cubicBezTo>
                <a:cubicBezTo>
                  <a:pt x="4309" y="4384"/>
                  <a:pt x="4296" y="4505"/>
                  <a:pt x="4296" y="4606"/>
                </a:cubicBezTo>
                <a:cubicBezTo>
                  <a:pt x="4296" y="4817"/>
                  <a:pt x="4296" y="5012"/>
                  <a:pt x="4270" y="5213"/>
                </a:cubicBezTo>
                <a:cubicBezTo>
                  <a:pt x="4258" y="5302"/>
                  <a:pt x="4249" y="5302"/>
                  <a:pt x="4256" y="5396"/>
                </a:cubicBezTo>
                <a:cubicBezTo>
                  <a:pt x="4258" y="5415"/>
                  <a:pt x="4288" y="5432"/>
                  <a:pt x="4292" y="5460"/>
                </a:cubicBezTo>
                <a:cubicBezTo>
                  <a:pt x="4306" y="5562"/>
                  <a:pt x="4305" y="5699"/>
                  <a:pt x="4286" y="5801"/>
                </a:cubicBezTo>
                <a:cubicBezTo>
                  <a:pt x="4251" y="5990"/>
                  <a:pt x="4155" y="6066"/>
                  <a:pt x="4121" y="6261"/>
                </a:cubicBezTo>
                <a:cubicBezTo>
                  <a:pt x="4095" y="6409"/>
                  <a:pt x="4032" y="6634"/>
                  <a:pt x="4043" y="6787"/>
                </a:cubicBezTo>
                <a:cubicBezTo>
                  <a:pt x="4056" y="6966"/>
                  <a:pt x="4183" y="7145"/>
                  <a:pt x="4088" y="7336"/>
                </a:cubicBezTo>
                <a:cubicBezTo>
                  <a:pt x="4027" y="7456"/>
                  <a:pt x="3879" y="7484"/>
                  <a:pt x="3819" y="7356"/>
                </a:cubicBezTo>
                <a:cubicBezTo>
                  <a:pt x="3750" y="7206"/>
                  <a:pt x="3863" y="6912"/>
                  <a:pt x="3751" y="6800"/>
                </a:cubicBezTo>
                <a:cubicBezTo>
                  <a:pt x="3675" y="6723"/>
                  <a:pt x="3454" y="6787"/>
                  <a:pt x="3371" y="6787"/>
                </a:cubicBezTo>
                <a:cubicBezTo>
                  <a:pt x="3160" y="6787"/>
                  <a:pt x="2853" y="6768"/>
                  <a:pt x="2711" y="7063"/>
                </a:cubicBezTo>
                <a:cubicBezTo>
                  <a:pt x="2636" y="7218"/>
                  <a:pt x="2639" y="7532"/>
                  <a:pt x="2502" y="7598"/>
                </a:cubicBezTo>
                <a:cubicBezTo>
                  <a:pt x="2394" y="7649"/>
                  <a:pt x="2257" y="7547"/>
                  <a:pt x="2148" y="7590"/>
                </a:cubicBezTo>
                <a:cubicBezTo>
                  <a:pt x="2100" y="7610"/>
                  <a:pt x="2078" y="7661"/>
                  <a:pt x="2028" y="7679"/>
                </a:cubicBezTo>
                <a:cubicBezTo>
                  <a:pt x="1972" y="7698"/>
                  <a:pt x="1907" y="7665"/>
                  <a:pt x="1850" y="7674"/>
                </a:cubicBezTo>
                <a:cubicBezTo>
                  <a:pt x="1747" y="7690"/>
                  <a:pt x="1710" y="7759"/>
                  <a:pt x="1676" y="7917"/>
                </a:cubicBezTo>
                <a:cubicBezTo>
                  <a:pt x="1637" y="8095"/>
                  <a:pt x="1605" y="8324"/>
                  <a:pt x="1600" y="8523"/>
                </a:cubicBezTo>
                <a:cubicBezTo>
                  <a:pt x="1597" y="8704"/>
                  <a:pt x="1623" y="8889"/>
                  <a:pt x="1565" y="9053"/>
                </a:cubicBezTo>
                <a:cubicBezTo>
                  <a:pt x="1512" y="9199"/>
                  <a:pt x="1441" y="9356"/>
                  <a:pt x="1370" y="9483"/>
                </a:cubicBezTo>
                <a:cubicBezTo>
                  <a:pt x="1283" y="9642"/>
                  <a:pt x="1323" y="9712"/>
                  <a:pt x="1296" y="9924"/>
                </a:cubicBezTo>
                <a:cubicBezTo>
                  <a:pt x="1173" y="10009"/>
                  <a:pt x="947" y="9937"/>
                  <a:pt x="814" y="9937"/>
                </a:cubicBezTo>
                <a:cubicBezTo>
                  <a:pt x="676" y="9937"/>
                  <a:pt x="538" y="9938"/>
                  <a:pt x="400" y="9937"/>
                </a:cubicBezTo>
                <a:cubicBezTo>
                  <a:pt x="354" y="9937"/>
                  <a:pt x="294" y="9917"/>
                  <a:pt x="251" y="9933"/>
                </a:cubicBezTo>
                <a:cubicBezTo>
                  <a:pt x="215" y="9946"/>
                  <a:pt x="206" y="9999"/>
                  <a:pt x="174" y="10010"/>
                </a:cubicBezTo>
                <a:cubicBezTo>
                  <a:pt x="29" y="10066"/>
                  <a:pt x="62" y="10013"/>
                  <a:pt x="92" y="10197"/>
                </a:cubicBezTo>
                <a:cubicBezTo>
                  <a:pt x="107" y="10284"/>
                  <a:pt x="113" y="10376"/>
                  <a:pt x="114" y="10468"/>
                </a:cubicBezTo>
                <a:cubicBezTo>
                  <a:pt x="115" y="10546"/>
                  <a:pt x="111" y="10624"/>
                  <a:pt x="106" y="10704"/>
                </a:cubicBezTo>
                <a:cubicBezTo>
                  <a:pt x="94" y="10857"/>
                  <a:pt x="73" y="11010"/>
                  <a:pt x="52" y="11149"/>
                </a:cubicBezTo>
                <a:cubicBezTo>
                  <a:pt x="33" y="11277"/>
                  <a:pt x="-8" y="11460"/>
                  <a:pt x="1" y="11594"/>
                </a:cubicBezTo>
                <a:cubicBezTo>
                  <a:pt x="18" y="11844"/>
                  <a:pt x="110" y="11734"/>
                  <a:pt x="206" y="11872"/>
                </a:cubicBezTo>
                <a:cubicBezTo>
                  <a:pt x="282" y="11983"/>
                  <a:pt x="326" y="12084"/>
                  <a:pt x="400" y="12202"/>
                </a:cubicBezTo>
                <a:cubicBezTo>
                  <a:pt x="471" y="12315"/>
                  <a:pt x="577" y="12374"/>
                  <a:pt x="654" y="12484"/>
                </a:cubicBezTo>
                <a:cubicBezTo>
                  <a:pt x="799" y="12690"/>
                  <a:pt x="864" y="12838"/>
                  <a:pt x="1052" y="12944"/>
                </a:cubicBezTo>
                <a:cubicBezTo>
                  <a:pt x="1142" y="12995"/>
                  <a:pt x="1221" y="13084"/>
                  <a:pt x="1289" y="13189"/>
                </a:cubicBezTo>
                <a:cubicBezTo>
                  <a:pt x="1343" y="13272"/>
                  <a:pt x="1436" y="13355"/>
                  <a:pt x="1473" y="13448"/>
                </a:cubicBezTo>
                <a:cubicBezTo>
                  <a:pt x="1499" y="13514"/>
                  <a:pt x="1487" y="13597"/>
                  <a:pt x="1510" y="13657"/>
                </a:cubicBezTo>
                <a:cubicBezTo>
                  <a:pt x="1540" y="13734"/>
                  <a:pt x="1587" y="13722"/>
                  <a:pt x="1604" y="13811"/>
                </a:cubicBezTo>
                <a:cubicBezTo>
                  <a:pt x="1633" y="13951"/>
                  <a:pt x="1635" y="14184"/>
                  <a:pt x="1600" y="14299"/>
                </a:cubicBezTo>
                <a:cubicBezTo>
                  <a:pt x="1636" y="14490"/>
                  <a:pt x="2268" y="14380"/>
                  <a:pt x="2404" y="14380"/>
                </a:cubicBezTo>
                <a:cubicBezTo>
                  <a:pt x="2510" y="14380"/>
                  <a:pt x="2676" y="14435"/>
                  <a:pt x="2776" y="14384"/>
                </a:cubicBezTo>
                <a:cubicBezTo>
                  <a:pt x="2861" y="14340"/>
                  <a:pt x="2824" y="14325"/>
                  <a:pt x="2871" y="14219"/>
                </a:cubicBezTo>
                <a:cubicBezTo>
                  <a:pt x="2965" y="14006"/>
                  <a:pt x="3035" y="14049"/>
                  <a:pt x="3173" y="14128"/>
                </a:cubicBezTo>
                <a:cubicBezTo>
                  <a:pt x="3373" y="14243"/>
                  <a:pt x="3695" y="14301"/>
                  <a:pt x="3896" y="14160"/>
                </a:cubicBezTo>
                <a:cubicBezTo>
                  <a:pt x="3957" y="14118"/>
                  <a:pt x="4028" y="14084"/>
                  <a:pt x="4050" y="13981"/>
                </a:cubicBezTo>
                <a:cubicBezTo>
                  <a:pt x="4066" y="13899"/>
                  <a:pt x="4011" y="13782"/>
                  <a:pt x="4073" y="13735"/>
                </a:cubicBezTo>
                <a:cubicBezTo>
                  <a:pt x="4122" y="13695"/>
                  <a:pt x="4194" y="13807"/>
                  <a:pt x="4245" y="13820"/>
                </a:cubicBezTo>
                <a:cubicBezTo>
                  <a:pt x="4317" y="13839"/>
                  <a:pt x="4373" y="13848"/>
                  <a:pt x="4444" y="13878"/>
                </a:cubicBezTo>
                <a:cubicBezTo>
                  <a:pt x="4587" y="13940"/>
                  <a:pt x="4632" y="13896"/>
                  <a:pt x="4694" y="13694"/>
                </a:cubicBezTo>
                <a:cubicBezTo>
                  <a:pt x="4762" y="13469"/>
                  <a:pt x="4790" y="13491"/>
                  <a:pt x="4944" y="13492"/>
                </a:cubicBezTo>
                <a:cubicBezTo>
                  <a:pt x="5042" y="13493"/>
                  <a:pt x="5176" y="13451"/>
                  <a:pt x="5268" y="13496"/>
                </a:cubicBezTo>
                <a:cubicBezTo>
                  <a:pt x="5335" y="13527"/>
                  <a:pt x="5375" y="13621"/>
                  <a:pt x="5418" y="13704"/>
                </a:cubicBezTo>
                <a:cubicBezTo>
                  <a:pt x="5441" y="13752"/>
                  <a:pt x="5464" y="13827"/>
                  <a:pt x="5494" y="13864"/>
                </a:cubicBezTo>
                <a:cubicBezTo>
                  <a:pt x="5520" y="13899"/>
                  <a:pt x="5559" y="13887"/>
                  <a:pt x="5582" y="13916"/>
                </a:cubicBezTo>
                <a:cubicBezTo>
                  <a:pt x="5653" y="14003"/>
                  <a:pt x="5674" y="14106"/>
                  <a:pt x="5715" y="14219"/>
                </a:cubicBezTo>
                <a:cubicBezTo>
                  <a:pt x="5785" y="14407"/>
                  <a:pt x="5902" y="14534"/>
                  <a:pt x="5982" y="14709"/>
                </a:cubicBezTo>
                <a:cubicBezTo>
                  <a:pt x="6044" y="14846"/>
                  <a:pt x="6051" y="14987"/>
                  <a:pt x="6091" y="15147"/>
                </a:cubicBezTo>
                <a:cubicBezTo>
                  <a:pt x="6118" y="15250"/>
                  <a:pt x="6119" y="15372"/>
                  <a:pt x="6145" y="15469"/>
                </a:cubicBezTo>
                <a:cubicBezTo>
                  <a:pt x="6180" y="15598"/>
                  <a:pt x="6226" y="15584"/>
                  <a:pt x="6294" y="15655"/>
                </a:cubicBezTo>
                <a:cubicBezTo>
                  <a:pt x="6447" y="15816"/>
                  <a:pt x="6574" y="15994"/>
                  <a:pt x="6750" y="16060"/>
                </a:cubicBezTo>
                <a:cubicBezTo>
                  <a:pt x="6966" y="16142"/>
                  <a:pt x="7229" y="15982"/>
                  <a:pt x="7441" y="16095"/>
                </a:cubicBezTo>
                <a:cubicBezTo>
                  <a:pt x="7531" y="16143"/>
                  <a:pt x="7665" y="16395"/>
                  <a:pt x="7712" y="16522"/>
                </a:cubicBezTo>
                <a:cubicBezTo>
                  <a:pt x="7751" y="16630"/>
                  <a:pt x="7724" y="16688"/>
                  <a:pt x="7735" y="16805"/>
                </a:cubicBezTo>
                <a:cubicBezTo>
                  <a:pt x="7744" y="16893"/>
                  <a:pt x="7782" y="16960"/>
                  <a:pt x="7791" y="17047"/>
                </a:cubicBezTo>
                <a:cubicBezTo>
                  <a:pt x="7810" y="17234"/>
                  <a:pt x="7827" y="17386"/>
                  <a:pt x="7863" y="17571"/>
                </a:cubicBezTo>
                <a:cubicBezTo>
                  <a:pt x="7896" y="17745"/>
                  <a:pt x="7949" y="17921"/>
                  <a:pt x="7977" y="18096"/>
                </a:cubicBezTo>
                <a:cubicBezTo>
                  <a:pt x="8034" y="18465"/>
                  <a:pt x="7896" y="18787"/>
                  <a:pt x="7936" y="19145"/>
                </a:cubicBezTo>
                <a:cubicBezTo>
                  <a:pt x="7972" y="19481"/>
                  <a:pt x="8261" y="19629"/>
                  <a:pt x="8400" y="19853"/>
                </a:cubicBezTo>
                <a:cubicBezTo>
                  <a:pt x="8522" y="20050"/>
                  <a:pt x="8528" y="20379"/>
                  <a:pt x="8673" y="20541"/>
                </a:cubicBezTo>
                <a:cubicBezTo>
                  <a:pt x="8759" y="20636"/>
                  <a:pt x="8857" y="20593"/>
                  <a:pt x="8961" y="20599"/>
                </a:cubicBezTo>
                <a:cubicBezTo>
                  <a:pt x="9029" y="20604"/>
                  <a:pt x="9073" y="20636"/>
                  <a:pt x="9136" y="20663"/>
                </a:cubicBezTo>
                <a:cubicBezTo>
                  <a:pt x="9186" y="20683"/>
                  <a:pt x="9241" y="20655"/>
                  <a:pt x="9288" y="20677"/>
                </a:cubicBezTo>
                <a:cubicBezTo>
                  <a:pt x="9483" y="20764"/>
                  <a:pt x="9320" y="21303"/>
                  <a:pt x="9495" y="21473"/>
                </a:cubicBezTo>
                <a:cubicBezTo>
                  <a:pt x="9552" y="21528"/>
                  <a:pt x="9736" y="21514"/>
                  <a:pt x="9787" y="21453"/>
                </a:cubicBezTo>
                <a:cubicBezTo>
                  <a:pt x="9849" y="21377"/>
                  <a:pt x="9871" y="21186"/>
                  <a:pt x="9920" y="21083"/>
                </a:cubicBezTo>
                <a:cubicBezTo>
                  <a:pt x="9956" y="21008"/>
                  <a:pt x="10009" y="20973"/>
                  <a:pt x="10031" y="20886"/>
                </a:cubicBezTo>
                <a:cubicBezTo>
                  <a:pt x="10053" y="20797"/>
                  <a:pt x="10015" y="20722"/>
                  <a:pt x="10061" y="20644"/>
                </a:cubicBezTo>
                <a:cubicBezTo>
                  <a:pt x="10133" y="20522"/>
                  <a:pt x="10255" y="20577"/>
                  <a:pt x="10336" y="20504"/>
                </a:cubicBezTo>
                <a:cubicBezTo>
                  <a:pt x="10400" y="20447"/>
                  <a:pt x="10461" y="20257"/>
                  <a:pt x="10489" y="20158"/>
                </a:cubicBezTo>
                <a:cubicBezTo>
                  <a:pt x="10521" y="20037"/>
                  <a:pt x="10510" y="19794"/>
                  <a:pt x="10595" y="19739"/>
                </a:cubicBezTo>
                <a:cubicBezTo>
                  <a:pt x="10678" y="19894"/>
                  <a:pt x="10682" y="20100"/>
                  <a:pt x="10733" y="20280"/>
                </a:cubicBezTo>
                <a:cubicBezTo>
                  <a:pt x="10771" y="20420"/>
                  <a:pt x="10809" y="20562"/>
                  <a:pt x="10828" y="20721"/>
                </a:cubicBezTo>
                <a:cubicBezTo>
                  <a:pt x="10850" y="20904"/>
                  <a:pt x="10806" y="21079"/>
                  <a:pt x="10869" y="21249"/>
                </a:cubicBezTo>
                <a:cubicBezTo>
                  <a:pt x="10922" y="21392"/>
                  <a:pt x="11007" y="21469"/>
                  <a:pt x="11107" y="21491"/>
                </a:cubicBezTo>
                <a:cubicBezTo>
                  <a:pt x="11197" y="21510"/>
                  <a:pt x="11340" y="21519"/>
                  <a:pt x="11431" y="21492"/>
                </a:cubicBezTo>
                <a:cubicBezTo>
                  <a:pt x="11568" y="21451"/>
                  <a:pt x="11566" y="21330"/>
                  <a:pt x="11644" y="21185"/>
                </a:cubicBezTo>
                <a:cubicBezTo>
                  <a:pt x="11694" y="21089"/>
                  <a:pt x="11728" y="21010"/>
                  <a:pt x="11766" y="20905"/>
                </a:cubicBezTo>
                <a:cubicBezTo>
                  <a:pt x="11820" y="20755"/>
                  <a:pt x="11994" y="20623"/>
                  <a:pt x="11992" y="20448"/>
                </a:cubicBezTo>
                <a:cubicBezTo>
                  <a:pt x="12064" y="20497"/>
                  <a:pt x="12143" y="20562"/>
                  <a:pt x="12219" y="20622"/>
                </a:cubicBezTo>
                <a:cubicBezTo>
                  <a:pt x="12290" y="20677"/>
                  <a:pt x="12350" y="20666"/>
                  <a:pt x="12430" y="20699"/>
                </a:cubicBezTo>
                <a:cubicBezTo>
                  <a:pt x="12634" y="20783"/>
                  <a:pt x="12713" y="20788"/>
                  <a:pt x="12855" y="20517"/>
                </a:cubicBezTo>
                <a:cubicBezTo>
                  <a:pt x="12937" y="20361"/>
                  <a:pt x="13016" y="20159"/>
                  <a:pt x="13031" y="19955"/>
                </a:cubicBezTo>
                <a:cubicBezTo>
                  <a:pt x="13045" y="19749"/>
                  <a:pt x="13066" y="19337"/>
                  <a:pt x="13021" y="19145"/>
                </a:cubicBezTo>
                <a:cubicBezTo>
                  <a:pt x="12999" y="19051"/>
                  <a:pt x="12939" y="19011"/>
                  <a:pt x="12926" y="18903"/>
                </a:cubicBezTo>
                <a:cubicBezTo>
                  <a:pt x="12919" y="18846"/>
                  <a:pt x="12952" y="18756"/>
                  <a:pt x="12929" y="18705"/>
                </a:cubicBezTo>
                <a:cubicBezTo>
                  <a:pt x="12891" y="18622"/>
                  <a:pt x="12743" y="18653"/>
                  <a:pt x="12681" y="18680"/>
                </a:cubicBezTo>
                <a:cubicBezTo>
                  <a:pt x="12565" y="18731"/>
                  <a:pt x="12544" y="18737"/>
                  <a:pt x="12431" y="18641"/>
                </a:cubicBezTo>
                <a:cubicBezTo>
                  <a:pt x="12344" y="18567"/>
                  <a:pt x="12274" y="18536"/>
                  <a:pt x="12181" y="18502"/>
                </a:cubicBezTo>
                <a:cubicBezTo>
                  <a:pt x="11988" y="18430"/>
                  <a:pt x="11879" y="18307"/>
                  <a:pt x="11969" y="17995"/>
                </a:cubicBezTo>
                <a:cubicBezTo>
                  <a:pt x="11997" y="17899"/>
                  <a:pt x="12016" y="17807"/>
                  <a:pt x="12044" y="17712"/>
                </a:cubicBezTo>
                <a:cubicBezTo>
                  <a:pt x="12084" y="17574"/>
                  <a:pt x="12087" y="17551"/>
                  <a:pt x="12180" y="17529"/>
                </a:cubicBezTo>
                <a:cubicBezTo>
                  <a:pt x="12287" y="17504"/>
                  <a:pt x="12593" y="17634"/>
                  <a:pt x="12672" y="17519"/>
                </a:cubicBezTo>
                <a:cubicBezTo>
                  <a:pt x="12744" y="17414"/>
                  <a:pt x="12667" y="16905"/>
                  <a:pt x="12631" y="16805"/>
                </a:cubicBezTo>
                <a:cubicBezTo>
                  <a:pt x="12548" y="16569"/>
                  <a:pt x="12427" y="16463"/>
                  <a:pt x="12281" y="16357"/>
                </a:cubicBezTo>
                <a:cubicBezTo>
                  <a:pt x="12060" y="16198"/>
                  <a:pt x="12160" y="16554"/>
                  <a:pt x="12133" y="16767"/>
                </a:cubicBezTo>
                <a:cubicBezTo>
                  <a:pt x="12121" y="16859"/>
                  <a:pt x="12077" y="17049"/>
                  <a:pt x="12034" y="17113"/>
                </a:cubicBezTo>
                <a:cubicBezTo>
                  <a:pt x="12008" y="17152"/>
                  <a:pt x="11922" y="17190"/>
                  <a:pt x="11883" y="17228"/>
                </a:cubicBezTo>
                <a:cubicBezTo>
                  <a:pt x="11833" y="17277"/>
                  <a:pt x="11735" y="17330"/>
                  <a:pt x="11694" y="17386"/>
                </a:cubicBezTo>
                <a:cubicBezTo>
                  <a:pt x="11620" y="17486"/>
                  <a:pt x="11638" y="17524"/>
                  <a:pt x="11532" y="17533"/>
                </a:cubicBezTo>
                <a:cubicBezTo>
                  <a:pt x="11436" y="17542"/>
                  <a:pt x="11371" y="17504"/>
                  <a:pt x="11283" y="17468"/>
                </a:cubicBezTo>
                <a:cubicBezTo>
                  <a:pt x="11246" y="17452"/>
                  <a:pt x="11194" y="17469"/>
                  <a:pt x="11162" y="17443"/>
                </a:cubicBezTo>
                <a:cubicBezTo>
                  <a:pt x="11133" y="17420"/>
                  <a:pt x="11124" y="17373"/>
                  <a:pt x="11097" y="17347"/>
                </a:cubicBezTo>
                <a:cubicBezTo>
                  <a:pt x="10990" y="17241"/>
                  <a:pt x="10897" y="17194"/>
                  <a:pt x="10883" y="16967"/>
                </a:cubicBezTo>
                <a:cubicBezTo>
                  <a:pt x="10877" y="16864"/>
                  <a:pt x="10862" y="16658"/>
                  <a:pt x="10881" y="16558"/>
                </a:cubicBezTo>
                <a:cubicBezTo>
                  <a:pt x="10899" y="16463"/>
                  <a:pt x="10954" y="16438"/>
                  <a:pt x="10979" y="16353"/>
                </a:cubicBezTo>
                <a:cubicBezTo>
                  <a:pt x="10996" y="16298"/>
                  <a:pt x="10979" y="16237"/>
                  <a:pt x="10994" y="16175"/>
                </a:cubicBezTo>
                <a:cubicBezTo>
                  <a:pt x="11000" y="16150"/>
                  <a:pt x="11040" y="16106"/>
                  <a:pt x="11047" y="16082"/>
                </a:cubicBezTo>
                <a:cubicBezTo>
                  <a:pt x="11078" y="15982"/>
                  <a:pt x="11097" y="15881"/>
                  <a:pt x="11127" y="15785"/>
                </a:cubicBezTo>
                <a:cubicBezTo>
                  <a:pt x="11170" y="15648"/>
                  <a:pt x="11185" y="15593"/>
                  <a:pt x="11183" y="15432"/>
                </a:cubicBezTo>
                <a:cubicBezTo>
                  <a:pt x="11182" y="15324"/>
                  <a:pt x="11173" y="15211"/>
                  <a:pt x="11194" y="15107"/>
                </a:cubicBezTo>
                <a:cubicBezTo>
                  <a:pt x="11228" y="14933"/>
                  <a:pt x="11393" y="14795"/>
                  <a:pt x="11483" y="14705"/>
                </a:cubicBezTo>
                <a:cubicBezTo>
                  <a:pt x="11705" y="14486"/>
                  <a:pt x="11946" y="14357"/>
                  <a:pt x="12144" y="14079"/>
                </a:cubicBezTo>
                <a:cubicBezTo>
                  <a:pt x="12202" y="13999"/>
                  <a:pt x="12259" y="13968"/>
                  <a:pt x="12321" y="13900"/>
                </a:cubicBezTo>
                <a:cubicBezTo>
                  <a:pt x="12381" y="13832"/>
                  <a:pt x="12429" y="13758"/>
                  <a:pt x="12506" y="13697"/>
                </a:cubicBezTo>
                <a:cubicBezTo>
                  <a:pt x="12642" y="13589"/>
                  <a:pt x="12762" y="13434"/>
                  <a:pt x="12905" y="13414"/>
                </a:cubicBezTo>
                <a:cubicBezTo>
                  <a:pt x="13193" y="13373"/>
                  <a:pt x="13440" y="13080"/>
                  <a:pt x="13678" y="12829"/>
                </a:cubicBezTo>
                <a:cubicBezTo>
                  <a:pt x="13790" y="12710"/>
                  <a:pt x="13873" y="12558"/>
                  <a:pt x="13942" y="12368"/>
                </a:cubicBezTo>
                <a:cubicBezTo>
                  <a:pt x="13979" y="12269"/>
                  <a:pt x="13981" y="12185"/>
                  <a:pt x="14025" y="12102"/>
                </a:cubicBezTo>
                <a:cubicBezTo>
                  <a:pt x="14116" y="11931"/>
                  <a:pt x="14195" y="11970"/>
                  <a:pt x="14318" y="11963"/>
                </a:cubicBezTo>
                <a:cubicBezTo>
                  <a:pt x="14602" y="11945"/>
                  <a:pt x="14571" y="11120"/>
                  <a:pt x="14751" y="10876"/>
                </a:cubicBezTo>
                <a:cubicBezTo>
                  <a:pt x="14853" y="10737"/>
                  <a:pt x="14912" y="10816"/>
                  <a:pt x="14929" y="10590"/>
                </a:cubicBezTo>
                <a:cubicBezTo>
                  <a:pt x="14936" y="10485"/>
                  <a:pt x="14910" y="10362"/>
                  <a:pt x="14925" y="10261"/>
                </a:cubicBezTo>
                <a:cubicBezTo>
                  <a:pt x="14934" y="10198"/>
                  <a:pt x="14966" y="10193"/>
                  <a:pt x="14973" y="10137"/>
                </a:cubicBezTo>
                <a:cubicBezTo>
                  <a:pt x="14980" y="10087"/>
                  <a:pt x="14967" y="10025"/>
                  <a:pt x="14975" y="9979"/>
                </a:cubicBezTo>
                <a:cubicBezTo>
                  <a:pt x="15005" y="9834"/>
                  <a:pt x="15030" y="9839"/>
                  <a:pt x="15127" y="9880"/>
                </a:cubicBezTo>
                <a:cubicBezTo>
                  <a:pt x="15222" y="9919"/>
                  <a:pt x="15271" y="9964"/>
                  <a:pt x="15315" y="10102"/>
                </a:cubicBezTo>
                <a:cubicBezTo>
                  <a:pt x="15366" y="10267"/>
                  <a:pt x="15379" y="10353"/>
                  <a:pt x="15477" y="10449"/>
                </a:cubicBezTo>
                <a:cubicBezTo>
                  <a:pt x="15526" y="10498"/>
                  <a:pt x="15567" y="10563"/>
                  <a:pt x="15613" y="10610"/>
                </a:cubicBezTo>
                <a:cubicBezTo>
                  <a:pt x="15685" y="10686"/>
                  <a:pt x="15735" y="10670"/>
                  <a:pt x="15826" y="10669"/>
                </a:cubicBezTo>
                <a:cubicBezTo>
                  <a:pt x="15984" y="10668"/>
                  <a:pt x="16143" y="10656"/>
                  <a:pt x="16301" y="10668"/>
                </a:cubicBezTo>
                <a:cubicBezTo>
                  <a:pt x="16471" y="10681"/>
                  <a:pt x="16679" y="10728"/>
                  <a:pt x="16821" y="10862"/>
                </a:cubicBezTo>
                <a:cubicBezTo>
                  <a:pt x="16876" y="10915"/>
                  <a:pt x="16930" y="11008"/>
                  <a:pt x="16985" y="11056"/>
                </a:cubicBezTo>
                <a:cubicBezTo>
                  <a:pt x="17037" y="11100"/>
                  <a:pt x="17104" y="11067"/>
                  <a:pt x="17161" y="11090"/>
                </a:cubicBezTo>
                <a:cubicBezTo>
                  <a:pt x="17312" y="11152"/>
                  <a:pt x="17460" y="11152"/>
                  <a:pt x="17624" y="11153"/>
                </a:cubicBezTo>
                <a:cubicBezTo>
                  <a:pt x="17708" y="11154"/>
                  <a:pt x="17769" y="11169"/>
                  <a:pt x="17837" y="11094"/>
                </a:cubicBezTo>
                <a:cubicBezTo>
                  <a:pt x="17886" y="11039"/>
                  <a:pt x="17926" y="10963"/>
                  <a:pt x="17973" y="10911"/>
                </a:cubicBezTo>
                <a:cubicBezTo>
                  <a:pt x="17985" y="10898"/>
                  <a:pt x="17998" y="10884"/>
                  <a:pt x="18011" y="10867"/>
                </a:cubicBezTo>
                <a:cubicBezTo>
                  <a:pt x="17996" y="10741"/>
                  <a:pt x="18021" y="10542"/>
                  <a:pt x="18015" y="10409"/>
                </a:cubicBezTo>
                <a:cubicBezTo>
                  <a:pt x="18014" y="10394"/>
                  <a:pt x="18014" y="10377"/>
                  <a:pt x="18012" y="10363"/>
                </a:cubicBezTo>
                <a:cubicBezTo>
                  <a:pt x="18008" y="10330"/>
                  <a:pt x="17979" y="10161"/>
                  <a:pt x="17966" y="10123"/>
                </a:cubicBezTo>
                <a:cubicBezTo>
                  <a:pt x="17939" y="10041"/>
                  <a:pt x="17856" y="10005"/>
                  <a:pt x="17831" y="9921"/>
                </a:cubicBezTo>
                <a:cubicBezTo>
                  <a:pt x="17780" y="9753"/>
                  <a:pt x="17852" y="9510"/>
                  <a:pt x="17825" y="9332"/>
                </a:cubicBezTo>
                <a:cubicBezTo>
                  <a:pt x="17813" y="9253"/>
                  <a:pt x="17783" y="9213"/>
                  <a:pt x="17771" y="9137"/>
                </a:cubicBezTo>
                <a:cubicBezTo>
                  <a:pt x="17757" y="9044"/>
                  <a:pt x="17774" y="8907"/>
                  <a:pt x="17773" y="8810"/>
                </a:cubicBezTo>
                <a:cubicBezTo>
                  <a:pt x="17772" y="8622"/>
                  <a:pt x="17756" y="8499"/>
                  <a:pt x="17870" y="8405"/>
                </a:cubicBezTo>
                <a:cubicBezTo>
                  <a:pt x="17994" y="8306"/>
                  <a:pt x="18156" y="8299"/>
                  <a:pt x="18275" y="8185"/>
                </a:cubicBezTo>
                <a:cubicBezTo>
                  <a:pt x="18433" y="8034"/>
                  <a:pt x="18569" y="7645"/>
                  <a:pt x="18577" y="7369"/>
                </a:cubicBezTo>
                <a:cubicBezTo>
                  <a:pt x="18696" y="7325"/>
                  <a:pt x="18776" y="7269"/>
                  <a:pt x="18861" y="7113"/>
                </a:cubicBezTo>
                <a:cubicBezTo>
                  <a:pt x="18929" y="6986"/>
                  <a:pt x="18979" y="6816"/>
                  <a:pt x="19059" y="6704"/>
                </a:cubicBezTo>
                <a:cubicBezTo>
                  <a:pt x="19163" y="6558"/>
                  <a:pt x="19398" y="6628"/>
                  <a:pt x="19544" y="6628"/>
                </a:cubicBezTo>
                <a:cubicBezTo>
                  <a:pt x="19627" y="6628"/>
                  <a:pt x="19711" y="6633"/>
                  <a:pt x="19794" y="6629"/>
                </a:cubicBezTo>
                <a:cubicBezTo>
                  <a:pt x="19885" y="6624"/>
                  <a:pt x="19955" y="6570"/>
                  <a:pt x="20044" y="6546"/>
                </a:cubicBezTo>
                <a:cubicBezTo>
                  <a:pt x="20130" y="6522"/>
                  <a:pt x="20203" y="6514"/>
                  <a:pt x="20289" y="6458"/>
                </a:cubicBezTo>
                <a:cubicBezTo>
                  <a:pt x="20361" y="6411"/>
                  <a:pt x="20425" y="6330"/>
                  <a:pt x="20509" y="6316"/>
                </a:cubicBezTo>
                <a:cubicBezTo>
                  <a:pt x="20510" y="6418"/>
                  <a:pt x="20554" y="6457"/>
                  <a:pt x="20569" y="6544"/>
                </a:cubicBezTo>
                <a:cubicBezTo>
                  <a:pt x="20588" y="6663"/>
                  <a:pt x="20547" y="6688"/>
                  <a:pt x="20614" y="6796"/>
                </a:cubicBezTo>
                <a:cubicBezTo>
                  <a:pt x="20664" y="6876"/>
                  <a:pt x="20846" y="6938"/>
                  <a:pt x="20916" y="6953"/>
                </a:cubicBezTo>
                <a:cubicBezTo>
                  <a:pt x="21030" y="6979"/>
                  <a:pt x="21166" y="6926"/>
                  <a:pt x="21269" y="6872"/>
                </a:cubicBezTo>
                <a:cubicBezTo>
                  <a:pt x="21385" y="6812"/>
                  <a:pt x="21413" y="6688"/>
                  <a:pt x="21417" y="6507"/>
                </a:cubicBezTo>
                <a:cubicBezTo>
                  <a:pt x="21420" y="6332"/>
                  <a:pt x="21419" y="6156"/>
                  <a:pt x="21416" y="5982"/>
                </a:cubicBezTo>
                <a:cubicBezTo>
                  <a:pt x="21415" y="5854"/>
                  <a:pt x="21408" y="5763"/>
                  <a:pt x="21438" y="5643"/>
                </a:cubicBezTo>
                <a:cubicBezTo>
                  <a:pt x="21465" y="5529"/>
                  <a:pt x="21536" y="5427"/>
                  <a:pt x="21558" y="5311"/>
                </a:cubicBezTo>
                <a:cubicBezTo>
                  <a:pt x="21592" y="5116"/>
                  <a:pt x="21588" y="4864"/>
                  <a:pt x="21579" y="461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904FAC1E-73C4-42EB-9DD3-C193F4C95BDB}"/>
              </a:ext>
            </a:extLst>
          </p:cNvPr>
          <p:cNvGrpSpPr/>
          <p:nvPr/>
        </p:nvGrpSpPr>
        <p:grpSpPr>
          <a:xfrm>
            <a:off x="4527492" y="1931712"/>
            <a:ext cx="1850720" cy="1485880"/>
            <a:chOff x="6112381" y="1448990"/>
            <a:chExt cx="2498607" cy="2006047"/>
          </a:xfrm>
        </p:grpSpPr>
        <p:sp>
          <p:nvSpPr>
            <p:cNvPr id="364" name="Shape">
              <a:extLst>
                <a:ext uri="{FF2B5EF4-FFF2-40B4-BE49-F238E27FC236}">
                  <a16:creationId xmlns:a16="http://schemas.microsoft.com/office/drawing/2014/main" id="{0B38BDE9-3FB7-4724-B5B4-221FB0DD2980}"/>
                </a:ext>
              </a:extLst>
            </p:cNvPr>
            <p:cNvSpPr/>
            <p:nvPr/>
          </p:nvSpPr>
          <p:spPr>
            <a:xfrm>
              <a:off x="8103380" y="1738912"/>
              <a:ext cx="158836" cy="10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897" extrusionOk="0">
                  <a:moveTo>
                    <a:pt x="1956" y="10829"/>
                  </a:moveTo>
                  <a:cubicBezTo>
                    <a:pt x="2582" y="11418"/>
                    <a:pt x="2713" y="12238"/>
                    <a:pt x="3144" y="13052"/>
                  </a:cubicBezTo>
                  <a:cubicBezTo>
                    <a:pt x="3550" y="13823"/>
                    <a:pt x="4276" y="14169"/>
                    <a:pt x="4647" y="14959"/>
                  </a:cubicBezTo>
                  <a:cubicBezTo>
                    <a:pt x="4806" y="15299"/>
                    <a:pt x="4846" y="15724"/>
                    <a:pt x="5022" y="16106"/>
                  </a:cubicBezTo>
                  <a:cubicBezTo>
                    <a:pt x="5193" y="16483"/>
                    <a:pt x="5464" y="16920"/>
                    <a:pt x="5667" y="17272"/>
                  </a:cubicBezTo>
                  <a:cubicBezTo>
                    <a:pt x="5919" y="17703"/>
                    <a:pt x="6214" y="18153"/>
                    <a:pt x="6533" y="18408"/>
                  </a:cubicBezTo>
                  <a:cubicBezTo>
                    <a:pt x="6971" y="18760"/>
                    <a:pt x="7537" y="19337"/>
                    <a:pt x="8056" y="19191"/>
                  </a:cubicBezTo>
                  <a:cubicBezTo>
                    <a:pt x="8606" y="19039"/>
                    <a:pt x="8984" y="18286"/>
                    <a:pt x="9459" y="18056"/>
                  </a:cubicBezTo>
                  <a:cubicBezTo>
                    <a:pt x="9901" y="17837"/>
                    <a:pt x="10687" y="17989"/>
                    <a:pt x="11074" y="18213"/>
                  </a:cubicBezTo>
                  <a:cubicBezTo>
                    <a:pt x="11648" y="18547"/>
                    <a:pt x="11656" y="19452"/>
                    <a:pt x="12134" y="19883"/>
                  </a:cubicBezTo>
                  <a:cubicBezTo>
                    <a:pt x="12525" y="20236"/>
                    <a:pt x="13489" y="19950"/>
                    <a:pt x="13852" y="19665"/>
                  </a:cubicBezTo>
                  <a:cubicBezTo>
                    <a:pt x="14379" y="19246"/>
                    <a:pt x="14558" y="19173"/>
                    <a:pt x="15224" y="19179"/>
                  </a:cubicBezTo>
                  <a:cubicBezTo>
                    <a:pt x="15810" y="19185"/>
                    <a:pt x="16404" y="19143"/>
                    <a:pt x="16986" y="19173"/>
                  </a:cubicBezTo>
                  <a:cubicBezTo>
                    <a:pt x="17580" y="19209"/>
                    <a:pt x="17775" y="19665"/>
                    <a:pt x="18314" y="20035"/>
                  </a:cubicBezTo>
                  <a:cubicBezTo>
                    <a:pt x="18704" y="20302"/>
                    <a:pt x="21152" y="21523"/>
                    <a:pt x="21387" y="20485"/>
                  </a:cubicBezTo>
                  <a:cubicBezTo>
                    <a:pt x="21479" y="20090"/>
                    <a:pt x="21180" y="19926"/>
                    <a:pt x="21124" y="19574"/>
                  </a:cubicBezTo>
                  <a:cubicBezTo>
                    <a:pt x="21064" y="19197"/>
                    <a:pt x="21136" y="18614"/>
                    <a:pt x="21136" y="18213"/>
                  </a:cubicBezTo>
                  <a:cubicBezTo>
                    <a:pt x="21136" y="17509"/>
                    <a:pt x="21296" y="16386"/>
                    <a:pt x="20957" y="15857"/>
                  </a:cubicBezTo>
                  <a:cubicBezTo>
                    <a:pt x="20044" y="16853"/>
                    <a:pt x="19039" y="18098"/>
                    <a:pt x="17851" y="17661"/>
                  </a:cubicBezTo>
                  <a:cubicBezTo>
                    <a:pt x="17536" y="17545"/>
                    <a:pt x="17484" y="17303"/>
                    <a:pt x="17113" y="17248"/>
                  </a:cubicBezTo>
                  <a:cubicBezTo>
                    <a:pt x="16755" y="17193"/>
                    <a:pt x="16559" y="17333"/>
                    <a:pt x="16248" y="17035"/>
                  </a:cubicBezTo>
                  <a:cubicBezTo>
                    <a:pt x="15738" y="16556"/>
                    <a:pt x="15463" y="15669"/>
                    <a:pt x="15618" y="14764"/>
                  </a:cubicBezTo>
                  <a:cubicBezTo>
                    <a:pt x="15742" y="14042"/>
                    <a:pt x="16137" y="13513"/>
                    <a:pt x="16500" y="13052"/>
                  </a:cubicBezTo>
                  <a:cubicBezTo>
                    <a:pt x="16926" y="12511"/>
                    <a:pt x="17688" y="12171"/>
                    <a:pt x="17855" y="11321"/>
                  </a:cubicBezTo>
                  <a:cubicBezTo>
                    <a:pt x="18006" y="10538"/>
                    <a:pt x="17871" y="9900"/>
                    <a:pt x="18234" y="9196"/>
                  </a:cubicBezTo>
                  <a:cubicBezTo>
                    <a:pt x="18569" y="8552"/>
                    <a:pt x="19107" y="8273"/>
                    <a:pt x="19143" y="7283"/>
                  </a:cubicBezTo>
                  <a:cubicBezTo>
                    <a:pt x="19183" y="6196"/>
                    <a:pt x="18537" y="6512"/>
                    <a:pt x="17995" y="6524"/>
                  </a:cubicBezTo>
                  <a:cubicBezTo>
                    <a:pt x="17353" y="6536"/>
                    <a:pt x="17062" y="6439"/>
                    <a:pt x="16543" y="5856"/>
                  </a:cubicBezTo>
                  <a:cubicBezTo>
                    <a:pt x="15754" y="4969"/>
                    <a:pt x="14570" y="4216"/>
                    <a:pt x="13581" y="4228"/>
                  </a:cubicBezTo>
                  <a:cubicBezTo>
                    <a:pt x="12597" y="4241"/>
                    <a:pt x="11261" y="4575"/>
                    <a:pt x="10324" y="4149"/>
                  </a:cubicBezTo>
                  <a:cubicBezTo>
                    <a:pt x="9810" y="3919"/>
                    <a:pt x="9443" y="3208"/>
                    <a:pt x="8949" y="3063"/>
                  </a:cubicBezTo>
                  <a:cubicBezTo>
                    <a:pt x="8414" y="2905"/>
                    <a:pt x="7824" y="3269"/>
                    <a:pt x="7298" y="3002"/>
                  </a:cubicBezTo>
                  <a:cubicBezTo>
                    <a:pt x="6804" y="2747"/>
                    <a:pt x="6525" y="1988"/>
                    <a:pt x="6150" y="1581"/>
                  </a:cubicBezTo>
                  <a:cubicBezTo>
                    <a:pt x="5919" y="1326"/>
                    <a:pt x="5560" y="1119"/>
                    <a:pt x="5293" y="864"/>
                  </a:cubicBezTo>
                  <a:cubicBezTo>
                    <a:pt x="5074" y="652"/>
                    <a:pt x="4799" y="433"/>
                    <a:pt x="4539" y="378"/>
                  </a:cubicBezTo>
                  <a:cubicBezTo>
                    <a:pt x="4260" y="312"/>
                    <a:pt x="4033" y="306"/>
                    <a:pt x="3782" y="208"/>
                  </a:cubicBezTo>
                  <a:cubicBezTo>
                    <a:pt x="3563" y="123"/>
                    <a:pt x="3419" y="32"/>
                    <a:pt x="3156" y="14"/>
                  </a:cubicBezTo>
                  <a:cubicBezTo>
                    <a:pt x="2737" y="-16"/>
                    <a:pt x="1848" y="-77"/>
                    <a:pt x="1769" y="785"/>
                  </a:cubicBezTo>
                  <a:cubicBezTo>
                    <a:pt x="1785" y="3676"/>
                    <a:pt x="1458" y="4162"/>
                    <a:pt x="1211" y="5000"/>
                  </a:cubicBezTo>
                  <a:cubicBezTo>
                    <a:pt x="987" y="5747"/>
                    <a:pt x="573" y="6093"/>
                    <a:pt x="258" y="6718"/>
                  </a:cubicBezTo>
                  <a:cubicBezTo>
                    <a:pt x="-121" y="7471"/>
                    <a:pt x="-65" y="8400"/>
                    <a:pt x="310" y="9220"/>
                  </a:cubicBezTo>
                  <a:cubicBezTo>
                    <a:pt x="704" y="10082"/>
                    <a:pt x="1409" y="10313"/>
                    <a:pt x="1956" y="10829"/>
                  </a:cubicBezTo>
                  <a:close/>
                </a:path>
              </a:pathLst>
            </a:custGeom>
            <a:solidFill>
              <a:srgbClr val="9F9C9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5" name="Shape">
              <a:extLst>
                <a:ext uri="{FF2B5EF4-FFF2-40B4-BE49-F238E27FC236}">
                  <a16:creationId xmlns:a16="http://schemas.microsoft.com/office/drawing/2014/main" id="{971E64C0-4C5C-4835-ACCE-E20EB133ADC6}"/>
                </a:ext>
              </a:extLst>
            </p:cNvPr>
            <p:cNvSpPr/>
            <p:nvPr/>
          </p:nvSpPr>
          <p:spPr>
            <a:xfrm>
              <a:off x="6112381" y="1448990"/>
              <a:ext cx="2498607" cy="200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87" extrusionOk="0">
                  <a:moveTo>
                    <a:pt x="21552" y="10535"/>
                  </a:moveTo>
                  <a:cubicBezTo>
                    <a:pt x="21526" y="10502"/>
                    <a:pt x="21482" y="10492"/>
                    <a:pt x="21458" y="10464"/>
                  </a:cubicBezTo>
                  <a:cubicBezTo>
                    <a:pt x="21427" y="10428"/>
                    <a:pt x="21416" y="10341"/>
                    <a:pt x="21398" y="10294"/>
                  </a:cubicBezTo>
                  <a:cubicBezTo>
                    <a:pt x="21379" y="10248"/>
                    <a:pt x="21344" y="10203"/>
                    <a:pt x="21332" y="10153"/>
                  </a:cubicBezTo>
                  <a:cubicBezTo>
                    <a:pt x="21320" y="10100"/>
                    <a:pt x="21329" y="10029"/>
                    <a:pt x="21329" y="9973"/>
                  </a:cubicBezTo>
                  <a:cubicBezTo>
                    <a:pt x="21329" y="9918"/>
                    <a:pt x="21337" y="9865"/>
                    <a:pt x="21344" y="9812"/>
                  </a:cubicBezTo>
                  <a:cubicBezTo>
                    <a:pt x="21354" y="9744"/>
                    <a:pt x="21388" y="9695"/>
                    <a:pt x="21376" y="9622"/>
                  </a:cubicBezTo>
                  <a:cubicBezTo>
                    <a:pt x="21372" y="9595"/>
                    <a:pt x="21361" y="9569"/>
                    <a:pt x="21350" y="9545"/>
                  </a:cubicBezTo>
                  <a:cubicBezTo>
                    <a:pt x="21336" y="9517"/>
                    <a:pt x="21315" y="9508"/>
                    <a:pt x="21300" y="9485"/>
                  </a:cubicBezTo>
                  <a:cubicBezTo>
                    <a:pt x="21295" y="9479"/>
                    <a:pt x="21280" y="9444"/>
                    <a:pt x="21277" y="9435"/>
                  </a:cubicBezTo>
                  <a:cubicBezTo>
                    <a:pt x="21267" y="9413"/>
                    <a:pt x="21255" y="9386"/>
                    <a:pt x="21250" y="9360"/>
                  </a:cubicBezTo>
                  <a:cubicBezTo>
                    <a:pt x="21242" y="9313"/>
                    <a:pt x="21249" y="9257"/>
                    <a:pt x="21249" y="9209"/>
                  </a:cubicBezTo>
                  <a:cubicBezTo>
                    <a:pt x="21249" y="9183"/>
                    <a:pt x="21252" y="9154"/>
                    <a:pt x="21249" y="9128"/>
                  </a:cubicBezTo>
                  <a:cubicBezTo>
                    <a:pt x="21247" y="9102"/>
                    <a:pt x="21236" y="9093"/>
                    <a:pt x="21232" y="9069"/>
                  </a:cubicBezTo>
                  <a:cubicBezTo>
                    <a:pt x="21227" y="9045"/>
                    <a:pt x="21225" y="8984"/>
                    <a:pt x="21227" y="8941"/>
                  </a:cubicBezTo>
                  <a:cubicBezTo>
                    <a:pt x="21198" y="8941"/>
                    <a:pt x="21169" y="8941"/>
                    <a:pt x="21143" y="8947"/>
                  </a:cubicBezTo>
                  <a:cubicBezTo>
                    <a:pt x="21115" y="8953"/>
                    <a:pt x="21084" y="8975"/>
                    <a:pt x="21055" y="8986"/>
                  </a:cubicBezTo>
                  <a:cubicBezTo>
                    <a:pt x="21020" y="8998"/>
                    <a:pt x="21008" y="9017"/>
                    <a:pt x="20983" y="9048"/>
                  </a:cubicBezTo>
                  <a:cubicBezTo>
                    <a:pt x="20934" y="9109"/>
                    <a:pt x="20878" y="9150"/>
                    <a:pt x="20812" y="9169"/>
                  </a:cubicBezTo>
                  <a:cubicBezTo>
                    <a:pt x="20780" y="9179"/>
                    <a:pt x="20748" y="9191"/>
                    <a:pt x="20715" y="9204"/>
                  </a:cubicBezTo>
                  <a:cubicBezTo>
                    <a:pt x="20700" y="9210"/>
                    <a:pt x="20703" y="9226"/>
                    <a:pt x="20684" y="9216"/>
                  </a:cubicBezTo>
                  <a:cubicBezTo>
                    <a:pt x="20667" y="9208"/>
                    <a:pt x="20669" y="9185"/>
                    <a:pt x="20661" y="9169"/>
                  </a:cubicBezTo>
                  <a:cubicBezTo>
                    <a:pt x="20627" y="9104"/>
                    <a:pt x="20588" y="9045"/>
                    <a:pt x="20530" y="9030"/>
                  </a:cubicBezTo>
                  <a:cubicBezTo>
                    <a:pt x="20514" y="9026"/>
                    <a:pt x="20498" y="9031"/>
                    <a:pt x="20483" y="9027"/>
                  </a:cubicBezTo>
                  <a:cubicBezTo>
                    <a:pt x="20465" y="9022"/>
                    <a:pt x="20452" y="9010"/>
                    <a:pt x="20433" y="9008"/>
                  </a:cubicBezTo>
                  <a:cubicBezTo>
                    <a:pt x="20389" y="9001"/>
                    <a:pt x="20355" y="9010"/>
                    <a:pt x="20313" y="8993"/>
                  </a:cubicBezTo>
                  <a:cubicBezTo>
                    <a:pt x="20284" y="8982"/>
                    <a:pt x="20240" y="8971"/>
                    <a:pt x="20215" y="8949"/>
                  </a:cubicBezTo>
                  <a:cubicBezTo>
                    <a:pt x="20189" y="8925"/>
                    <a:pt x="20193" y="8895"/>
                    <a:pt x="20185" y="8857"/>
                  </a:cubicBezTo>
                  <a:cubicBezTo>
                    <a:pt x="20177" y="8820"/>
                    <a:pt x="20169" y="8800"/>
                    <a:pt x="20168" y="8757"/>
                  </a:cubicBezTo>
                  <a:cubicBezTo>
                    <a:pt x="20168" y="8707"/>
                    <a:pt x="20152" y="8667"/>
                    <a:pt x="20128" y="8626"/>
                  </a:cubicBezTo>
                  <a:cubicBezTo>
                    <a:pt x="20103" y="8585"/>
                    <a:pt x="20055" y="8532"/>
                    <a:pt x="20043" y="8482"/>
                  </a:cubicBezTo>
                  <a:cubicBezTo>
                    <a:pt x="20029" y="8424"/>
                    <a:pt x="20002" y="8301"/>
                    <a:pt x="20031" y="8245"/>
                  </a:cubicBezTo>
                  <a:cubicBezTo>
                    <a:pt x="20048" y="8211"/>
                    <a:pt x="20089" y="8209"/>
                    <a:pt x="20113" y="8185"/>
                  </a:cubicBezTo>
                  <a:cubicBezTo>
                    <a:pt x="20120" y="8178"/>
                    <a:pt x="20133" y="8164"/>
                    <a:pt x="20137" y="8153"/>
                  </a:cubicBezTo>
                  <a:cubicBezTo>
                    <a:pt x="20152" y="8117"/>
                    <a:pt x="20139" y="8124"/>
                    <a:pt x="20124" y="8099"/>
                  </a:cubicBezTo>
                  <a:cubicBezTo>
                    <a:pt x="20100" y="8059"/>
                    <a:pt x="20110" y="8043"/>
                    <a:pt x="20105" y="7994"/>
                  </a:cubicBezTo>
                  <a:cubicBezTo>
                    <a:pt x="20098" y="7929"/>
                    <a:pt x="20051" y="7944"/>
                    <a:pt x="20007" y="7944"/>
                  </a:cubicBezTo>
                  <a:cubicBezTo>
                    <a:pt x="19975" y="7944"/>
                    <a:pt x="19943" y="7944"/>
                    <a:pt x="19911" y="7944"/>
                  </a:cubicBezTo>
                  <a:cubicBezTo>
                    <a:pt x="19896" y="7944"/>
                    <a:pt x="19877" y="7939"/>
                    <a:pt x="19862" y="7942"/>
                  </a:cubicBezTo>
                  <a:cubicBezTo>
                    <a:pt x="19836" y="7949"/>
                    <a:pt x="19817" y="7975"/>
                    <a:pt x="19791" y="7983"/>
                  </a:cubicBezTo>
                  <a:cubicBezTo>
                    <a:pt x="19725" y="8002"/>
                    <a:pt x="19664" y="8038"/>
                    <a:pt x="19592" y="8025"/>
                  </a:cubicBezTo>
                  <a:cubicBezTo>
                    <a:pt x="19520" y="8012"/>
                    <a:pt x="19472" y="7920"/>
                    <a:pt x="19458" y="7844"/>
                  </a:cubicBezTo>
                  <a:cubicBezTo>
                    <a:pt x="19451" y="7804"/>
                    <a:pt x="19468" y="7776"/>
                    <a:pt x="19440" y="7743"/>
                  </a:cubicBezTo>
                  <a:cubicBezTo>
                    <a:pt x="19413" y="7711"/>
                    <a:pt x="19373" y="7723"/>
                    <a:pt x="19338" y="7723"/>
                  </a:cubicBezTo>
                  <a:cubicBezTo>
                    <a:pt x="19257" y="7723"/>
                    <a:pt x="19170" y="7680"/>
                    <a:pt x="19088" y="7701"/>
                  </a:cubicBezTo>
                  <a:cubicBezTo>
                    <a:pt x="19067" y="7707"/>
                    <a:pt x="19059" y="7730"/>
                    <a:pt x="19040" y="7739"/>
                  </a:cubicBezTo>
                  <a:cubicBezTo>
                    <a:pt x="19018" y="7750"/>
                    <a:pt x="18993" y="7738"/>
                    <a:pt x="18969" y="7744"/>
                  </a:cubicBezTo>
                  <a:cubicBezTo>
                    <a:pt x="18951" y="7749"/>
                    <a:pt x="18938" y="7761"/>
                    <a:pt x="18919" y="7764"/>
                  </a:cubicBezTo>
                  <a:cubicBezTo>
                    <a:pt x="18902" y="7766"/>
                    <a:pt x="18881" y="7755"/>
                    <a:pt x="18866" y="7767"/>
                  </a:cubicBezTo>
                  <a:cubicBezTo>
                    <a:pt x="18836" y="7789"/>
                    <a:pt x="18854" y="7833"/>
                    <a:pt x="18814" y="7844"/>
                  </a:cubicBezTo>
                  <a:cubicBezTo>
                    <a:pt x="18784" y="7853"/>
                    <a:pt x="18740" y="7843"/>
                    <a:pt x="18708" y="7843"/>
                  </a:cubicBezTo>
                  <a:cubicBezTo>
                    <a:pt x="18686" y="7843"/>
                    <a:pt x="18616" y="7828"/>
                    <a:pt x="18597" y="7844"/>
                  </a:cubicBezTo>
                  <a:cubicBezTo>
                    <a:pt x="18582" y="7857"/>
                    <a:pt x="18566" y="7918"/>
                    <a:pt x="18560" y="7943"/>
                  </a:cubicBezTo>
                  <a:cubicBezTo>
                    <a:pt x="18542" y="8021"/>
                    <a:pt x="18547" y="8146"/>
                    <a:pt x="18488" y="8201"/>
                  </a:cubicBezTo>
                  <a:cubicBezTo>
                    <a:pt x="18475" y="8214"/>
                    <a:pt x="18457" y="8201"/>
                    <a:pt x="18446" y="8223"/>
                  </a:cubicBezTo>
                  <a:cubicBezTo>
                    <a:pt x="18438" y="8238"/>
                    <a:pt x="18443" y="8268"/>
                    <a:pt x="18444" y="8285"/>
                  </a:cubicBezTo>
                  <a:cubicBezTo>
                    <a:pt x="18444" y="8304"/>
                    <a:pt x="18446" y="8326"/>
                    <a:pt x="18444" y="8345"/>
                  </a:cubicBezTo>
                  <a:cubicBezTo>
                    <a:pt x="18442" y="8370"/>
                    <a:pt x="18434" y="8377"/>
                    <a:pt x="18429" y="8397"/>
                  </a:cubicBezTo>
                  <a:cubicBezTo>
                    <a:pt x="18425" y="8415"/>
                    <a:pt x="18427" y="8429"/>
                    <a:pt x="18420" y="8446"/>
                  </a:cubicBezTo>
                  <a:cubicBezTo>
                    <a:pt x="18413" y="8463"/>
                    <a:pt x="18397" y="8472"/>
                    <a:pt x="18388" y="8486"/>
                  </a:cubicBezTo>
                  <a:cubicBezTo>
                    <a:pt x="18382" y="8497"/>
                    <a:pt x="18379" y="8517"/>
                    <a:pt x="18372" y="8527"/>
                  </a:cubicBezTo>
                  <a:cubicBezTo>
                    <a:pt x="18360" y="8542"/>
                    <a:pt x="18347" y="8540"/>
                    <a:pt x="18334" y="8551"/>
                  </a:cubicBezTo>
                  <a:cubicBezTo>
                    <a:pt x="18315" y="8568"/>
                    <a:pt x="18306" y="8598"/>
                    <a:pt x="18283" y="8607"/>
                  </a:cubicBezTo>
                  <a:cubicBezTo>
                    <a:pt x="18249" y="8622"/>
                    <a:pt x="18187" y="8606"/>
                    <a:pt x="18150" y="8606"/>
                  </a:cubicBezTo>
                  <a:cubicBezTo>
                    <a:pt x="18113" y="8606"/>
                    <a:pt x="18077" y="8604"/>
                    <a:pt x="18040" y="8606"/>
                  </a:cubicBezTo>
                  <a:cubicBezTo>
                    <a:pt x="18006" y="8608"/>
                    <a:pt x="17980" y="8632"/>
                    <a:pt x="17952" y="8647"/>
                  </a:cubicBezTo>
                  <a:cubicBezTo>
                    <a:pt x="17933" y="8657"/>
                    <a:pt x="17906" y="8679"/>
                    <a:pt x="17886" y="8685"/>
                  </a:cubicBezTo>
                  <a:cubicBezTo>
                    <a:pt x="17855" y="8696"/>
                    <a:pt x="17815" y="8687"/>
                    <a:pt x="17782" y="8687"/>
                  </a:cubicBezTo>
                  <a:cubicBezTo>
                    <a:pt x="17712" y="8688"/>
                    <a:pt x="17659" y="8605"/>
                    <a:pt x="17589" y="8607"/>
                  </a:cubicBezTo>
                  <a:cubicBezTo>
                    <a:pt x="17562" y="8607"/>
                    <a:pt x="17527" y="8616"/>
                    <a:pt x="17511" y="8583"/>
                  </a:cubicBezTo>
                  <a:cubicBezTo>
                    <a:pt x="17498" y="8553"/>
                    <a:pt x="17508" y="8493"/>
                    <a:pt x="17516" y="8466"/>
                  </a:cubicBezTo>
                  <a:cubicBezTo>
                    <a:pt x="17534" y="8405"/>
                    <a:pt x="17584" y="8346"/>
                    <a:pt x="17628" y="8311"/>
                  </a:cubicBezTo>
                  <a:cubicBezTo>
                    <a:pt x="17662" y="8283"/>
                    <a:pt x="17681" y="8278"/>
                    <a:pt x="17686" y="8225"/>
                  </a:cubicBezTo>
                  <a:cubicBezTo>
                    <a:pt x="17690" y="8174"/>
                    <a:pt x="17682" y="8134"/>
                    <a:pt x="17698" y="8084"/>
                  </a:cubicBezTo>
                  <a:cubicBezTo>
                    <a:pt x="17710" y="8043"/>
                    <a:pt x="17723" y="8026"/>
                    <a:pt x="17706" y="7984"/>
                  </a:cubicBezTo>
                  <a:cubicBezTo>
                    <a:pt x="17692" y="7949"/>
                    <a:pt x="17670" y="7906"/>
                    <a:pt x="17644" y="7883"/>
                  </a:cubicBezTo>
                  <a:cubicBezTo>
                    <a:pt x="17615" y="7858"/>
                    <a:pt x="17566" y="7847"/>
                    <a:pt x="17532" y="7842"/>
                  </a:cubicBezTo>
                  <a:cubicBezTo>
                    <a:pt x="17488" y="7837"/>
                    <a:pt x="17469" y="7848"/>
                    <a:pt x="17459" y="7904"/>
                  </a:cubicBezTo>
                  <a:cubicBezTo>
                    <a:pt x="17446" y="7982"/>
                    <a:pt x="17427" y="8058"/>
                    <a:pt x="17410" y="8133"/>
                  </a:cubicBezTo>
                  <a:cubicBezTo>
                    <a:pt x="17404" y="8161"/>
                    <a:pt x="17395" y="8152"/>
                    <a:pt x="17398" y="8184"/>
                  </a:cubicBezTo>
                  <a:cubicBezTo>
                    <a:pt x="17401" y="8209"/>
                    <a:pt x="17412" y="8214"/>
                    <a:pt x="17408" y="8241"/>
                  </a:cubicBezTo>
                  <a:cubicBezTo>
                    <a:pt x="17404" y="8267"/>
                    <a:pt x="17379" y="8297"/>
                    <a:pt x="17363" y="8316"/>
                  </a:cubicBezTo>
                  <a:cubicBezTo>
                    <a:pt x="17347" y="8335"/>
                    <a:pt x="17335" y="8373"/>
                    <a:pt x="17322" y="8385"/>
                  </a:cubicBezTo>
                  <a:cubicBezTo>
                    <a:pt x="17293" y="8412"/>
                    <a:pt x="17234" y="8355"/>
                    <a:pt x="17217" y="8405"/>
                  </a:cubicBezTo>
                  <a:cubicBezTo>
                    <a:pt x="17200" y="8449"/>
                    <a:pt x="17236" y="8492"/>
                    <a:pt x="17186" y="8523"/>
                  </a:cubicBezTo>
                  <a:cubicBezTo>
                    <a:pt x="17157" y="8541"/>
                    <a:pt x="17124" y="8547"/>
                    <a:pt x="17095" y="8567"/>
                  </a:cubicBezTo>
                  <a:cubicBezTo>
                    <a:pt x="17061" y="8591"/>
                    <a:pt x="17048" y="8607"/>
                    <a:pt x="17008" y="8607"/>
                  </a:cubicBezTo>
                  <a:cubicBezTo>
                    <a:pt x="16972" y="8606"/>
                    <a:pt x="16949" y="8611"/>
                    <a:pt x="16918" y="8588"/>
                  </a:cubicBezTo>
                  <a:cubicBezTo>
                    <a:pt x="16836" y="8525"/>
                    <a:pt x="16857" y="8428"/>
                    <a:pt x="16848" y="8325"/>
                  </a:cubicBezTo>
                  <a:cubicBezTo>
                    <a:pt x="16845" y="8290"/>
                    <a:pt x="16826" y="8272"/>
                    <a:pt x="16819" y="8241"/>
                  </a:cubicBezTo>
                  <a:cubicBezTo>
                    <a:pt x="16809" y="8199"/>
                    <a:pt x="16810" y="8158"/>
                    <a:pt x="16797" y="8115"/>
                  </a:cubicBezTo>
                  <a:cubicBezTo>
                    <a:pt x="16788" y="8085"/>
                    <a:pt x="16768" y="8046"/>
                    <a:pt x="16751" y="8024"/>
                  </a:cubicBezTo>
                  <a:cubicBezTo>
                    <a:pt x="16736" y="8005"/>
                    <a:pt x="16744" y="8008"/>
                    <a:pt x="16719" y="8004"/>
                  </a:cubicBezTo>
                  <a:cubicBezTo>
                    <a:pt x="16701" y="8001"/>
                    <a:pt x="16681" y="8004"/>
                    <a:pt x="16662" y="8004"/>
                  </a:cubicBezTo>
                  <a:cubicBezTo>
                    <a:pt x="16602" y="8004"/>
                    <a:pt x="16521" y="8022"/>
                    <a:pt x="16463" y="8001"/>
                  </a:cubicBezTo>
                  <a:cubicBezTo>
                    <a:pt x="16459" y="7947"/>
                    <a:pt x="16443" y="7876"/>
                    <a:pt x="16413" y="7834"/>
                  </a:cubicBezTo>
                  <a:cubicBezTo>
                    <a:pt x="16393" y="7806"/>
                    <a:pt x="16357" y="7783"/>
                    <a:pt x="16332" y="7763"/>
                  </a:cubicBezTo>
                  <a:cubicBezTo>
                    <a:pt x="16300" y="7739"/>
                    <a:pt x="16280" y="7709"/>
                    <a:pt x="16255" y="7677"/>
                  </a:cubicBezTo>
                  <a:cubicBezTo>
                    <a:pt x="16211" y="7622"/>
                    <a:pt x="16180" y="7558"/>
                    <a:pt x="16138" y="7501"/>
                  </a:cubicBezTo>
                  <a:cubicBezTo>
                    <a:pt x="16125" y="7482"/>
                    <a:pt x="16107" y="7457"/>
                    <a:pt x="16093" y="7441"/>
                  </a:cubicBezTo>
                  <a:cubicBezTo>
                    <a:pt x="16082" y="7427"/>
                    <a:pt x="16068" y="7420"/>
                    <a:pt x="16057" y="7407"/>
                  </a:cubicBezTo>
                  <a:cubicBezTo>
                    <a:pt x="16038" y="7386"/>
                    <a:pt x="16039" y="7353"/>
                    <a:pt x="16028" y="7326"/>
                  </a:cubicBezTo>
                  <a:cubicBezTo>
                    <a:pt x="16062" y="7290"/>
                    <a:pt x="16092" y="7257"/>
                    <a:pt x="16110" y="7205"/>
                  </a:cubicBezTo>
                  <a:cubicBezTo>
                    <a:pt x="16119" y="7179"/>
                    <a:pt x="16123" y="7163"/>
                    <a:pt x="16122" y="7130"/>
                  </a:cubicBezTo>
                  <a:cubicBezTo>
                    <a:pt x="16121" y="7077"/>
                    <a:pt x="16128" y="7075"/>
                    <a:pt x="16145" y="7030"/>
                  </a:cubicBezTo>
                  <a:cubicBezTo>
                    <a:pt x="16169" y="6964"/>
                    <a:pt x="16146" y="6904"/>
                    <a:pt x="16137" y="6839"/>
                  </a:cubicBezTo>
                  <a:cubicBezTo>
                    <a:pt x="16135" y="6822"/>
                    <a:pt x="16140" y="6806"/>
                    <a:pt x="16137" y="6788"/>
                  </a:cubicBezTo>
                  <a:cubicBezTo>
                    <a:pt x="16134" y="6771"/>
                    <a:pt x="16124" y="6757"/>
                    <a:pt x="16121" y="6738"/>
                  </a:cubicBezTo>
                  <a:cubicBezTo>
                    <a:pt x="16116" y="6707"/>
                    <a:pt x="16125" y="6674"/>
                    <a:pt x="16118" y="6643"/>
                  </a:cubicBezTo>
                  <a:cubicBezTo>
                    <a:pt x="16104" y="6575"/>
                    <a:pt x="16088" y="6503"/>
                    <a:pt x="16089" y="6428"/>
                  </a:cubicBezTo>
                  <a:cubicBezTo>
                    <a:pt x="16091" y="6373"/>
                    <a:pt x="16098" y="6379"/>
                    <a:pt x="16128" y="6344"/>
                  </a:cubicBezTo>
                  <a:cubicBezTo>
                    <a:pt x="16142" y="6327"/>
                    <a:pt x="16156" y="6308"/>
                    <a:pt x="16170" y="6291"/>
                  </a:cubicBezTo>
                  <a:cubicBezTo>
                    <a:pt x="16213" y="6241"/>
                    <a:pt x="16243" y="6193"/>
                    <a:pt x="16235" y="6115"/>
                  </a:cubicBezTo>
                  <a:cubicBezTo>
                    <a:pt x="16228" y="6042"/>
                    <a:pt x="16160" y="6039"/>
                    <a:pt x="16143" y="5973"/>
                  </a:cubicBezTo>
                  <a:cubicBezTo>
                    <a:pt x="16161" y="5946"/>
                    <a:pt x="16194" y="5903"/>
                    <a:pt x="16225" y="5916"/>
                  </a:cubicBezTo>
                  <a:cubicBezTo>
                    <a:pt x="16240" y="5922"/>
                    <a:pt x="16245" y="5944"/>
                    <a:pt x="16257" y="5955"/>
                  </a:cubicBezTo>
                  <a:cubicBezTo>
                    <a:pt x="16276" y="5972"/>
                    <a:pt x="16301" y="5968"/>
                    <a:pt x="16315" y="5986"/>
                  </a:cubicBezTo>
                  <a:cubicBezTo>
                    <a:pt x="16340" y="5957"/>
                    <a:pt x="16373" y="5939"/>
                    <a:pt x="16381" y="5894"/>
                  </a:cubicBezTo>
                  <a:cubicBezTo>
                    <a:pt x="16387" y="5852"/>
                    <a:pt x="16371" y="5821"/>
                    <a:pt x="16365" y="5783"/>
                  </a:cubicBezTo>
                  <a:cubicBezTo>
                    <a:pt x="16360" y="5750"/>
                    <a:pt x="16362" y="5708"/>
                    <a:pt x="16363" y="5673"/>
                  </a:cubicBezTo>
                  <a:cubicBezTo>
                    <a:pt x="16364" y="5626"/>
                    <a:pt x="16387" y="5607"/>
                    <a:pt x="16406" y="5568"/>
                  </a:cubicBezTo>
                  <a:cubicBezTo>
                    <a:pt x="16377" y="5519"/>
                    <a:pt x="16353" y="5484"/>
                    <a:pt x="16307" y="5462"/>
                  </a:cubicBezTo>
                  <a:cubicBezTo>
                    <a:pt x="16253" y="5435"/>
                    <a:pt x="16248" y="5413"/>
                    <a:pt x="16236" y="5342"/>
                  </a:cubicBezTo>
                  <a:cubicBezTo>
                    <a:pt x="16225" y="5278"/>
                    <a:pt x="16240" y="5243"/>
                    <a:pt x="16263" y="5191"/>
                  </a:cubicBezTo>
                  <a:cubicBezTo>
                    <a:pt x="16286" y="5137"/>
                    <a:pt x="16311" y="5097"/>
                    <a:pt x="16296" y="5033"/>
                  </a:cubicBezTo>
                  <a:cubicBezTo>
                    <a:pt x="16259" y="5029"/>
                    <a:pt x="16240" y="5012"/>
                    <a:pt x="16202" y="5010"/>
                  </a:cubicBezTo>
                  <a:cubicBezTo>
                    <a:pt x="16169" y="5009"/>
                    <a:pt x="16127" y="4983"/>
                    <a:pt x="16111" y="4945"/>
                  </a:cubicBezTo>
                  <a:cubicBezTo>
                    <a:pt x="16152" y="4907"/>
                    <a:pt x="16196" y="4871"/>
                    <a:pt x="16238" y="4834"/>
                  </a:cubicBezTo>
                  <a:cubicBezTo>
                    <a:pt x="16258" y="4817"/>
                    <a:pt x="16286" y="4792"/>
                    <a:pt x="16300" y="4769"/>
                  </a:cubicBezTo>
                  <a:cubicBezTo>
                    <a:pt x="16318" y="4737"/>
                    <a:pt x="16315" y="4722"/>
                    <a:pt x="16315" y="4678"/>
                  </a:cubicBezTo>
                  <a:cubicBezTo>
                    <a:pt x="16315" y="4614"/>
                    <a:pt x="16315" y="4551"/>
                    <a:pt x="16315" y="4487"/>
                  </a:cubicBezTo>
                  <a:cubicBezTo>
                    <a:pt x="16315" y="4415"/>
                    <a:pt x="16319" y="4371"/>
                    <a:pt x="16255" y="4346"/>
                  </a:cubicBezTo>
                  <a:cubicBezTo>
                    <a:pt x="16300" y="4304"/>
                    <a:pt x="16387" y="4326"/>
                    <a:pt x="16443" y="4326"/>
                  </a:cubicBezTo>
                  <a:cubicBezTo>
                    <a:pt x="16469" y="4326"/>
                    <a:pt x="16500" y="4333"/>
                    <a:pt x="16525" y="4327"/>
                  </a:cubicBezTo>
                  <a:cubicBezTo>
                    <a:pt x="16552" y="4321"/>
                    <a:pt x="16568" y="4307"/>
                    <a:pt x="16597" y="4306"/>
                  </a:cubicBezTo>
                  <a:cubicBezTo>
                    <a:pt x="16643" y="4305"/>
                    <a:pt x="16689" y="4306"/>
                    <a:pt x="16735" y="4306"/>
                  </a:cubicBezTo>
                  <a:cubicBezTo>
                    <a:pt x="16760" y="4306"/>
                    <a:pt x="16791" y="4299"/>
                    <a:pt x="16816" y="4305"/>
                  </a:cubicBezTo>
                  <a:cubicBezTo>
                    <a:pt x="16843" y="4312"/>
                    <a:pt x="16857" y="4334"/>
                    <a:pt x="16879" y="4352"/>
                  </a:cubicBezTo>
                  <a:cubicBezTo>
                    <a:pt x="16923" y="4387"/>
                    <a:pt x="16935" y="4420"/>
                    <a:pt x="16993" y="4397"/>
                  </a:cubicBezTo>
                  <a:cubicBezTo>
                    <a:pt x="16998" y="4395"/>
                    <a:pt x="17003" y="4393"/>
                    <a:pt x="17007" y="4390"/>
                  </a:cubicBezTo>
                  <a:cubicBezTo>
                    <a:pt x="17029" y="4379"/>
                    <a:pt x="17046" y="4365"/>
                    <a:pt x="17064" y="4356"/>
                  </a:cubicBezTo>
                  <a:cubicBezTo>
                    <a:pt x="17061" y="4348"/>
                    <a:pt x="17058" y="4339"/>
                    <a:pt x="17057" y="4327"/>
                  </a:cubicBezTo>
                  <a:cubicBezTo>
                    <a:pt x="17053" y="4291"/>
                    <a:pt x="17063" y="4251"/>
                    <a:pt x="17056" y="4216"/>
                  </a:cubicBezTo>
                  <a:cubicBezTo>
                    <a:pt x="17043" y="4156"/>
                    <a:pt x="16995" y="4147"/>
                    <a:pt x="16992" y="4085"/>
                  </a:cubicBezTo>
                  <a:cubicBezTo>
                    <a:pt x="16991" y="4055"/>
                    <a:pt x="16995" y="4024"/>
                    <a:pt x="16991" y="3995"/>
                  </a:cubicBezTo>
                  <a:cubicBezTo>
                    <a:pt x="16990" y="3983"/>
                    <a:pt x="16982" y="3951"/>
                    <a:pt x="16977" y="3943"/>
                  </a:cubicBezTo>
                  <a:cubicBezTo>
                    <a:pt x="16969" y="3929"/>
                    <a:pt x="16966" y="3933"/>
                    <a:pt x="16955" y="3922"/>
                  </a:cubicBezTo>
                  <a:cubicBezTo>
                    <a:pt x="16942" y="3909"/>
                    <a:pt x="16928" y="3902"/>
                    <a:pt x="16914" y="3896"/>
                  </a:cubicBezTo>
                  <a:cubicBezTo>
                    <a:pt x="16903" y="3891"/>
                    <a:pt x="16891" y="3888"/>
                    <a:pt x="16879" y="3884"/>
                  </a:cubicBezTo>
                  <a:cubicBezTo>
                    <a:pt x="16862" y="3878"/>
                    <a:pt x="16848" y="3868"/>
                    <a:pt x="16832" y="3863"/>
                  </a:cubicBezTo>
                  <a:cubicBezTo>
                    <a:pt x="16807" y="3855"/>
                    <a:pt x="16780" y="3872"/>
                    <a:pt x="16754" y="3860"/>
                  </a:cubicBezTo>
                  <a:cubicBezTo>
                    <a:pt x="16737" y="3851"/>
                    <a:pt x="16715" y="3821"/>
                    <a:pt x="16699" y="3808"/>
                  </a:cubicBezTo>
                  <a:cubicBezTo>
                    <a:pt x="16681" y="3794"/>
                    <a:pt x="16669" y="3791"/>
                    <a:pt x="16654" y="3768"/>
                  </a:cubicBezTo>
                  <a:cubicBezTo>
                    <a:pt x="16638" y="3745"/>
                    <a:pt x="16617" y="3724"/>
                    <a:pt x="16599" y="3702"/>
                  </a:cubicBezTo>
                  <a:cubicBezTo>
                    <a:pt x="16569" y="3667"/>
                    <a:pt x="16532" y="3638"/>
                    <a:pt x="16492" y="3622"/>
                  </a:cubicBezTo>
                  <a:cubicBezTo>
                    <a:pt x="16469" y="3613"/>
                    <a:pt x="16467" y="3622"/>
                    <a:pt x="16449" y="3599"/>
                  </a:cubicBezTo>
                  <a:cubicBezTo>
                    <a:pt x="16429" y="3573"/>
                    <a:pt x="16409" y="3537"/>
                    <a:pt x="16392" y="3507"/>
                  </a:cubicBezTo>
                  <a:cubicBezTo>
                    <a:pt x="16373" y="3473"/>
                    <a:pt x="16351" y="3414"/>
                    <a:pt x="16316" y="3401"/>
                  </a:cubicBezTo>
                  <a:cubicBezTo>
                    <a:pt x="16248" y="3374"/>
                    <a:pt x="16075" y="3500"/>
                    <a:pt x="16058" y="3362"/>
                  </a:cubicBezTo>
                  <a:cubicBezTo>
                    <a:pt x="16048" y="3288"/>
                    <a:pt x="16037" y="3269"/>
                    <a:pt x="15993" y="3226"/>
                  </a:cubicBezTo>
                  <a:cubicBezTo>
                    <a:pt x="15961" y="3196"/>
                    <a:pt x="15950" y="3131"/>
                    <a:pt x="15931" y="3088"/>
                  </a:cubicBezTo>
                  <a:cubicBezTo>
                    <a:pt x="15922" y="3068"/>
                    <a:pt x="15907" y="3054"/>
                    <a:pt x="15900" y="3036"/>
                  </a:cubicBezTo>
                  <a:cubicBezTo>
                    <a:pt x="15891" y="3014"/>
                    <a:pt x="15898" y="2987"/>
                    <a:pt x="15893" y="2964"/>
                  </a:cubicBezTo>
                  <a:cubicBezTo>
                    <a:pt x="15880" y="2905"/>
                    <a:pt x="15857" y="2862"/>
                    <a:pt x="15800" y="2858"/>
                  </a:cubicBezTo>
                  <a:cubicBezTo>
                    <a:pt x="15780" y="2857"/>
                    <a:pt x="15755" y="2855"/>
                    <a:pt x="15735" y="2858"/>
                  </a:cubicBezTo>
                  <a:cubicBezTo>
                    <a:pt x="15713" y="2862"/>
                    <a:pt x="15699" y="2880"/>
                    <a:pt x="15679" y="2880"/>
                  </a:cubicBezTo>
                  <a:cubicBezTo>
                    <a:pt x="15654" y="2881"/>
                    <a:pt x="15652" y="2860"/>
                    <a:pt x="15635" y="2843"/>
                  </a:cubicBezTo>
                  <a:cubicBezTo>
                    <a:pt x="15629" y="2837"/>
                    <a:pt x="15617" y="2841"/>
                    <a:pt x="15610" y="2835"/>
                  </a:cubicBezTo>
                  <a:cubicBezTo>
                    <a:pt x="15601" y="2825"/>
                    <a:pt x="15588" y="2805"/>
                    <a:pt x="15578" y="2794"/>
                  </a:cubicBezTo>
                  <a:cubicBezTo>
                    <a:pt x="15521" y="2730"/>
                    <a:pt x="15396" y="2647"/>
                    <a:pt x="15465" y="2521"/>
                  </a:cubicBezTo>
                  <a:cubicBezTo>
                    <a:pt x="15475" y="2503"/>
                    <a:pt x="15486" y="2489"/>
                    <a:pt x="15495" y="2469"/>
                  </a:cubicBezTo>
                  <a:cubicBezTo>
                    <a:pt x="15506" y="2448"/>
                    <a:pt x="15517" y="2421"/>
                    <a:pt x="15530" y="2401"/>
                  </a:cubicBezTo>
                  <a:cubicBezTo>
                    <a:pt x="15556" y="2359"/>
                    <a:pt x="15599" y="2309"/>
                    <a:pt x="15608" y="2256"/>
                  </a:cubicBezTo>
                  <a:cubicBezTo>
                    <a:pt x="15612" y="2227"/>
                    <a:pt x="15598" y="2201"/>
                    <a:pt x="15614" y="2175"/>
                  </a:cubicBezTo>
                  <a:cubicBezTo>
                    <a:pt x="15629" y="2150"/>
                    <a:pt x="15648" y="2156"/>
                    <a:pt x="15671" y="2156"/>
                  </a:cubicBezTo>
                  <a:cubicBezTo>
                    <a:pt x="15725" y="2157"/>
                    <a:pt x="15779" y="2152"/>
                    <a:pt x="15832" y="2155"/>
                  </a:cubicBezTo>
                  <a:cubicBezTo>
                    <a:pt x="15860" y="2157"/>
                    <a:pt x="15887" y="2170"/>
                    <a:pt x="15913" y="2176"/>
                  </a:cubicBezTo>
                  <a:cubicBezTo>
                    <a:pt x="15944" y="2183"/>
                    <a:pt x="15936" y="2177"/>
                    <a:pt x="15949" y="2211"/>
                  </a:cubicBezTo>
                  <a:cubicBezTo>
                    <a:pt x="15966" y="2256"/>
                    <a:pt x="15986" y="2313"/>
                    <a:pt x="15994" y="2367"/>
                  </a:cubicBezTo>
                  <a:cubicBezTo>
                    <a:pt x="16003" y="2428"/>
                    <a:pt x="16007" y="2476"/>
                    <a:pt x="16062" y="2493"/>
                  </a:cubicBezTo>
                  <a:cubicBezTo>
                    <a:pt x="16086" y="2500"/>
                    <a:pt x="16109" y="2492"/>
                    <a:pt x="16133" y="2498"/>
                  </a:cubicBezTo>
                  <a:cubicBezTo>
                    <a:pt x="16175" y="2510"/>
                    <a:pt x="16163" y="2567"/>
                    <a:pt x="16203" y="2575"/>
                  </a:cubicBezTo>
                  <a:cubicBezTo>
                    <a:pt x="16233" y="2581"/>
                    <a:pt x="16279" y="2529"/>
                    <a:pt x="16307" y="2518"/>
                  </a:cubicBezTo>
                  <a:cubicBezTo>
                    <a:pt x="16334" y="2507"/>
                    <a:pt x="16345" y="2503"/>
                    <a:pt x="16369" y="2483"/>
                  </a:cubicBezTo>
                  <a:cubicBezTo>
                    <a:pt x="16390" y="2464"/>
                    <a:pt x="16409" y="2456"/>
                    <a:pt x="16433" y="2443"/>
                  </a:cubicBezTo>
                  <a:cubicBezTo>
                    <a:pt x="16470" y="2423"/>
                    <a:pt x="16516" y="2387"/>
                    <a:pt x="16542" y="2347"/>
                  </a:cubicBezTo>
                  <a:cubicBezTo>
                    <a:pt x="16546" y="2340"/>
                    <a:pt x="16554" y="2320"/>
                    <a:pt x="16557" y="2316"/>
                  </a:cubicBezTo>
                  <a:cubicBezTo>
                    <a:pt x="16558" y="2315"/>
                    <a:pt x="16575" y="2293"/>
                    <a:pt x="16573" y="2296"/>
                  </a:cubicBezTo>
                  <a:cubicBezTo>
                    <a:pt x="16574" y="2295"/>
                    <a:pt x="16590" y="2283"/>
                    <a:pt x="16594" y="2277"/>
                  </a:cubicBezTo>
                  <a:cubicBezTo>
                    <a:pt x="16597" y="2273"/>
                    <a:pt x="16601" y="2265"/>
                    <a:pt x="16605" y="2257"/>
                  </a:cubicBezTo>
                  <a:cubicBezTo>
                    <a:pt x="16610" y="2247"/>
                    <a:pt x="16615" y="2237"/>
                    <a:pt x="16618" y="2230"/>
                  </a:cubicBezTo>
                  <a:cubicBezTo>
                    <a:pt x="16632" y="2206"/>
                    <a:pt x="16649" y="2195"/>
                    <a:pt x="16635" y="2159"/>
                  </a:cubicBezTo>
                  <a:cubicBezTo>
                    <a:pt x="16629" y="2143"/>
                    <a:pt x="16603" y="2119"/>
                    <a:pt x="16591" y="2114"/>
                  </a:cubicBezTo>
                  <a:cubicBezTo>
                    <a:pt x="16587" y="2113"/>
                    <a:pt x="16582" y="2112"/>
                    <a:pt x="16578" y="2111"/>
                  </a:cubicBezTo>
                  <a:cubicBezTo>
                    <a:pt x="16529" y="2101"/>
                    <a:pt x="16457" y="2123"/>
                    <a:pt x="16444" y="2045"/>
                  </a:cubicBezTo>
                  <a:cubicBezTo>
                    <a:pt x="16435" y="1994"/>
                    <a:pt x="16439" y="1931"/>
                    <a:pt x="16411" y="1887"/>
                  </a:cubicBezTo>
                  <a:cubicBezTo>
                    <a:pt x="16381" y="1837"/>
                    <a:pt x="16318" y="1796"/>
                    <a:pt x="16268" y="1793"/>
                  </a:cubicBezTo>
                  <a:cubicBezTo>
                    <a:pt x="16211" y="1790"/>
                    <a:pt x="16164" y="1772"/>
                    <a:pt x="16106" y="1774"/>
                  </a:cubicBezTo>
                  <a:cubicBezTo>
                    <a:pt x="16099" y="1774"/>
                    <a:pt x="16082" y="1777"/>
                    <a:pt x="16074" y="1775"/>
                  </a:cubicBezTo>
                  <a:cubicBezTo>
                    <a:pt x="16051" y="1769"/>
                    <a:pt x="16047" y="1746"/>
                    <a:pt x="16026" y="1737"/>
                  </a:cubicBezTo>
                  <a:cubicBezTo>
                    <a:pt x="16001" y="1725"/>
                    <a:pt x="15972" y="1726"/>
                    <a:pt x="15946" y="1713"/>
                  </a:cubicBezTo>
                  <a:cubicBezTo>
                    <a:pt x="15886" y="1686"/>
                    <a:pt x="15856" y="1646"/>
                    <a:pt x="15929" y="1607"/>
                  </a:cubicBezTo>
                  <a:cubicBezTo>
                    <a:pt x="15956" y="1594"/>
                    <a:pt x="15976" y="1592"/>
                    <a:pt x="15994" y="1563"/>
                  </a:cubicBezTo>
                  <a:cubicBezTo>
                    <a:pt x="16009" y="1540"/>
                    <a:pt x="16005" y="1502"/>
                    <a:pt x="16023" y="1487"/>
                  </a:cubicBezTo>
                  <a:cubicBezTo>
                    <a:pt x="16009" y="1443"/>
                    <a:pt x="15975" y="1351"/>
                    <a:pt x="15978" y="1301"/>
                  </a:cubicBezTo>
                  <a:cubicBezTo>
                    <a:pt x="15980" y="1282"/>
                    <a:pt x="15994" y="1223"/>
                    <a:pt x="16003" y="1210"/>
                  </a:cubicBezTo>
                  <a:cubicBezTo>
                    <a:pt x="16021" y="1183"/>
                    <a:pt x="16068" y="1192"/>
                    <a:pt x="16076" y="1151"/>
                  </a:cubicBezTo>
                  <a:cubicBezTo>
                    <a:pt x="16081" y="1123"/>
                    <a:pt x="16064" y="1097"/>
                    <a:pt x="16043" y="1089"/>
                  </a:cubicBezTo>
                  <a:cubicBezTo>
                    <a:pt x="16031" y="1085"/>
                    <a:pt x="16015" y="1093"/>
                    <a:pt x="16002" y="1091"/>
                  </a:cubicBezTo>
                  <a:cubicBezTo>
                    <a:pt x="15986" y="1089"/>
                    <a:pt x="15976" y="1080"/>
                    <a:pt x="15962" y="1075"/>
                  </a:cubicBezTo>
                  <a:cubicBezTo>
                    <a:pt x="15944" y="1069"/>
                    <a:pt x="15929" y="1076"/>
                    <a:pt x="15912" y="1071"/>
                  </a:cubicBezTo>
                  <a:cubicBezTo>
                    <a:pt x="15901" y="1068"/>
                    <a:pt x="15898" y="1057"/>
                    <a:pt x="15888" y="1053"/>
                  </a:cubicBezTo>
                  <a:cubicBezTo>
                    <a:pt x="15859" y="1040"/>
                    <a:pt x="15829" y="1030"/>
                    <a:pt x="15805" y="1006"/>
                  </a:cubicBezTo>
                  <a:cubicBezTo>
                    <a:pt x="15825" y="969"/>
                    <a:pt x="15858" y="947"/>
                    <a:pt x="15878" y="910"/>
                  </a:cubicBezTo>
                  <a:cubicBezTo>
                    <a:pt x="15896" y="875"/>
                    <a:pt x="15902" y="834"/>
                    <a:pt x="15913" y="798"/>
                  </a:cubicBezTo>
                  <a:cubicBezTo>
                    <a:pt x="15922" y="768"/>
                    <a:pt x="15943" y="756"/>
                    <a:pt x="15946" y="719"/>
                  </a:cubicBezTo>
                  <a:cubicBezTo>
                    <a:pt x="15953" y="654"/>
                    <a:pt x="15920" y="642"/>
                    <a:pt x="15880" y="628"/>
                  </a:cubicBezTo>
                  <a:cubicBezTo>
                    <a:pt x="15851" y="618"/>
                    <a:pt x="15831" y="607"/>
                    <a:pt x="15800" y="608"/>
                  </a:cubicBezTo>
                  <a:cubicBezTo>
                    <a:pt x="15770" y="609"/>
                    <a:pt x="15756" y="606"/>
                    <a:pt x="15732" y="593"/>
                  </a:cubicBezTo>
                  <a:cubicBezTo>
                    <a:pt x="15679" y="564"/>
                    <a:pt x="15632" y="532"/>
                    <a:pt x="15584" y="487"/>
                  </a:cubicBezTo>
                  <a:cubicBezTo>
                    <a:pt x="15547" y="452"/>
                    <a:pt x="15470" y="400"/>
                    <a:pt x="15479" y="339"/>
                  </a:cubicBezTo>
                  <a:cubicBezTo>
                    <a:pt x="15487" y="286"/>
                    <a:pt x="15533" y="239"/>
                    <a:pt x="15543" y="187"/>
                  </a:cubicBezTo>
                  <a:cubicBezTo>
                    <a:pt x="15554" y="127"/>
                    <a:pt x="15530" y="19"/>
                    <a:pt x="15478" y="4"/>
                  </a:cubicBezTo>
                  <a:cubicBezTo>
                    <a:pt x="15419" y="-13"/>
                    <a:pt x="15394" y="22"/>
                    <a:pt x="15356" y="66"/>
                  </a:cubicBezTo>
                  <a:cubicBezTo>
                    <a:pt x="15375" y="90"/>
                    <a:pt x="15331" y="98"/>
                    <a:pt x="15331" y="126"/>
                  </a:cubicBezTo>
                  <a:cubicBezTo>
                    <a:pt x="15330" y="168"/>
                    <a:pt x="15391" y="164"/>
                    <a:pt x="15411" y="169"/>
                  </a:cubicBezTo>
                  <a:cubicBezTo>
                    <a:pt x="15413" y="198"/>
                    <a:pt x="15421" y="219"/>
                    <a:pt x="15426" y="246"/>
                  </a:cubicBezTo>
                  <a:cubicBezTo>
                    <a:pt x="15429" y="260"/>
                    <a:pt x="15442" y="304"/>
                    <a:pt x="15442" y="312"/>
                  </a:cubicBezTo>
                  <a:cubicBezTo>
                    <a:pt x="15443" y="347"/>
                    <a:pt x="15427" y="388"/>
                    <a:pt x="15417" y="427"/>
                  </a:cubicBezTo>
                  <a:cubicBezTo>
                    <a:pt x="15405" y="477"/>
                    <a:pt x="15396" y="517"/>
                    <a:pt x="15365" y="548"/>
                  </a:cubicBezTo>
                  <a:cubicBezTo>
                    <a:pt x="15336" y="578"/>
                    <a:pt x="15293" y="601"/>
                    <a:pt x="15255" y="608"/>
                  </a:cubicBezTo>
                  <a:cubicBezTo>
                    <a:pt x="15174" y="625"/>
                    <a:pt x="15140" y="698"/>
                    <a:pt x="15076" y="754"/>
                  </a:cubicBezTo>
                  <a:cubicBezTo>
                    <a:pt x="15042" y="784"/>
                    <a:pt x="14886" y="854"/>
                    <a:pt x="14864" y="790"/>
                  </a:cubicBezTo>
                  <a:cubicBezTo>
                    <a:pt x="14863" y="787"/>
                    <a:pt x="14862" y="783"/>
                    <a:pt x="14861" y="778"/>
                  </a:cubicBezTo>
                  <a:cubicBezTo>
                    <a:pt x="14857" y="782"/>
                    <a:pt x="14853" y="786"/>
                    <a:pt x="14849" y="789"/>
                  </a:cubicBezTo>
                  <a:cubicBezTo>
                    <a:pt x="14833" y="802"/>
                    <a:pt x="14821" y="821"/>
                    <a:pt x="14805" y="834"/>
                  </a:cubicBezTo>
                  <a:cubicBezTo>
                    <a:pt x="14783" y="853"/>
                    <a:pt x="14763" y="849"/>
                    <a:pt x="14736" y="849"/>
                  </a:cubicBezTo>
                  <a:cubicBezTo>
                    <a:pt x="14683" y="849"/>
                    <a:pt x="14635" y="849"/>
                    <a:pt x="14587" y="833"/>
                  </a:cubicBezTo>
                  <a:cubicBezTo>
                    <a:pt x="14569" y="828"/>
                    <a:pt x="14547" y="836"/>
                    <a:pt x="14530" y="825"/>
                  </a:cubicBezTo>
                  <a:cubicBezTo>
                    <a:pt x="14512" y="813"/>
                    <a:pt x="14495" y="790"/>
                    <a:pt x="14477" y="777"/>
                  </a:cubicBezTo>
                  <a:cubicBezTo>
                    <a:pt x="14431" y="743"/>
                    <a:pt x="14364" y="731"/>
                    <a:pt x="14309" y="728"/>
                  </a:cubicBezTo>
                  <a:cubicBezTo>
                    <a:pt x="14258" y="726"/>
                    <a:pt x="14206" y="728"/>
                    <a:pt x="14156" y="729"/>
                  </a:cubicBezTo>
                  <a:cubicBezTo>
                    <a:pt x="14126" y="729"/>
                    <a:pt x="14110" y="733"/>
                    <a:pt x="14087" y="714"/>
                  </a:cubicBezTo>
                  <a:cubicBezTo>
                    <a:pt x="14072" y="702"/>
                    <a:pt x="14058" y="686"/>
                    <a:pt x="14043" y="674"/>
                  </a:cubicBezTo>
                  <a:cubicBezTo>
                    <a:pt x="14011" y="650"/>
                    <a:pt x="14007" y="629"/>
                    <a:pt x="13990" y="588"/>
                  </a:cubicBezTo>
                  <a:cubicBezTo>
                    <a:pt x="13976" y="553"/>
                    <a:pt x="13960" y="542"/>
                    <a:pt x="13930" y="532"/>
                  </a:cubicBezTo>
                  <a:cubicBezTo>
                    <a:pt x="13898" y="522"/>
                    <a:pt x="13890" y="521"/>
                    <a:pt x="13881" y="557"/>
                  </a:cubicBezTo>
                  <a:cubicBezTo>
                    <a:pt x="13878" y="569"/>
                    <a:pt x="13882" y="584"/>
                    <a:pt x="13880" y="596"/>
                  </a:cubicBezTo>
                  <a:cubicBezTo>
                    <a:pt x="13877" y="610"/>
                    <a:pt x="13867" y="612"/>
                    <a:pt x="13864" y="627"/>
                  </a:cubicBezTo>
                  <a:cubicBezTo>
                    <a:pt x="13859" y="652"/>
                    <a:pt x="13868" y="683"/>
                    <a:pt x="13866" y="709"/>
                  </a:cubicBezTo>
                  <a:cubicBezTo>
                    <a:pt x="13860" y="766"/>
                    <a:pt x="13841" y="746"/>
                    <a:pt x="13808" y="780"/>
                  </a:cubicBezTo>
                  <a:cubicBezTo>
                    <a:pt x="13750" y="841"/>
                    <a:pt x="13760" y="1046"/>
                    <a:pt x="13668" y="1051"/>
                  </a:cubicBezTo>
                  <a:cubicBezTo>
                    <a:pt x="13629" y="1052"/>
                    <a:pt x="13603" y="1043"/>
                    <a:pt x="13574" y="1085"/>
                  </a:cubicBezTo>
                  <a:cubicBezTo>
                    <a:pt x="13560" y="1106"/>
                    <a:pt x="13559" y="1127"/>
                    <a:pt x="13547" y="1152"/>
                  </a:cubicBezTo>
                  <a:cubicBezTo>
                    <a:pt x="13525" y="1199"/>
                    <a:pt x="13498" y="1237"/>
                    <a:pt x="13462" y="1266"/>
                  </a:cubicBezTo>
                  <a:cubicBezTo>
                    <a:pt x="13385" y="1329"/>
                    <a:pt x="13305" y="1401"/>
                    <a:pt x="13212" y="1412"/>
                  </a:cubicBezTo>
                  <a:cubicBezTo>
                    <a:pt x="13166" y="1417"/>
                    <a:pt x="13127" y="1455"/>
                    <a:pt x="13083" y="1482"/>
                  </a:cubicBezTo>
                  <a:cubicBezTo>
                    <a:pt x="13058" y="1497"/>
                    <a:pt x="13043" y="1516"/>
                    <a:pt x="13023" y="1533"/>
                  </a:cubicBezTo>
                  <a:cubicBezTo>
                    <a:pt x="13003" y="1550"/>
                    <a:pt x="12985" y="1557"/>
                    <a:pt x="12966" y="1577"/>
                  </a:cubicBezTo>
                  <a:cubicBezTo>
                    <a:pt x="12902" y="1647"/>
                    <a:pt x="12824" y="1678"/>
                    <a:pt x="12753" y="1733"/>
                  </a:cubicBezTo>
                  <a:cubicBezTo>
                    <a:pt x="12724" y="1755"/>
                    <a:pt x="12670" y="1789"/>
                    <a:pt x="12659" y="1833"/>
                  </a:cubicBezTo>
                  <a:cubicBezTo>
                    <a:pt x="12653" y="1859"/>
                    <a:pt x="12655" y="1887"/>
                    <a:pt x="12656" y="1914"/>
                  </a:cubicBezTo>
                  <a:cubicBezTo>
                    <a:pt x="12657" y="1954"/>
                    <a:pt x="12652" y="1967"/>
                    <a:pt x="12638" y="2001"/>
                  </a:cubicBezTo>
                  <a:cubicBezTo>
                    <a:pt x="12628" y="2025"/>
                    <a:pt x="12622" y="2051"/>
                    <a:pt x="12612" y="2075"/>
                  </a:cubicBezTo>
                  <a:cubicBezTo>
                    <a:pt x="12610" y="2081"/>
                    <a:pt x="12596" y="2092"/>
                    <a:pt x="12595" y="2099"/>
                  </a:cubicBezTo>
                  <a:cubicBezTo>
                    <a:pt x="12590" y="2114"/>
                    <a:pt x="12595" y="2129"/>
                    <a:pt x="12590" y="2143"/>
                  </a:cubicBezTo>
                  <a:cubicBezTo>
                    <a:pt x="12582" y="2164"/>
                    <a:pt x="12564" y="2170"/>
                    <a:pt x="12558" y="2194"/>
                  </a:cubicBezTo>
                  <a:cubicBezTo>
                    <a:pt x="12552" y="2219"/>
                    <a:pt x="12557" y="2270"/>
                    <a:pt x="12559" y="2296"/>
                  </a:cubicBezTo>
                  <a:cubicBezTo>
                    <a:pt x="12564" y="2352"/>
                    <a:pt x="12593" y="2364"/>
                    <a:pt x="12628" y="2390"/>
                  </a:cubicBezTo>
                  <a:cubicBezTo>
                    <a:pt x="12637" y="2397"/>
                    <a:pt x="12639" y="2408"/>
                    <a:pt x="12649" y="2414"/>
                  </a:cubicBezTo>
                  <a:cubicBezTo>
                    <a:pt x="12659" y="2420"/>
                    <a:pt x="12676" y="2417"/>
                    <a:pt x="12688" y="2420"/>
                  </a:cubicBezTo>
                  <a:cubicBezTo>
                    <a:pt x="12716" y="2429"/>
                    <a:pt x="12738" y="2438"/>
                    <a:pt x="12769" y="2436"/>
                  </a:cubicBezTo>
                  <a:cubicBezTo>
                    <a:pt x="12803" y="2434"/>
                    <a:pt x="12797" y="2425"/>
                    <a:pt x="12821" y="2400"/>
                  </a:cubicBezTo>
                  <a:cubicBezTo>
                    <a:pt x="12834" y="2386"/>
                    <a:pt x="12866" y="2373"/>
                    <a:pt x="12882" y="2361"/>
                  </a:cubicBezTo>
                  <a:cubicBezTo>
                    <a:pt x="12894" y="2351"/>
                    <a:pt x="12922" y="2342"/>
                    <a:pt x="12931" y="2332"/>
                  </a:cubicBezTo>
                  <a:cubicBezTo>
                    <a:pt x="12945" y="2316"/>
                    <a:pt x="12959" y="2269"/>
                    <a:pt x="12963" y="2246"/>
                  </a:cubicBezTo>
                  <a:cubicBezTo>
                    <a:pt x="12971" y="2193"/>
                    <a:pt x="12939" y="2104"/>
                    <a:pt x="13010" y="2144"/>
                  </a:cubicBezTo>
                  <a:cubicBezTo>
                    <a:pt x="13058" y="2170"/>
                    <a:pt x="13097" y="2196"/>
                    <a:pt x="13124" y="2255"/>
                  </a:cubicBezTo>
                  <a:cubicBezTo>
                    <a:pt x="13135" y="2280"/>
                    <a:pt x="13160" y="2407"/>
                    <a:pt x="13137" y="2433"/>
                  </a:cubicBezTo>
                  <a:cubicBezTo>
                    <a:pt x="13111" y="2461"/>
                    <a:pt x="13012" y="2429"/>
                    <a:pt x="12978" y="2435"/>
                  </a:cubicBezTo>
                  <a:cubicBezTo>
                    <a:pt x="12948" y="2441"/>
                    <a:pt x="12947" y="2447"/>
                    <a:pt x="12934" y="2481"/>
                  </a:cubicBezTo>
                  <a:cubicBezTo>
                    <a:pt x="12925" y="2505"/>
                    <a:pt x="12919" y="2528"/>
                    <a:pt x="12910" y="2551"/>
                  </a:cubicBezTo>
                  <a:cubicBezTo>
                    <a:pt x="12880" y="2629"/>
                    <a:pt x="12916" y="2660"/>
                    <a:pt x="12978" y="2677"/>
                  </a:cubicBezTo>
                  <a:cubicBezTo>
                    <a:pt x="13008" y="2686"/>
                    <a:pt x="13031" y="2694"/>
                    <a:pt x="13059" y="2712"/>
                  </a:cubicBezTo>
                  <a:cubicBezTo>
                    <a:pt x="13095" y="2736"/>
                    <a:pt x="13102" y="2734"/>
                    <a:pt x="13140" y="2722"/>
                  </a:cubicBezTo>
                  <a:cubicBezTo>
                    <a:pt x="13160" y="2715"/>
                    <a:pt x="13208" y="2707"/>
                    <a:pt x="13220" y="2728"/>
                  </a:cubicBezTo>
                  <a:cubicBezTo>
                    <a:pt x="13227" y="2741"/>
                    <a:pt x="13217" y="2763"/>
                    <a:pt x="13219" y="2777"/>
                  </a:cubicBezTo>
                  <a:cubicBezTo>
                    <a:pt x="13223" y="2804"/>
                    <a:pt x="13242" y="2814"/>
                    <a:pt x="13250" y="2837"/>
                  </a:cubicBezTo>
                  <a:cubicBezTo>
                    <a:pt x="13264" y="2885"/>
                    <a:pt x="13257" y="2988"/>
                    <a:pt x="13253" y="3039"/>
                  </a:cubicBezTo>
                  <a:cubicBezTo>
                    <a:pt x="13248" y="3090"/>
                    <a:pt x="13222" y="3140"/>
                    <a:pt x="13196" y="3179"/>
                  </a:cubicBezTo>
                  <a:cubicBezTo>
                    <a:pt x="13150" y="3246"/>
                    <a:pt x="13125" y="3245"/>
                    <a:pt x="13059" y="3224"/>
                  </a:cubicBezTo>
                  <a:cubicBezTo>
                    <a:pt x="13033" y="3216"/>
                    <a:pt x="13013" y="3219"/>
                    <a:pt x="12991" y="3205"/>
                  </a:cubicBezTo>
                  <a:cubicBezTo>
                    <a:pt x="12966" y="3190"/>
                    <a:pt x="12940" y="3174"/>
                    <a:pt x="12917" y="3162"/>
                  </a:cubicBezTo>
                  <a:cubicBezTo>
                    <a:pt x="12918" y="3205"/>
                    <a:pt x="12862" y="3238"/>
                    <a:pt x="12844" y="3275"/>
                  </a:cubicBezTo>
                  <a:cubicBezTo>
                    <a:pt x="12832" y="3301"/>
                    <a:pt x="12821" y="3321"/>
                    <a:pt x="12805" y="3345"/>
                  </a:cubicBezTo>
                  <a:cubicBezTo>
                    <a:pt x="12780" y="3381"/>
                    <a:pt x="12780" y="3411"/>
                    <a:pt x="12736" y="3421"/>
                  </a:cubicBezTo>
                  <a:cubicBezTo>
                    <a:pt x="12706" y="3428"/>
                    <a:pt x="12660" y="3426"/>
                    <a:pt x="12631" y="3421"/>
                  </a:cubicBezTo>
                  <a:cubicBezTo>
                    <a:pt x="12599" y="3416"/>
                    <a:pt x="12571" y="3397"/>
                    <a:pt x="12554" y="3361"/>
                  </a:cubicBezTo>
                  <a:cubicBezTo>
                    <a:pt x="12534" y="3318"/>
                    <a:pt x="12548" y="3275"/>
                    <a:pt x="12541" y="3229"/>
                  </a:cubicBezTo>
                  <a:cubicBezTo>
                    <a:pt x="12535" y="3190"/>
                    <a:pt x="12523" y="3155"/>
                    <a:pt x="12510" y="3120"/>
                  </a:cubicBezTo>
                  <a:cubicBezTo>
                    <a:pt x="12494" y="3075"/>
                    <a:pt x="12493" y="3024"/>
                    <a:pt x="12466" y="2985"/>
                  </a:cubicBezTo>
                  <a:cubicBezTo>
                    <a:pt x="12439" y="2999"/>
                    <a:pt x="12442" y="3059"/>
                    <a:pt x="12432" y="3089"/>
                  </a:cubicBezTo>
                  <a:cubicBezTo>
                    <a:pt x="12423" y="3114"/>
                    <a:pt x="12403" y="3161"/>
                    <a:pt x="12382" y="3176"/>
                  </a:cubicBezTo>
                  <a:cubicBezTo>
                    <a:pt x="12356" y="3193"/>
                    <a:pt x="12317" y="3180"/>
                    <a:pt x="12293" y="3210"/>
                  </a:cubicBezTo>
                  <a:cubicBezTo>
                    <a:pt x="12278" y="3230"/>
                    <a:pt x="12291" y="3248"/>
                    <a:pt x="12284" y="3270"/>
                  </a:cubicBezTo>
                  <a:cubicBezTo>
                    <a:pt x="12277" y="3292"/>
                    <a:pt x="12259" y="3301"/>
                    <a:pt x="12248" y="3319"/>
                  </a:cubicBezTo>
                  <a:cubicBezTo>
                    <a:pt x="12232" y="3345"/>
                    <a:pt x="12225" y="3392"/>
                    <a:pt x="12205" y="3411"/>
                  </a:cubicBezTo>
                  <a:cubicBezTo>
                    <a:pt x="12188" y="3427"/>
                    <a:pt x="12129" y="3430"/>
                    <a:pt x="12111" y="3417"/>
                  </a:cubicBezTo>
                  <a:cubicBezTo>
                    <a:pt x="12054" y="3374"/>
                    <a:pt x="12106" y="3240"/>
                    <a:pt x="12044" y="3219"/>
                  </a:cubicBezTo>
                  <a:cubicBezTo>
                    <a:pt x="12029" y="3213"/>
                    <a:pt x="12011" y="3220"/>
                    <a:pt x="11995" y="3215"/>
                  </a:cubicBezTo>
                  <a:cubicBezTo>
                    <a:pt x="11974" y="3209"/>
                    <a:pt x="11960" y="3200"/>
                    <a:pt x="11938" y="3199"/>
                  </a:cubicBezTo>
                  <a:cubicBezTo>
                    <a:pt x="11904" y="3197"/>
                    <a:pt x="11873" y="3208"/>
                    <a:pt x="11845" y="3185"/>
                  </a:cubicBezTo>
                  <a:cubicBezTo>
                    <a:pt x="11798" y="3145"/>
                    <a:pt x="11796" y="3063"/>
                    <a:pt x="11757" y="3014"/>
                  </a:cubicBezTo>
                  <a:cubicBezTo>
                    <a:pt x="11712" y="2958"/>
                    <a:pt x="11619" y="2921"/>
                    <a:pt x="11607" y="2837"/>
                  </a:cubicBezTo>
                  <a:cubicBezTo>
                    <a:pt x="11594" y="2748"/>
                    <a:pt x="11639" y="2668"/>
                    <a:pt x="11620" y="2576"/>
                  </a:cubicBezTo>
                  <a:cubicBezTo>
                    <a:pt x="11611" y="2533"/>
                    <a:pt x="11594" y="2489"/>
                    <a:pt x="11583" y="2446"/>
                  </a:cubicBezTo>
                  <a:cubicBezTo>
                    <a:pt x="11572" y="2400"/>
                    <a:pt x="11566" y="2362"/>
                    <a:pt x="11560" y="2315"/>
                  </a:cubicBezTo>
                  <a:cubicBezTo>
                    <a:pt x="11557" y="2293"/>
                    <a:pt x="11545" y="2277"/>
                    <a:pt x="11542" y="2255"/>
                  </a:cubicBezTo>
                  <a:cubicBezTo>
                    <a:pt x="11539" y="2226"/>
                    <a:pt x="11547" y="2212"/>
                    <a:pt x="11535" y="2185"/>
                  </a:cubicBezTo>
                  <a:cubicBezTo>
                    <a:pt x="11520" y="2153"/>
                    <a:pt x="11476" y="2090"/>
                    <a:pt x="11447" y="2079"/>
                  </a:cubicBezTo>
                  <a:cubicBezTo>
                    <a:pt x="11379" y="2051"/>
                    <a:pt x="11294" y="2091"/>
                    <a:pt x="11224" y="2070"/>
                  </a:cubicBezTo>
                  <a:cubicBezTo>
                    <a:pt x="11167" y="2053"/>
                    <a:pt x="11126" y="2009"/>
                    <a:pt x="11077" y="1969"/>
                  </a:cubicBezTo>
                  <a:cubicBezTo>
                    <a:pt x="11055" y="1951"/>
                    <a:pt x="11040" y="1955"/>
                    <a:pt x="11029" y="1923"/>
                  </a:cubicBezTo>
                  <a:cubicBezTo>
                    <a:pt x="11020" y="1899"/>
                    <a:pt x="11020" y="1868"/>
                    <a:pt x="11011" y="1843"/>
                  </a:cubicBezTo>
                  <a:cubicBezTo>
                    <a:pt x="10998" y="1803"/>
                    <a:pt x="10996" y="1768"/>
                    <a:pt x="10976" y="1734"/>
                  </a:cubicBezTo>
                  <a:cubicBezTo>
                    <a:pt x="10950" y="1690"/>
                    <a:pt x="10912" y="1659"/>
                    <a:pt x="10890" y="1612"/>
                  </a:cubicBezTo>
                  <a:cubicBezTo>
                    <a:pt x="10876" y="1584"/>
                    <a:pt x="10869" y="1558"/>
                    <a:pt x="10847" y="1536"/>
                  </a:cubicBezTo>
                  <a:cubicBezTo>
                    <a:pt x="10839" y="1529"/>
                    <a:pt x="10827" y="1532"/>
                    <a:pt x="10818" y="1524"/>
                  </a:cubicBezTo>
                  <a:cubicBezTo>
                    <a:pt x="10808" y="1514"/>
                    <a:pt x="10801" y="1496"/>
                    <a:pt x="10794" y="1484"/>
                  </a:cubicBezTo>
                  <a:cubicBezTo>
                    <a:pt x="10780" y="1463"/>
                    <a:pt x="10767" y="1440"/>
                    <a:pt x="10745" y="1432"/>
                  </a:cubicBezTo>
                  <a:cubicBezTo>
                    <a:pt x="10715" y="1421"/>
                    <a:pt x="10672" y="1431"/>
                    <a:pt x="10641" y="1431"/>
                  </a:cubicBezTo>
                  <a:cubicBezTo>
                    <a:pt x="10591" y="1431"/>
                    <a:pt x="10582" y="1425"/>
                    <a:pt x="10560" y="1481"/>
                  </a:cubicBezTo>
                  <a:cubicBezTo>
                    <a:pt x="10540" y="1532"/>
                    <a:pt x="10525" y="1542"/>
                    <a:pt x="10479" y="1527"/>
                  </a:cubicBezTo>
                  <a:cubicBezTo>
                    <a:pt x="10456" y="1520"/>
                    <a:pt x="10438" y="1517"/>
                    <a:pt x="10415" y="1513"/>
                  </a:cubicBezTo>
                  <a:cubicBezTo>
                    <a:pt x="10398" y="1509"/>
                    <a:pt x="10375" y="1482"/>
                    <a:pt x="10359" y="1492"/>
                  </a:cubicBezTo>
                  <a:cubicBezTo>
                    <a:pt x="10339" y="1504"/>
                    <a:pt x="10357" y="1532"/>
                    <a:pt x="10352" y="1553"/>
                  </a:cubicBezTo>
                  <a:cubicBezTo>
                    <a:pt x="10345" y="1579"/>
                    <a:pt x="10322" y="1587"/>
                    <a:pt x="10302" y="1597"/>
                  </a:cubicBezTo>
                  <a:cubicBezTo>
                    <a:pt x="10237" y="1632"/>
                    <a:pt x="10133" y="1618"/>
                    <a:pt x="10068" y="1589"/>
                  </a:cubicBezTo>
                  <a:cubicBezTo>
                    <a:pt x="10024" y="1569"/>
                    <a:pt x="10002" y="1559"/>
                    <a:pt x="9971" y="1612"/>
                  </a:cubicBezTo>
                  <a:cubicBezTo>
                    <a:pt x="9956" y="1639"/>
                    <a:pt x="9968" y="1642"/>
                    <a:pt x="9940" y="1653"/>
                  </a:cubicBezTo>
                  <a:cubicBezTo>
                    <a:pt x="9908" y="1666"/>
                    <a:pt x="9854" y="1652"/>
                    <a:pt x="9820" y="1652"/>
                  </a:cubicBezTo>
                  <a:cubicBezTo>
                    <a:pt x="9776" y="1652"/>
                    <a:pt x="9572" y="1679"/>
                    <a:pt x="9561" y="1632"/>
                  </a:cubicBezTo>
                  <a:cubicBezTo>
                    <a:pt x="9572" y="1603"/>
                    <a:pt x="9571" y="1545"/>
                    <a:pt x="9562" y="1510"/>
                  </a:cubicBezTo>
                  <a:cubicBezTo>
                    <a:pt x="9556" y="1489"/>
                    <a:pt x="9541" y="1491"/>
                    <a:pt x="9532" y="1472"/>
                  </a:cubicBezTo>
                  <a:cubicBezTo>
                    <a:pt x="9524" y="1457"/>
                    <a:pt x="9528" y="1436"/>
                    <a:pt x="9520" y="1420"/>
                  </a:cubicBezTo>
                  <a:cubicBezTo>
                    <a:pt x="9508" y="1397"/>
                    <a:pt x="9477" y="1376"/>
                    <a:pt x="9460" y="1356"/>
                  </a:cubicBezTo>
                  <a:cubicBezTo>
                    <a:pt x="9438" y="1329"/>
                    <a:pt x="9413" y="1308"/>
                    <a:pt x="9383" y="1295"/>
                  </a:cubicBezTo>
                  <a:cubicBezTo>
                    <a:pt x="9323" y="1268"/>
                    <a:pt x="9302" y="1231"/>
                    <a:pt x="9255" y="1180"/>
                  </a:cubicBezTo>
                  <a:cubicBezTo>
                    <a:pt x="9230" y="1153"/>
                    <a:pt x="9196" y="1138"/>
                    <a:pt x="9173" y="1110"/>
                  </a:cubicBezTo>
                  <a:cubicBezTo>
                    <a:pt x="9149" y="1081"/>
                    <a:pt x="9135" y="1056"/>
                    <a:pt x="9110" y="1028"/>
                  </a:cubicBezTo>
                  <a:cubicBezTo>
                    <a:pt x="9079" y="994"/>
                    <a:pt x="9049" y="1021"/>
                    <a:pt x="9044" y="959"/>
                  </a:cubicBezTo>
                  <a:cubicBezTo>
                    <a:pt x="9041" y="925"/>
                    <a:pt x="9054" y="880"/>
                    <a:pt x="9061" y="848"/>
                  </a:cubicBezTo>
                  <a:cubicBezTo>
                    <a:pt x="9067" y="813"/>
                    <a:pt x="9074" y="776"/>
                    <a:pt x="9078" y="737"/>
                  </a:cubicBezTo>
                  <a:cubicBezTo>
                    <a:pt x="9080" y="718"/>
                    <a:pt x="9081" y="698"/>
                    <a:pt x="9081" y="679"/>
                  </a:cubicBezTo>
                  <a:cubicBezTo>
                    <a:pt x="9070" y="670"/>
                    <a:pt x="9061" y="661"/>
                    <a:pt x="9056" y="652"/>
                  </a:cubicBezTo>
                  <a:cubicBezTo>
                    <a:pt x="9043" y="629"/>
                    <a:pt x="9032" y="577"/>
                    <a:pt x="9028" y="546"/>
                  </a:cubicBezTo>
                  <a:cubicBezTo>
                    <a:pt x="9025" y="524"/>
                    <a:pt x="9034" y="507"/>
                    <a:pt x="9026" y="485"/>
                  </a:cubicBezTo>
                  <a:cubicBezTo>
                    <a:pt x="9020" y="470"/>
                    <a:pt x="8990" y="441"/>
                    <a:pt x="8981" y="426"/>
                  </a:cubicBezTo>
                  <a:cubicBezTo>
                    <a:pt x="8956" y="387"/>
                    <a:pt x="8942" y="364"/>
                    <a:pt x="8930" y="317"/>
                  </a:cubicBezTo>
                  <a:cubicBezTo>
                    <a:pt x="8921" y="286"/>
                    <a:pt x="8916" y="246"/>
                    <a:pt x="8900" y="219"/>
                  </a:cubicBezTo>
                  <a:cubicBezTo>
                    <a:pt x="8888" y="198"/>
                    <a:pt x="8878" y="187"/>
                    <a:pt x="8867" y="163"/>
                  </a:cubicBezTo>
                  <a:cubicBezTo>
                    <a:pt x="8861" y="150"/>
                    <a:pt x="8860" y="138"/>
                    <a:pt x="8848" y="128"/>
                  </a:cubicBezTo>
                  <a:cubicBezTo>
                    <a:pt x="8824" y="109"/>
                    <a:pt x="8776" y="130"/>
                    <a:pt x="8758" y="153"/>
                  </a:cubicBezTo>
                  <a:cubicBezTo>
                    <a:pt x="8740" y="178"/>
                    <a:pt x="8736" y="214"/>
                    <a:pt x="8718" y="240"/>
                  </a:cubicBezTo>
                  <a:cubicBezTo>
                    <a:pt x="8705" y="260"/>
                    <a:pt x="8687" y="284"/>
                    <a:pt x="8671" y="300"/>
                  </a:cubicBezTo>
                  <a:cubicBezTo>
                    <a:pt x="8615" y="355"/>
                    <a:pt x="8540" y="329"/>
                    <a:pt x="8484" y="386"/>
                  </a:cubicBezTo>
                  <a:cubicBezTo>
                    <a:pt x="8453" y="417"/>
                    <a:pt x="8428" y="472"/>
                    <a:pt x="8391" y="496"/>
                  </a:cubicBezTo>
                  <a:cubicBezTo>
                    <a:pt x="8375" y="507"/>
                    <a:pt x="8357" y="512"/>
                    <a:pt x="8335" y="507"/>
                  </a:cubicBezTo>
                  <a:cubicBezTo>
                    <a:pt x="8291" y="496"/>
                    <a:pt x="8210" y="431"/>
                    <a:pt x="8162" y="469"/>
                  </a:cubicBezTo>
                  <a:cubicBezTo>
                    <a:pt x="8117" y="504"/>
                    <a:pt x="8099" y="620"/>
                    <a:pt x="8082" y="672"/>
                  </a:cubicBezTo>
                  <a:cubicBezTo>
                    <a:pt x="8072" y="700"/>
                    <a:pt x="8060" y="725"/>
                    <a:pt x="8049" y="752"/>
                  </a:cubicBezTo>
                  <a:cubicBezTo>
                    <a:pt x="8028" y="804"/>
                    <a:pt x="8030" y="814"/>
                    <a:pt x="8050" y="868"/>
                  </a:cubicBezTo>
                  <a:cubicBezTo>
                    <a:pt x="8063" y="903"/>
                    <a:pt x="8066" y="930"/>
                    <a:pt x="8058" y="968"/>
                  </a:cubicBezTo>
                  <a:cubicBezTo>
                    <a:pt x="8051" y="1002"/>
                    <a:pt x="8046" y="1064"/>
                    <a:pt x="8026" y="1090"/>
                  </a:cubicBezTo>
                  <a:cubicBezTo>
                    <a:pt x="7994" y="1133"/>
                    <a:pt x="7968" y="1096"/>
                    <a:pt x="7933" y="1088"/>
                  </a:cubicBezTo>
                  <a:cubicBezTo>
                    <a:pt x="7896" y="1080"/>
                    <a:pt x="7856" y="1095"/>
                    <a:pt x="7819" y="1089"/>
                  </a:cubicBezTo>
                  <a:cubicBezTo>
                    <a:pt x="7787" y="1084"/>
                    <a:pt x="7761" y="1062"/>
                    <a:pt x="7727" y="1053"/>
                  </a:cubicBezTo>
                  <a:cubicBezTo>
                    <a:pt x="7712" y="1050"/>
                    <a:pt x="7692" y="1039"/>
                    <a:pt x="7678" y="1053"/>
                  </a:cubicBezTo>
                  <a:cubicBezTo>
                    <a:pt x="7674" y="1056"/>
                    <a:pt x="7674" y="1081"/>
                    <a:pt x="7671" y="1085"/>
                  </a:cubicBezTo>
                  <a:cubicBezTo>
                    <a:pt x="7659" y="1104"/>
                    <a:pt x="7640" y="1129"/>
                    <a:pt x="7624" y="1144"/>
                  </a:cubicBezTo>
                  <a:cubicBezTo>
                    <a:pt x="7605" y="1162"/>
                    <a:pt x="7579" y="1166"/>
                    <a:pt x="7560" y="1185"/>
                  </a:cubicBezTo>
                  <a:cubicBezTo>
                    <a:pt x="7542" y="1203"/>
                    <a:pt x="7538" y="1222"/>
                    <a:pt x="7514" y="1231"/>
                  </a:cubicBezTo>
                  <a:cubicBezTo>
                    <a:pt x="7480" y="1244"/>
                    <a:pt x="7423" y="1230"/>
                    <a:pt x="7388" y="1230"/>
                  </a:cubicBezTo>
                  <a:cubicBezTo>
                    <a:pt x="7349" y="1230"/>
                    <a:pt x="7324" y="1234"/>
                    <a:pt x="7287" y="1251"/>
                  </a:cubicBezTo>
                  <a:cubicBezTo>
                    <a:pt x="7267" y="1259"/>
                    <a:pt x="7246" y="1265"/>
                    <a:pt x="7225" y="1271"/>
                  </a:cubicBezTo>
                  <a:cubicBezTo>
                    <a:pt x="7207" y="1275"/>
                    <a:pt x="7175" y="1275"/>
                    <a:pt x="7158" y="1271"/>
                  </a:cubicBezTo>
                  <a:cubicBezTo>
                    <a:pt x="7137" y="1266"/>
                    <a:pt x="7130" y="1254"/>
                    <a:pt x="7111" y="1249"/>
                  </a:cubicBezTo>
                  <a:cubicBezTo>
                    <a:pt x="7076" y="1238"/>
                    <a:pt x="7052" y="1250"/>
                    <a:pt x="7018" y="1225"/>
                  </a:cubicBezTo>
                  <a:cubicBezTo>
                    <a:pt x="6988" y="1204"/>
                    <a:pt x="6954" y="1167"/>
                    <a:pt x="6917" y="1169"/>
                  </a:cubicBezTo>
                  <a:cubicBezTo>
                    <a:pt x="6872" y="1171"/>
                    <a:pt x="6880" y="1219"/>
                    <a:pt x="6864" y="1265"/>
                  </a:cubicBezTo>
                  <a:cubicBezTo>
                    <a:pt x="6854" y="1297"/>
                    <a:pt x="6838" y="1311"/>
                    <a:pt x="6839" y="1345"/>
                  </a:cubicBezTo>
                  <a:cubicBezTo>
                    <a:pt x="6840" y="1356"/>
                    <a:pt x="6853" y="1371"/>
                    <a:pt x="6853" y="1391"/>
                  </a:cubicBezTo>
                  <a:cubicBezTo>
                    <a:pt x="6852" y="1432"/>
                    <a:pt x="6849" y="1420"/>
                    <a:pt x="6824" y="1436"/>
                  </a:cubicBezTo>
                  <a:cubicBezTo>
                    <a:pt x="6792" y="1455"/>
                    <a:pt x="6761" y="1451"/>
                    <a:pt x="6723" y="1451"/>
                  </a:cubicBezTo>
                  <a:cubicBezTo>
                    <a:pt x="6687" y="1451"/>
                    <a:pt x="6646" y="1458"/>
                    <a:pt x="6610" y="1447"/>
                  </a:cubicBezTo>
                  <a:cubicBezTo>
                    <a:pt x="6574" y="1435"/>
                    <a:pt x="6537" y="1423"/>
                    <a:pt x="6500" y="1413"/>
                  </a:cubicBezTo>
                  <a:cubicBezTo>
                    <a:pt x="6496" y="1431"/>
                    <a:pt x="6505" y="1456"/>
                    <a:pt x="6500" y="1472"/>
                  </a:cubicBezTo>
                  <a:cubicBezTo>
                    <a:pt x="6493" y="1493"/>
                    <a:pt x="6464" y="1508"/>
                    <a:pt x="6452" y="1527"/>
                  </a:cubicBezTo>
                  <a:cubicBezTo>
                    <a:pt x="6427" y="1564"/>
                    <a:pt x="6437" y="1556"/>
                    <a:pt x="6401" y="1576"/>
                  </a:cubicBezTo>
                  <a:cubicBezTo>
                    <a:pt x="6369" y="1594"/>
                    <a:pt x="6364" y="1610"/>
                    <a:pt x="6328" y="1612"/>
                  </a:cubicBezTo>
                  <a:cubicBezTo>
                    <a:pt x="6304" y="1613"/>
                    <a:pt x="6280" y="1612"/>
                    <a:pt x="6256" y="1612"/>
                  </a:cubicBezTo>
                  <a:cubicBezTo>
                    <a:pt x="6214" y="1611"/>
                    <a:pt x="6181" y="1627"/>
                    <a:pt x="6142" y="1633"/>
                  </a:cubicBezTo>
                  <a:cubicBezTo>
                    <a:pt x="6119" y="1636"/>
                    <a:pt x="6084" y="1636"/>
                    <a:pt x="6062" y="1633"/>
                  </a:cubicBezTo>
                  <a:cubicBezTo>
                    <a:pt x="6032" y="1627"/>
                    <a:pt x="6014" y="1605"/>
                    <a:pt x="5990" y="1580"/>
                  </a:cubicBezTo>
                  <a:cubicBezTo>
                    <a:pt x="5930" y="1519"/>
                    <a:pt x="5881" y="1470"/>
                    <a:pt x="5801" y="1471"/>
                  </a:cubicBezTo>
                  <a:cubicBezTo>
                    <a:pt x="5767" y="1472"/>
                    <a:pt x="5733" y="1473"/>
                    <a:pt x="5699" y="1471"/>
                  </a:cubicBezTo>
                  <a:cubicBezTo>
                    <a:pt x="5668" y="1470"/>
                    <a:pt x="5623" y="1437"/>
                    <a:pt x="5593" y="1450"/>
                  </a:cubicBezTo>
                  <a:cubicBezTo>
                    <a:pt x="5554" y="1467"/>
                    <a:pt x="5522" y="1539"/>
                    <a:pt x="5488" y="1569"/>
                  </a:cubicBezTo>
                  <a:cubicBezTo>
                    <a:pt x="5446" y="1608"/>
                    <a:pt x="5399" y="1631"/>
                    <a:pt x="5369" y="1692"/>
                  </a:cubicBezTo>
                  <a:cubicBezTo>
                    <a:pt x="5338" y="1756"/>
                    <a:pt x="5323" y="1830"/>
                    <a:pt x="5293" y="1894"/>
                  </a:cubicBezTo>
                  <a:cubicBezTo>
                    <a:pt x="5283" y="1916"/>
                    <a:pt x="5267" y="1933"/>
                    <a:pt x="5257" y="1953"/>
                  </a:cubicBezTo>
                  <a:cubicBezTo>
                    <a:pt x="5235" y="1995"/>
                    <a:pt x="5230" y="1999"/>
                    <a:pt x="5193" y="2013"/>
                  </a:cubicBezTo>
                  <a:cubicBezTo>
                    <a:pt x="5104" y="2046"/>
                    <a:pt x="5024" y="2049"/>
                    <a:pt x="4949" y="1978"/>
                  </a:cubicBezTo>
                  <a:cubicBezTo>
                    <a:pt x="4935" y="1965"/>
                    <a:pt x="4923" y="1945"/>
                    <a:pt x="4906" y="1937"/>
                  </a:cubicBezTo>
                  <a:cubicBezTo>
                    <a:pt x="4890" y="1929"/>
                    <a:pt x="4871" y="1940"/>
                    <a:pt x="4856" y="1929"/>
                  </a:cubicBezTo>
                  <a:cubicBezTo>
                    <a:pt x="4834" y="1912"/>
                    <a:pt x="4830" y="1887"/>
                    <a:pt x="4805" y="1873"/>
                  </a:cubicBezTo>
                  <a:cubicBezTo>
                    <a:pt x="4784" y="1861"/>
                    <a:pt x="4763" y="1842"/>
                    <a:pt x="4742" y="1832"/>
                  </a:cubicBezTo>
                  <a:cubicBezTo>
                    <a:pt x="4723" y="1824"/>
                    <a:pt x="4692" y="1826"/>
                    <a:pt x="4671" y="1818"/>
                  </a:cubicBezTo>
                  <a:cubicBezTo>
                    <a:pt x="4639" y="1807"/>
                    <a:pt x="4629" y="1799"/>
                    <a:pt x="4611" y="1773"/>
                  </a:cubicBezTo>
                  <a:cubicBezTo>
                    <a:pt x="4582" y="1731"/>
                    <a:pt x="4564" y="1678"/>
                    <a:pt x="4531" y="1636"/>
                  </a:cubicBezTo>
                  <a:cubicBezTo>
                    <a:pt x="4508" y="1608"/>
                    <a:pt x="4499" y="1581"/>
                    <a:pt x="4480" y="1551"/>
                  </a:cubicBezTo>
                  <a:cubicBezTo>
                    <a:pt x="4469" y="1535"/>
                    <a:pt x="4456" y="1535"/>
                    <a:pt x="4446" y="1522"/>
                  </a:cubicBezTo>
                  <a:cubicBezTo>
                    <a:pt x="4426" y="1499"/>
                    <a:pt x="4418" y="1474"/>
                    <a:pt x="4406" y="1447"/>
                  </a:cubicBezTo>
                  <a:cubicBezTo>
                    <a:pt x="4392" y="1414"/>
                    <a:pt x="4384" y="1378"/>
                    <a:pt x="4354" y="1369"/>
                  </a:cubicBezTo>
                  <a:cubicBezTo>
                    <a:pt x="4326" y="1361"/>
                    <a:pt x="4286" y="1371"/>
                    <a:pt x="4257" y="1371"/>
                  </a:cubicBezTo>
                  <a:cubicBezTo>
                    <a:pt x="4230" y="1371"/>
                    <a:pt x="4201" y="1376"/>
                    <a:pt x="4176" y="1367"/>
                  </a:cubicBezTo>
                  <a:cubicBezTo>
                    <a:pt x="4141" y="1354"/>
                    <a:pt x="4100" y="1273"/>
                    <a:pt x="4062" y="1308"/>
                  </a:cubicBezTo>
                  <a:cubicBezTo>
                    <a:pt x="4038" y="1330"/>
                    <a:pt x="4043" y="1386"/>
                    <a:pt x="4020" y="1416"/>
                  </a:cubicBezTo>
                  <a:cubicBezTo>
                    <a:pt x="3993" y="1449"/>
                    <a:pt x="3946" y="1448"/>
                    <a:pt x="3920" y="1475"/>
                  </a:cubicBezTo>
                  <a:cubicBezTo>
                    <a:pt x="3887" y="1510"/>
                    <a:pt x="3913" y="1537"/>
                    <a:pt x="3903" y="1582"/>
                  </a:cubicBezTo>
                  <a:cubicBezTo>
                    <a:pt x="3892" y="1628"/>
                    <a:pt x="3858" y="1612"/>
                    <a:pt x="3822" y="1612"/>
                  </a:cubicBezTo>
                  <a:cubicBezTo>
                    <a:pt x="3757" y="1611"/>
                    <a:pt x="3702" y="1630"/>
                    <a:pt x="3662" y="1561"/>
                  </a:cubicBezTo>
                  <a:cubicBezTo>
                    <a:pt x="3640" y="1524"/>
                    <a:pt x="3607" y="1385"/>
                    <a:pt x="3559" y="1449"/>
                  </a:cubicBezTo>
                  <a:cubicBezTo>
                    <a:pt x="3549" y="1464"/>
                    <a:pt x="3542" y="1490"/>
                    <a:pt x="3531" y="1506"/>
                  </a:cubicBezTo>
                  <a:cubicBezTo>
                    <a:pt x="3524" y="1517"/>
                    <a:pt x="3514" y="1529"/>
                    <a:pt x="3506" y="1541"/>
                  </a:cubicBezTo>
                  <a:cubicBezTo>
                    <a:pt x="3482" y="1574"/>
                    <a:pt x="3460" y="1587"/>
                    <a:pt x="3431" y="1606"/>
                  </a:cubicBezTo>
                  <a:cubicBezTo>
                    <a:pt x="3376" y="1641"/>
                    <a:pt x="3316" y="1673"/>
                    <a:pt x="3251" y="1650"/>
                  </a:cubicBezTo>
                  <a:cubicBezTo>
                    <a:pt x="3218" y="1639"/>
                    <a:pt x="3193" y="1603"/>
                    <a:pt x="3161" y="1591"/>
                  </a:cubicBezTo>
                  <a:cubicBezTo>
                    <a:pt x="3137" y="1582"/>
                    <a:pt x="3115" y="1567"/>
                    <a:pt x="3093" y="1556"/>
                  </a:cubicBezTo>
                  <a:cubicBezTo>
                    <a:pt x="3047" y="1534"/>
                    <a:pt x="2999" y="1506"/>
                    <a:pt x="2950" y="1495"/>
                  </a:cubicBezTo>
                  <a:cubicBezTo>
                    <a:pt x="2915" y="1488"/>
                    <a:pt x="2893" y="1486"/>
                    <a:pt x="2867" y="1510"/>
                  </a:cubicBezTo>
                  <a:cubicBezTo>
                    <a:pt x="2814" y="1556"/>
                    <a:pt x="2787" y="1637"/>
                    <a:pt x="2741" y="1692"/>
                  </a:cubicBezTo>
                  <a:cubicBezTo>
                    <a:pt x="2733" y="1702"/>
                    <a:pt x="2719" y="1707"/>
                    <a:pt x="2712" y="1716"/>
                  </a:cubicBezTo>
                  <a:cubicBezTo>
                    <a:pt x="2699" y="1733"/>
                    <a:pt x="2700" y="1754"/>
                    <a:pt x="2693" y="1773"/>
                  </a:cubicBezTo>
                  <a:cubicBezTo>
                    <a:pt x="2678" y="1807"/>
                    <a:pt x="2663" y="1811"/>
                    <a:pt x="2660" y="1852"/>
                  </a:cubicBezTo>
                  <a:cubicBezTo>
                    <a:pt x="2657" y="1892"/>
                    <a:pt x="2662" y="1933"/>
                    <a:pt x="2661" y="1973"/>
                  </a:cubicBezTo>
                  <a:cubicBezTo>
                    <a:pt x="2659" y="2022"/>
                    <a:pt x="2644" y="2029"/>
                    <a:pt x="2615" y="2059"/>
                  </a:cubicBezTo>
                  <a:cubicBezTo>
                    <a:pt x="2601" y="2074"/>
                    <a:pt x="2589" y="2093"/>
                    <a:pt x="2576" y="2109"/>
                  </a:cubicBezTo>
                  <a:cubicBezTo>
                    <a:pt x="2550" y="2142"/>
                    <a:pt x="2530" y="2152"/>
                    <a:pt x="2499" y="2174"/>
                  </a:cubicBezTo>
                  <a:cubicBezTo>
                    <a:pt x="2399" y="2244"/>
                    <a:pt x="2315" y="2376"/>
                    <a:pt x="2193" y="2375"/>
                  </a:cubicBezTo>
                  <a:cubicBezTo>
                    <a:pt x="2166" y="2375"/>
                    <a:pt x="2139" y="2375"/>
                    <a:pt x="2112" y="2375"/>
                  </a:cubicBezTo>
                  <a:cubicBezTo>
                    <a:pt x="2070" y="2376"/>
                    <a:pt x="2054" y="2353"/>
                    <a:pt x="2015" y="2339"/>
                  </a:cubicBezTo>
                  <a:cubicBezTo>
                    <a:pt x="1953" y="2316"/>
                    <a:pt x="1872" y="2339"/>
                    <a:pt x="1806" y="2336"/>
                  </a:cubicBezTo>
                  <a:cubicBezTo>
                    <a:pt x="1729" y="2333"/>
                    <a:pt x="1648" y="2296"/>
                    <a:pt x="1569" y="2319"/>
                  </a:cubicBezTo>
                  <a:cubicBezTo>
                    <a:pt x="1497" y="2340"/>
                    <a:pt x="1466" y="2423"/>
                    <a:pt x="1402" y="2456"/>
                  </a:cubicBezTo>
                  <a:cubicBezTo>
                    <a:pt x="1367" y="2474"/>
                    <a:pt x="1326" y="2471"/>
                    <a:pt x="1294" y="2501"/>
                  </a:cubicBezTo>
                  <a:cubicBezTo>
                    <a:pt x="1273" y="2520"/>
                    <a:pt x="1259" y="2557"/>
                    <a:pt x="1238" y="2573"/>
                  </a:cubicBezTo>
                  <a:cubicBezTo>
                    <a:pt x="1221" y="2585"/>
                    <a:pt x="1165" y="2581"/>
                    <a:pt x="1144" y="2577"/>
                  </a:cubicBezTo>
                  <a:cubicBezTo>
                    <a:pt x="1116" y="2572"/>
                    <a:pt x="1107" y="2556"/>
                    <a:pt x="1097" y="2531"/>
                  </a:cubicBezTo>
                  <a:cubicBezTo>
                    <a:pt x="1093" y="2521"/>
                    <a:pt x="1090" y="2509"/>
                    <a:pt x="1084" y="2496"/>
                  </a:cubicBezTo>
                  <a:cubicBezTo>
                    <a:pt x="1068" y="2455"/>
                    <a:pt x="1052" y="2380"/>
                    <a:pt x="1016" y="2359"/>
                  </a:cubicBezTo>
                  <a:cubicBezTo>
                    <a:pt x="1008" y="2354"/>
                    <a:pt x="991" y="2359"/>
                    <a:pt x="983" y="2352"/>
                  </a:cubicBezTo>
                  <a:cubicBezTo>
                    <a:pt x="980" y="2349"/>
                    <a:pt x="977" y="2345"/>
                    <a:pt x="974" y="2341"/>
                  </a:cubicBezTo>
                  <a:cubicBezTo>
                    <a:pt x="964" y="2351"/>
                    <a:pt x="964" y="2366"/>
                    <a:pt x="967" y="2386"/>
                  </a:cubicBezTo>
                  <a:cubicBezTo>
                    <a:pt x="974" y="2426"/>
                    <a:pt x="990" y="2464"/>
                    <a:pt x="998" y="2506"/>
                  </a:cubicBezTo>
                  <a:cubicBezTo>
                    <a:pt x="1007" y="2549"/>
                    <a:pt x="1023" y="2587"/>
                    <a:pt x="1014" y="2634"/>
                  </a:cubicBezTo>
                  <a:cubicBezTo>
                    <a:pt x="981" y="2625"/>
                    <a:pt x="955" y="2616"/>
                    <a:pt x="919" y="2616"/>
                  </a:cubicBezTo>
                  <a:cubicBezTo>
                    <a:pt x="902" y="2617"/>
                    <a:pt x="845" y="2604"/>
                    <a:pt x="831" y="2617"/>
                  </a:cubicBezTo>
                  <a:cubicBezTo>
                    <a:pt x="798" y="2648"/>
                    <a:pt x="840" y="2762"/>
                    <a:pt x="855" y="2797"/>
                  </a:cubicBezTo>
                  <a:cubicBezTo>
                    <a:pt x="878" y="2852"/>
                    <a:pt x="858" y="2929"/>
                    <a:pt x="890" y="2979"/>
                  </a:cubicBezTo>
                  <a:cubicBezTo>
                    <a:pt x="902" y="2997"/>
                    <a:pt x="915" y="2995"/>
                    <a:pt x="920" y="3017"/>
                  </a:cubicBezTo>
                  <a:cubicBezTo>
                    <a:pt x="925" y="3034"/>
                    <a:pt x="919" y="3062"/>
                    <a:pt x="919" y="3078"/>
                  </a:cubicBezTo>
                  <a:cubicBezTo>
                    <a:pt x="919" y="3114"/>
                    <a:pt x="917" y="3137"/>
                    <a:pt x="901" y="3167"/>
                  </a:cubicBezTo>
                  <a:cubicBezTo>
                    <a:pt x="852" y="3257"/>
                    <a:pt x="759" y="3317"/>
                    <a:pt x="722" y="3415"/>
                  </a:cubicBezTo>
                  <a:cubicBezTo>
                    <a:pt x="703" y="3464"/>
                    <a:pt x="658" y="3550"/>
                    <a:pt x="613" y="3562"/>
                  </a:cubicBezTo>
                  <a:cubicBezTo>
                    <a:pt x="584" y="3570"/>
                    <a:pt x="558" y="3548"/>
                    <a:pt x="533" y="3536"/>
                  </a:cubicBezTo>
                  <a:cubicBezTo>
                    <a:pt x="520" y="3529"/>
                    <a:pt x="498" y="3526"/>
                    <a:pt x="487" y="3517"/>
                  </a:cubicBezTo>
                  <a:cubicBezTo>
                    <a:pt x="474" y="3505"/>
                    <a:pt x="479" y="3479"/>
                    <a:pt x="455" y="3482"/>
                  </a:cubicBezTo>
                  <a:cubicBezTo>
                    <a:pt x="453" y="3524"/>
                    <a:pt x="426" y="3579"/>
                    <a:pt x="415" y="3621"/>
                  </a:cubicBezTo>
                  <a:cubicBezTo>
                    <a:pt x="400" y="3685"/>
                    <a:pt x="391" y="3698"/>
                    <a:pt x="339" y="3701"/>
                  </a:cubicBezTo>
                  <a:cubicBezTo>
                    <a:pt x="297" y="3703"/>
                    <a:pt x="263" y="3732"/>
                    <a:pt x="227" y="3743"/>
                  </a:cubicBezTo>
                  <a:cubicBezTo>
                    <a:pt x="203" y="3750"/>
                    <a:pt x="195" y="3738"/>
                    <a:pt x="173" y="3756"/>
                  </a:cubicBezTo>
                  <a:cubicBezTo>
                    <a:pt x="163" y="3765"/>
                    <a:pt x="147" y="3787"/>
                    <a:pt x="141" y="3801"/>
                  </a:cubicBezTo>
                  <a:cubicBezTo>
                    <a:pt x="123" y="3842"/>
                    <a:pt x="148" y="3919"/>
                    <a:pt x="162" y="3962"/>
                  </a:cubicBezTo>
                  <a:cubicBezTo>
                    <a:pt x="176" y="4009"/>
                    <a:pt x="188" y="4074"/>
                    <a:pt x="178" y="4124"/>
                  </a:cubicBezTo>
                  <a:cubicBezTo>
                    <a:pt x="174" y="4149"/>
                    <a:pt x="164" y="4155"/>
                    <a:pt x="161" y="4183"/>
                  </a:cubicBezTo>
                  <a:cubicBezTo>
                    <a:pt x="158" y="4210"/>
                    <a:pt x="167" y="4237"/>
                    <a:pt x="158" y="4264"/>
                  </a:cubicBezTo>
                  <a:cubicBezTo>
                    <a:pt x="151" y="4289"/>
                    <a:pt x="127" y="4306"/>
                    <a:pt x="117" y="4329"/>
                  </a:cubicBezTo>
                  <a:cubicBezTo>
                    <a:pt x="106" y="4352"/>
                    <a:pt x="105" y="4382"/>
                    <a:pt x="97" y="4406"/>
                  </a:cubicBezTo>
                  <a:cubicBezTo>
                    <a:pt x="80" y="4453"/>
                    <a:pt x="81" y="4491"/>
                    <a:pt x="81" y="4546"/>
                  </a:cubicBezTo>
                  <a:cubicBezTo>
                    <a:pt x="81" y="4573"/>
                    <a:pt x="79" y="4599"/>
                    <a:pt x="84" y="4626"/>
                  </a:cubicBezTo>
                  <a:cubicBezTo>
                    <a:pt x="94" y="4670"/>
                    <a:pt x="94" y="4662"/>
                    <a:pt x="84" y="4706"/>
                  </a:cubicBezTo>
                  <a:cubicBezTo>
                    <a:pt x="73" y="4761"/>
                    <a:pt x="62" y="4815"/>
                    <a:pt x="49" y="4868"/>
                  </a:cubicBezTo>
                  <a:cubicBezTo>
                    <a:pt x="43" y="4892"/>
                    <a:pt x="35" y="4898"/>
                    <a:pt x="32" y="4926"/>
                  </a:cubicBezTo>
                  <a:cubicBezTo>
                    <a:pt x="28" y="4959"/>
                    <a:pt x="27" y="4983"/>
                    <a:pt x="20" y="5013"/>
                  </a:cubicBezTo>
                  <a:cubicBezTo>
                    <a:pt x="12" y="5048"/>
                    <a:pt x="-18" y="5132"/>
                    <a:pt x="15" y="5150"/>
                  </a:cubicBezTo>
                  <a:cubicBezTo>
                    <a:pt x="31" y="5158"/>
                    <a:pt x="64" y="5146"/>
                    <a:pt x="81" y="5148"/>
                  </a:cubicBezTo>
                  <a:cubicBezTo>
                    <a:pt x="106" y="5150"/>
                    <a:pt x="121" y="5164"/>
                    <a:pt x="145" y="5169"/>
                  </a:cubicBezTo>
                  <a:cubicBezTo>
                    <a:pt x="166" y="5174"/>
                    <a:pt x="189" y="5164"/>
                    <a:pt x="210" y="5168"/>
                  </a:cubicBezTo>
                  <a:cubicBezTo>
                    <a:pt x="244" y="5174"/>
                    <a:pt x="231" y="5181"/>
                    <a:pt x="257" y="5204"/>
                  </a:cubicBezTo>
                  <a:cubicBezTo>
                    <a:pt x="293" y="5235"/>
                    <a:pt x="344" y="5241"/>
                    <a:pt x="384" y="5261"/>
                  </a:cubicBezTo>
                  <a:cubicBezTo>
                    <a:pt x="389" y="5182"/>
                    <a:pt x="464" y="5161"/>
                    <a:pt x="496" y="5104"/>
                  </a:cubicBezTo>
                  <a:cubicBezTo>
                    <a:pt x="507" y="5085"/>
                    <a:pt x="505" y="5047"/>
                    <a:pt x="532" y="5046"/>
                  </a:cubicBezTo>
                  <a:cubicBezTo>
                    <a:pt x="552" y="5045"/>
                    <a:pt x="612" y="5109"/>
                    <a:pt x="630" y="5123"/>
                  </a:cubicBezTo>
                  <a:cubicBezTo>
                    <a:pt x="681" y="5166"/>
                    <a:pt x="714" y="5224"/>
                    <a:pt x="774" y="5250"/>
                  </a:cubicBezTo>
                  <a:cubicBezTo>
                    <a:pt x="785" y="5254"/>
                    <a:pt x="796" y="5258"/>
                    <a:pt x="807" y="5262"/>
                  </a:cubicBezTo>
                  <a:cubicBezTo>
                    <a:pt x="852" y="5279"/>
                    <a:pt x="901" y="5290"/>
                    <a:pt x="951" y="5289"/>
                  </a:cubicBezTo>
                  <a:cubicBezTo>
                    <a:pt x="978" y="5289"/>
                    <a:pt x="1004" y="5279"/>
                    <a:pt x="1017" y="5308"/>
                  </a:cubicBezTo>
                  <a:cubicBezTo>
                    <a:pt x="1026" y="5330"/>
                    <a:pt x="1030" y="5383"/>
                    <a:pt x="1032" y="5410"/>
                  </a:cubicBezTo>
                  <a:cubicBezTo>
                    <a:pt x="1039" y="5491"/>
                    <a:pt x="1098" y="5565"/>
                    <a:pt x="1081" y="5652"/>
                  </a:cubicBezTo>
                  <a:cubicBezTo>
                    <a:pt x="1078" y="5670"/>
                    <a:pt x="1068" y="5672"/>
                    <a:pt x="1064" y="5690"/>
                  </a:cubicBezTo>
                  <a:cubicBezTo>
                    <a:pt x="1061" y="5705"/>
                    <a:pt x="1068" y="5715"/>
                    <a:pt x="1062" y="5732"/>
                  </a:cubicBezTo>
                  <a:cubicBezTo>
                    <a:pt x="1051" y="5765"/>
                    <a:pt x="1008" y="5781"/>
                    <a:pt x="985" y="5792"/>
                  </a:cubicBezTo>
                  <a:cubicBezTo>
                    <a:pt x="964" y="5803"/>
                    <a:pt x="940" y="5791"/>
                    <a:pt x="934" y="5831"/>
                  </a:cubicBezTo>
                  <a:cubicBezTo>
                    <a:pt x="930" y="5861"/>
                    <a:pt x="958" y="5916"/>
                    <a:pt x="971" y="5937"/>
                  </a:cubicBezTo>
                  <a:cubicBezTo>
                    <a:pt x="1011" y="6005"/>
                    <a:pt x="1039" y="6028"/>
                    <a:pt x="1096" y="6052"/>
                  </a:cubicBezTo>
                  <a:cubicBezTo>
                    <a:pt x="1149" y="6075"/>
                    <a:pt x="1191" y="6112"/>
                    <a:pt x="1242" y="6134"/>
                  </a:cubicBezTo>
                  <a:cubicBezTo>
                    <a:pt x="1264" y="6143"/>
                    <a:pt x="1297" y="6142"/>
                    <a:pt x="1308" y="6172"/>
                  </a:cubicBezTo>
                  <a:cubicBezTo>
                    <a:pt x="1316" y="6196"/>
                    <a:pt x="1305" y="6242"/>
                    <a:pt x="1310" y="6270"/>
                  </a:cubicBezTo>
                  <a:cubicBezTo>
                    <a:pt x="1315" y="6300"/>
                    <a:pt x="1327" y="6316"/>
                    <a:pt x="1319" y="6354"/>
                  </a:cubicBezTo>
                  <a:cubicBezTo>
                    <a:pt x="1308" y="6409"/>
                    <a:pt x="1279" y="6463"/>
                    <a:pt x="1292" y="6524"/>
                  </a:cubicBezTo>
                  <a:cubicBezTo>
                    <a:pt x="1296" y="6548"/>
                    <a:pt x="1319" y="6569"/>
                    <a:pt x="1323" y="6595"/>
                  </a:cubicBezTo>
                  <a:cubicBezTo>
                    <a:pt x="1327" y="6617"/>
                    <a:pt x="1325" y="6670"/>
                    <a:pt x="1319" y="6692"/>
                  </a:cubicBezTo>
                  <a:cubicBezTo>
                    <a:pt x="1301" y="6758"/>
                    <a:pt x="1229" y="6814"/>
                    <a:pt x="1189" y="6857"/>
                  </a:cubicBezTo>
                  <a:cubicBezTo>
                    <a:pt x="1147" y="6903"/>
                    <a:pt x="1128" y="6945"/>
                    <a:pt x="1129" y="7018"/>
                  </a:cubicBezTo>
                  <a:cubicBezTo>
                    <a:pt x="1129" y="7047"/>
                    <a:pt x="1139" y="7113"/>
                    <a:pt x="1130" y="7140"/>
                  </a:cubicBezTo>
                  <a:cubicBezTo>
                    <a:pt x="1118" y="7174"/>
                    <a:pt x="1064" y="7158"/>
                    <a:pt x="1036" y="7158"/>
                  </a:cubicBezTo>
                  <a:cubicBezTo>
                    <a:pt x="1009" y="7158"/>
                    <a:pt x="959" y="7170"/>
                    <a:pt x="934" y="7160"/>
                  </a:cubicBezTo>
                  <a:cubicBezTo>
                    <a:pt x="904" y="7148"/>
                    <a:pt x="897" y="7103"/>
                    <a:pt x="854" y="7117"/>
                  </a:cubicBezTo>
                  <a:cubicBezTo>
                    <a:pt x="793" y="7137"/>
                    <a:pt x="800" y="7262"/>
                    <a:pt x="759" y="7313"/>
                  </a:cubicBezTo>
                  <a:cubicBezTo>
                    <a:pt x="750" y="7324"/>
                    <a:pt x="729" y="7349"/>
                    <a:pt x="722" y="7355"/>
                  </a:cubicBezTo>
                  <a:cubicBezTo>
                    <a:pt x="691" y="7383"/>
                    <a:pt x="677" y="7371"/>
                    <a:pt x="645" y="7384"/>
                  </a:cubicBezTo>
                  <a:cubicBezTo>
                    <a:pt x="618" y="7394"/>
                    <a:pt x="593" y="7435"/>
                    <a:pt x="573" y="7459"/>
                  </a:cubicBezTo>
                  <a:cubicBezTo>
                    <a:pt x="573" y="7459"/>
                    <a:pt x="573" y="7460"/>
                    <a:pt x="573" y="7460"/>
                  </a:cubicBezTo>
                  <a:cubicBezTo>
                    <a:pt x="539" y="7498"/>
                    <a:pt x="535" y="7507"/>
                    <a:pt x="533" y="7559"/>
                  </a:cubicBezTo>
                  <a:cubicBezTo>
                    <a:pt x="529" y="7622"/>
                    <a:pt x="527" y="7699"/>
                    <a:pt x="514" y="7759"/>
                  </a:cubicBezTo>
                  <a:cubicBezTo>
                    <a:pt x="479" y="7763"/>
                    <a:pt x="457" y="7781"/>
                    <a:pt x="422" y="7785"/>
                  </a:cubicBezTo>
                  <a:cubicBezTo>
                    <a:pt x="410" y="7830"/>
                    <a:pt x="423" y="7853"/>
                    <a:pt x="396" y="7893"/>
                  </a:cubicBezTo>
                  <a:cubicBezTo>
                    <a:pt x="370" y="7931"/>
                    <a:pt x="347" y="7931"/>
                    <a:pt x="307" y="7942"/>
                  </a:cubicBezTo>
                  <a:cubicBezTo>
                    <a:pt x="281" y="7950"/>
                    <a:pt x="254" y="7969"/>
                    <a:pt x="238" y="7998"/>
                  </a:cubicBezTo>
                  <a:cubicBezTo>
                    <a:pt x="222" y="8026"/>
                    <a:pt x="222" y="8067"/>
                    <a:pt x="198" y="8090"/>
                  </a:cubicBezTo>
                  <a:cubicBezTo>
                    <a:pt x="169" y="8118"/>
                    <a:pt x="148" y="8104"/>
                    <a:pt x="144" y="8162"/>
                  </a:cubicBezTo>
                  <a:cubicBezTo>
                    <a:pt x="139" y="8238"/>
                    <a:pt x="197" y="8289"/>
                    <a:pt x="249" y="8303"/>
                  </a:cubicBezTo>
                  <a:cubicBezTo>
                    <a:pt x="266" y="8308"/>
                    <a:pt x="282" y="8303"/>
                    <a:pt x="299" y="8304"/>
                  </a:cubicBezTo>
                  <a:cubicBezTo>
                    <a:pt x="319" y="8305"/>
                    <a:pt x="329" y="8316"/>
                    <a:pt x="343" y="8320"/>
                  </a:cubicBezTo>
                  <a:cubicBezTo>
                    <a:pt x="368" y="8327"/>
                    <a:pt x="400" y="8314"/>
                    <a:pt x="416" y="8349"/>
                  </a:cubicBezTo>
                  <a:cubicBezTo>
                    <a:pt x="433" y="8385"/>
                    <a:pt x="409" y="8406"/>
                    <a:pt x="392" y="8430"/>
                  </a:cubicBezTo>
                  <a:cubicBezTo>
                    <a:pt x="364" y="8467"/>
                    <a:pt x="375" y="8469"/>
                    <a:pt x="384" y="8510"/>
                  </a:cubicBezTo>
                  <a:cubicBezTo>
                    <a:pt x="393" y="8553"/>
                    <a:pt x="401" y="8576"/>
                    <a:pt x="418" y="8616"/>
                  </a:cubicBezTo>
                  <a:cubicBezTo>
                    <a:pt x="436" y="8660"/>
                    <a:pt x="436" y="8662"/>
                    <a:pt x="420" y="8705"/>
                  </a:cubicBezTo>
                  <a:cubicBezTo>
                    <a:pt x="405" y="8745"/>
                    <a:pt x="408" y="8789"/>
                    <a:pt x="392" y="8828"/>
                  </a:cubicBezTo>
                  <a:cubicBezTo>
                    <a:pt x="388" y="8838"/>
                    <a:pt x="383" y="8847"/>
                    <a:pt x="379" y="8856"/>
                  </a:cubicBezTo>
                  <a:cubicBezTo>
                    <a:pt x="381" y="8858"/>
                    <a:pt x="383" y="8861"/>
                    <a:pt x="385" y="8863"/>
                  </a:cubicBezTo>
                  <a:cubicBezTo>
                    <a:pt x="397" y="8879"/>
                    <a:pt x="408" y="8896"/>
                    <a:pt x="419" y="8911"/>
                  </a:cubicBezTo>
                  <a:cubicBezTo>
                    <a:pt x="459" y="8967"/>
                    <a:pt x="499" y="9010"/>
                    <a:pt x="571" y="8988"/>
                  </a:cubicBezTo>
                  <a:cubicBezTo>
                    <a:pt x="566" y="8986"/>
                    <a:pt x="561" y="8985"/>
                    <a:pt x="556" y="8982"/>
                  </a:cubicBezTo>
                  <a:cubicBezTo>
                    <a:pt x="559" y="8984"/>
                    <a:pt x="582" y="8984"/>
                    <a:pt x="584" y="8983"/>
                  </a:cubicBezTo>
                  <a:cubicBezTo>
                    <a:pt x="580" y="8985"/>
                    <a:pt x="575" y="8986"/>
                    <a:pt x="571" y="8988"/>
                  </a:cubicBezTo>
                  <a:cubicBezTo>
                    <a:pt x="635" y="9008"/>
                    <a:pt x="729" y="8983"/>
                    <a:pt x="791" y="8989"/>
                  </a:cubicBezTo>
                  <a:cubicBezTo>
                    <a:pt x="850" y="8995"/>
                    <a:pt x="918" y="9024"/>
                    <a:pt x="976" y="9018"/>
                  </a:cubicBezTo>
                  <a:cubicBezTo>
                    <a:pt x="1011" y="9015"/>
                    <a:pt x="931" y="8875"/>
                    <a:pt x="925" y="8860"/>
                  </a:cubicBezTo>
                  <a:cubicBezTo>
                    <a:pt x="895" y="8789"/>
                    <a:pt x="924" y="8715"/>
                    <a:pt x="949" y="8645"/>
                  </a:cubicBezTo>
                  <a:cubicBezTo>
                    <a:pt x="975" y="8571"/>
                    <a:pt x="1090" y="8658"/>
                    <a:pt x="1119" y="8699"/>
                  </a:cubicBezTo>
                  <a:cubicBezTo>
                    <a:pt x="1185" y="8791"/>
                    <a:pt x="1160" y="8806"/>
                    <a:pt x="1167" y="8901"/>
                  </a:cubicBezTo>
                  <a:cubicBezTo>
                    <a:pt x="1174" y="8990"/>
                    <a:pt x="1427" y="9034"/>
                    <a:pt x="1467" y="9047"/>
                  </a:cubicBezTo>
                  <a:cubicBezTo>
                    <a:pt x="1637" y="9102"/>
                    <a:pt x="1929" y="8663"/>
                    <a:pt x="2036" y="8957"/>
                  </a:cubicBezTo>
                  <a:cubicBezTo>
                    <a:pt x="2067" y="9043"/>
                    <a:pt x="1823" y="9292"/>
                    <a:pt x="1953" y="9380"/>
                  </a:cubicBezTo>
                  <a:cubicBezTo>
                    <a:pt x="1991" y="9406"/>
                    <a:pt x="2108" y="9454"/>
                    <a:pt x="2123" y="9479"/>
                  </a:cubicBezTo>
                  <a:cubicBezTo>
                    <a:pt x="2140" y="9507"/>
                    <a:pt x="2057" y="9712"/>
                    <a:pt x="2051" y="9749"/>
                  </a:cubicBezTo>
                  <a:cubicBezTo>
                    <a:pt x="2037" y="9830"/>
                    <a:pt x="2052" y="9895"/>
                    <a:pt x="2058" y="9974"/>
                  </a:cubicBezTo>
                  <a:cubicBezTo>
                    <a:pt x="2071" y="10139"/>
                    <a:pt x="1975" y="10267"/>
                    <a:pt x="1985" y="10435"/>
                  </a:cubicBezTo>
                  <a:cubicBezTo>
                    <a:pt x="1987" y="10468"/>
                    <a:pt x="2043" y="10519"/>
                    <a:pt x="2037" y="10536"/>
                  </a:cubicBezTo>
                  <a:cubicBezTo>
                    <a:pt x="2024" y="10573"/>
                    <a:pt x="2013" y="10588"/>
                    <a:pt x="2013" y="10634"/>
                  </a:cubicBezTo>
                  <a:cubicBezTo>
                    <a:pt x="2013" y="10746"/>
                    <a:pt x="2012" y="10769"/>
                    <a:pt x="2094" y="10824"/>
                  </a:cubicBezTo>
                  <a:cubicBezTo>
                    <a:pt x="2125" y="10844"/>
                    <a:pt x="2173" y="10908"/>
                    <a:pt x="2204" y="10915"/>
                  </a:cubicBezTo>
                  <a:cubicBezTo>
                    <a:pt x="2264" y="10929"/>
                    <a:pt x="2332" y="10905"/>
                    <a:pt x="2395" y="10914"/>
                  </a:cubicBezTo>
                  <a:cubicBezTo>
                    <a:pt x="2395" y="10903"/>
                    <a:pt x="2380" y="10780"/>
                    <a:pt x="2377" y="10786"/>
                  </a:cubicBezTo>
                  <a:cubicBezTo>
                    <a:pt x="2442" y="10670"/>
                    <a:pt x="2649" y="10798"/>
                    <a:pt x="2745" y="10802"/>
                  </a:cubicBezTo>
                  <a:cubicBezTo>
                    <a:pt x="2843" y="10806"/>
                    <a:pt x="2886" y="10892"/>
                    <a:pt x="2970" y="10938"/>
                  </a:cubicBezTo>
                  <a:cubicBezTo>
                    <a:pt x="3013" y="10962"/>
                    <a:pt x="3053" y="10975"/>
                    <a:pt x="3095" y="11004"/>
                  </a:cubicBezTo>
                  <a:cubicBezTo>
                    <a:pt x="3206" y="11083"/>
                    <a:pt x="3269" y="11154"/>
                    <a:pt x="3354" y="11270"/>
                  </a:cubicBezTo>
                  <a:cubicBezTo>
                    <a:pt x="3403" y="11338"/>
                    <a:pt x="3556" y="11392"/>
                    <a:pt x="3480" y="11512"/>
                  </a:cubicBezTo>
                  <a:cubicBezTo>
                    <a:pt x="3424" y="11600"/>
                    <a:pt x="3409" y="11686"/>
                    <a:pt x="3346" y="11759"/>
                  </a:cubicBezTo>
                  <a:cubicBezTo>
                    <a:pt x="3332" y="11775"/>
                    <a:pt x="3281" y="11828"/>
                    <a:pt x="3290" y="11860"/>
                  </a:cubicBezTo>
                  <a:cubicBezTo>
                    <a:pt x="3295" y="11878"/>
                    <a:pt x="3326" y="11911"/>
                    <a:pt x="3316" y="11933"/>
                  </a:cubicBezTo>
                  <a:cubicBezTo>
                    <a:pt x="3278" y="12014"/>
                    <a:pt x="3135" y="11887"/>
                    <a:pt x="3202" y="12034"/>
                  </a:cubicBezTo>
                  <a:cubicBezTo>
                    <a:pt x="3245" y="12131"/>
                    <a:pt x="3210" y="12144"/>
                    <a:pt x="3134" y="12167"/>
                  </a:cubicBezTo>
                  <a:cubicBezTo>
                    <a:pt x="3043" y="12194"/>
                    <a:pt x="2981" y="12373"/>
                    <a:pt x="3036" y="12488"/>
                  </a:cubicBezTo>
                  <a:cubicBezTo>
                    <a:pt x="3123" y="12672"/>
                    <a:pt x="2824" y="12558"/>
                    <a:pt x="2843" y="12622"/>
                  </a:cubicBezTo>
                  <a:cubicBezTo>
                    <a:pt x="2850" y="12647"/>
                    <a:pt x="3019" y="12762"/>
                    <a:pt x="3020" y="12749"/>
                  </a:cubicBezTo>
                  <a:cubicBezTo>
                    <a:pt x="3018" y="12784"/>
                    <a:pt x="2903" y="12842"/>
                    <a:pt x="2874" y="12832"/>
                  </a:cubicBezTo>
                  <a:cubicBezTo>
                    <a:pt x="2834" y="12818"/>
                    <a:pt x="2819" y="12788"/>
                    <a:pt x="2801" y="12743"/>
                  </a:cubicBezTo>
                  <a:cubicBezTo>
                    <a:pt x="2746" y="12599"/>
                    <a:pt x="2571" y="12844"/>
                    <a:pt x="2646" y="12886"/>
                  </a:cubicBezTo>
                  <a:cubicBezTo>
                    <a:pt x="2805" y="12975"/>
                    <a:pt x="2550" y="13081"/>
                    <a:pt x="2543" y="13128"/>
                  </a:cubicBezTo>
                  <a:cubicBezTo>
                    <a:pt x="2533" y="13187"/>
                    <a:pt x="2543" y="13231"/>
                    <a:pt x="2499" y="13265"/>
                  </a:cubicBezTo>
                  <a:cubicBezTo>
                    <a:pt x="2476" y="13283"/>
                    <a:pt x="2404" y="13313"/>
                    <a:pt x="2395" y="13347"/>
                  </a:cubicBezTo>
                  <a:cubicBezTo>
                    <a:pt x="2384" y="13385"/>
                    <a:pt x="2528" y="13404"/>
                    <a:pt x="2352" y="13443"/>
                  </a:cubicBezTo>
                  <a:cubicBezTo>
                    <a:pt x="2274" y="13461"/>
                    <a:pt x="2245" y="13436"/>
                    <a:pt x="2263" y="13563"/>
                  </a:cubicBezTo>
                  <a:cubicBezTo>
                    <a:pt x="2275" y="13646"/>
                    <a:pt x="2246" y="13702"/>
                    <a:pt x="2168" y="13637"/>
                  </a:cubicBezTo>
                  <a:cubicBezTo>
                    <a:pt x="2103" y="13583"/>
                    <a:pt x="2108" y="13655"/>
                    <a:pt x="2058" y="13682"/>
                  </a:cubicBezTo>
                  <a:cubicBezTo>
                    <a:pt x="1994" y="13716"/>
                    <a:pt x="1929" y="13638"/>
                    <a:pt x="1864" y="13665"/>
                  </a:cubicBezTo>
                  <a:cubicBezTo>
                    <a:pt x="1801" y="13691"/>
                    <a:pt x="1745" y="13703"/>
                    <a:pt x="1678" y="13707"/>
                  </a:cubicBezTo>
                  <a:cubicBezTo>
                    <a:pt x="1526" y="13718"/>
                    <a:pt x="1493" y="13904"/>
                    <a:pt x="1435" y="14041"/>
                  </a:cubicBezTo>
                  <a:cubicBezTo>
                    <a:pt x="1400" y="14122"/>
                    <a:pt x="1370" y="14207"/>
                    <a:pt x="1342" y="14292"/>
                  </a:cubicBezTo>
                  <a:cubicBezTo>
                    <a:pt x="1331" y="14327"/>
                    <a:pt x="1208" y="14360"/>
                    <a:pt x="1178" y="14388"/>
                  </a:cubicBezTo>
                  <a:cubicBezTo>
                    <a:pt x="1080" y="14482"/>
                    <a:pt x="1164" y="14518"/>
                    <a:pt x="1201" y="14585"/>
                  </a:cubicBezTo>
                  <a:cubicBezTo>
                    <a:pt x="1244" y="14663"/>
                    <a:pt x="1140" y="14757"/>
                    <a:pt x="1117" y="14811"/>
                  </a:cubicBezTo>
                  <a:cubicBezTo>
                    <a:pt x="1072" y="14915"/>
                    <a:pt x="927" y="15183"/>
                    <a:pt x="812" y="15169"/>
                  </a:cubicBezTo>
                  <a:cubicBezTo>
                    <a:pt x="761" y="15163"/>
                    <a:pt x="546" y="15073"/>
                    <a:pt x="510" y="15136"/>
                  </a:cubicBezTo>
                  <a:cubicBezTo>
                    <a:pt x="462" y="15220"/>
                    <a:pt x="482" y="15297"/>
                    <a:pt x="498" y="15396"/>
                  </a:cubicBezTo>
                  <a:cubicBezTo>
                    <a:pt x="518" y="15511"/>
                    <a:pt x="541" y="15532"/>
                    <a:pt x="609" y="15604"/>
                  </a:cubicBezTo>
                  <a:cubicBezTo>
                    <a:pt x="643" y="15639"/>
                    <a:pt x="690" y="15651"/>
                    <a:pt x="711" y="15697"/>
                  </a:cubicBezTo>
                  <a:cubicBezTo>
                    <a:pt x="734" y="15746"/>
                    <a:pt x="802" y="15835"/>
                    <a:pt x="808" y="15891"/>
                  </a:cubicBezTo>
                  <a:cubicBezTo>
                    <a:pt x="817" y="15973"/>
                    <a:pt x="768" y="16070"/>
                    <a:pt x="820" y="16143"/>
                  </a:cubicBezTo>
                  <a:cubicBezTo>
                    <a:pt x="873" y="16217"/>
                    <a:pt x="1054" y="16388"/>
                    <a:pt x="908" y="16462"/>
                  </a:cubicBezTo>
                  <a:cubicBezTo>
                    <a:pt x="837" y="16498"/>
                    <a:pt x="897" y="16548"/>
                    <a:pt x="914" y="16618"/>
                  </a:cubicBezTo>
                  <a:cubicBezTo>
                    <a:pt x="940" y="16726"/>
                    <a:pt x="921" y="16790"/>
                    <a:pt x="885" y="16889"/>
                  </a:cubicBezTo>
                  <a:cubicBezTo>
                    <a:pt x="830" y="17041"/>
                    <a:pt x="889" y="17219"/>
                    <a:pt x="914" y="17373"/>
                  </a:cubicBezTo>
                  <a:cubicBezTo>
                    <a:pt x="922" y="17420"/>
                    <a:pt x="905" y="17564"/>
                    <a:pt x="954" y="17586"/>
                  </a:cubicBezTo>
                  <a:cubicBezTo>
                    <a:pt x="1007" y="17610"/>
                    <a:pt x="979" y="17734"/>
                    <a:pt x="968" y="17792"/>
                  </a:cubicBezTo>
                  <a:cubicBezTo>
                    <a:pt x="953" y="17864"/>
                    <a:pt x="946" y="17916"/>
                    <a:pt x="946" y="17983"/>
                  </a:cubicBezTo>
                  <a:cubicBezTo>
                    <a:pt x="946" y="18039"/>
                    <a:pt x="846" y="18131"/>
                    <a:pt x="819" y="18172"/>
                  </a:cubicBezTo>
                  <a:cubicBezTo>
                    <a:pt x="735" y="18300"/>
                    <a:pt x="934" y="18380"/>
                    <a:pt x="996" y="18445"/>
                  </a:cubicBezTo>
                  <a:cubicBezTo>
                    <a:pt x="1036" y="18488"/>
                    <a:pt x="1000" y="18701"/>
                    <a:pt x="955" y="18733"/>
                  </a:cubicBezTo>
                  <a:cubicBezTo>
                    <a:pt x="882" y="18786"/>
                    <a:pt x="860" y="18895"/>
                    <a:pt x="847" y="18994"/>
                  </a:cubicBezTo>
                  <a:cubicBezTo>
                    <a:pt x="823" y="19173"/>
                    <a:pt x="855" y="19318"/>
                    <a:pt x="919" y="19477"/>
                  </a:cubicBezTo>
                  <a:cubicBezTo>
                    <a:pt x="939" y="19526"/>
                    <a:pt x="949" y="19626"/>
                    <a:pt x="978" y="19660"/>
                  </a:cubicBezTo>
                  <a:cubicBezTo>
                    <a:pt x="1053" y="19750"/>
                    <a:pt x="1066" y="19815"/>
                    <a:pt x="1033" y="19939"/>
                  </a:cubicBezTo>
                  <a:cubicBezTo>
                    <a:pt x="1013" y="20012"/>
                    <a:pt x="975" y="19966"/>
                    <a:pt x="922" y="19962"/>
                  </a:cubicBezTo>
                  <a:cubicBezTo>
                    <a:pt x="855" y="19957"/>
                    <a:pt x="795" y="20025"/>
                    <a:pt x="760" y="20090"/>
                  </a:cubicBezTo>
                  <a:cubicBezTo>
                    <a:pt x="741" y="20126"/>
                    <a:pt x="732" y="20170"/>
                    <a:pt x="725" y="20213"/>
                  </a:cubicBezTo>
                  <a:cubicBezTo>
                    <a:pt x="723" y="20221"/>
                    <a:pt x="722" y="20229"/>
                    <a:pt x="720" y="20238"/>
                  </a:cubicBezTo>
                  <a:cubicBezTo>
                    <a:pt x="727" y="20247"/>
                    <a:pt x="733" y="20257"/>
                    <a:pt x="738" y="20265"/>
                  </a:cubicBezTo>
                  <a:cubicBezTo>
                    <a:pt x="769" y="20308"/>
                    <a:pt x="741" y="20363"/>
                    <a:pt x="774" y="20402"/>
                  </a:cubicBezTo>
                  <a:cubicBezTo>
                    <a:pt x="807" y="20443"/>
                    <a:pt x="862" y="20434"/>
                    <a:pt x="904" y="20440"/>
                  </a:cubicBezTo>
                  <a:cubicBezTo>
                    <a:pt x="946" y="20446"/>
                    <a:pt x="969" y="20480"/>
                    <a:pt x="1016" y="20481"/>
                  </a:cubicBezTo>
                  <a:cubicBezTo>
                    <a:pt x="1059" y="20482"/>
                    <a:pt x="1103" y="20481"/>
                    <a:pt x="1145" y="20481"/>
                  </a:cubicBezTo>
                  <a:cubicBezTo>
                    <a:pt x="1184" y="20481"/>
                    <a:pt x="1239" y="20494"/>
                    <a:pt x="1275" y="20482"/>
                  </a:cubicBezTo>
                  <a:cubicBezTo>
                    <a:pt x="1313" y="20469"/>
                    <a:pt x="1332" y="20417"/>
                    <a:pt x="1358" y="20386"/>
                  </a:cubicBezTo>
                  <a:cubicBezTo>
                    <a:pt x="1364" y="20379"/>
                    <a:pt x="1375" y="20367"/>
                    <a:pt x="1388" y="20354"/>
                  </a:cubicBezTo>
                  <a:cubicBezTo>
                    <a:pt x="1413" y="20328"/>
                    <a:pt x="1447" y="20299"/>
                    <a:pt x="1466" y="20302"/>
                  </a:cubicBezTo>
                  <a:cubicBezTo>
                    <a:pt x="1470" y="20325"/>
                    <a:pt x="1467" y="20348"/>
                    <a:pt x="1468" y="20371"/>
                  </a:cubicBezTo>
                  <a:cubicBezTo>
                    <a:pt x="1468" y="20385"/>
                    <a:pt x="1470" y="20399"/>
                    <a:pt x="1475" y="20412"/>
                  </a:cubicBezTo>
                  <a:cubicBezTo>
                    <a:pt x="1489" y="20443"/>
                    <a:pt x="1528" y="20437"/>
                    <a:pt x="1532" y="20474"/>
                  </a:cubicBezTo>
                  <a:cubicBezTo>
                    <a:pt x="1545" y="20428"/>
                    <a:pt x="1575" y="20439"/>
                    <a:pt x="1597" y="20417"/>
                  </a:cubicBezTo>
                  <a:cubicBezTo>
                    <a:pt x="1603" y="20411"/>
                    <a:pt x="1606" y="20406"/>
                    <a:pt x="1609" y="20401"/>
                  </a:cubicBezTo>
                  <a:cubicBezTo>
                    <a:pt x="1614" y="20393"/>
                    <a:pt x="1617" y="20385"/>
                    <a:pt x="1628" y="20380"/>
                  </a:cubicBezTo>
                  <a:cubicBezTo>
                    <a:pt x="1638" y="20375"/>
                    <a:pt x="1667" y="20368"/>
                    <a:pt x="1678" y="20365"/>
                  </a:cubicBezTo>
                  <a:cubicBezTo>
                    <a:pt x="1708" y="20355"/>
                    <a:pt x="1742" y="20360"/>
                    <a:pt x="1774" y="20360"/>
                  </a:cubicBezTo>
                  <a:cubicBezTo>
                    <a:pt x="1816" y="20361"/>
                    <a:pt x="1846" y="20340"/>
                    <a:pt x="1887" y="20340"/>
                  </a:cubicBezTo>
                  <a:cubicBezTo>
                    <a:pt x="1915" y="20341"/>
                    <a:pt x="1948" y="20346"/>
                    <a:pt x="1974" y="20338"/>
                  </a:cubicBezTo>
                  <a:cubicBezTo>
                    <a:pt x="2000" y="20331"/>
                    <a:pt x="2012" y="20303"/>
                    <a:pt x="2032" y="20284"/>
                  </a:cubicBezTo>
                  <a:cubicBezTo>
                    <a:pt x="2061" y="20255"/>
                    <a:pt x="2076" y="20279"/>
                    <a:pt x="2081" y="20220"/>
                  </a:cubicBezTo>
                  <a:cubicBezTo>
                    <a:pt x="2085" y="20174"/>
                    <a:pt x="2092" y="20144"/>
                    <a:pt x="2096" y="20098"/>
                  </a:cubicBezTo>
                  <a:cubicBezTo>
                    <a:pt x="2100" y="20060"/>
                    <a:pt x="2114" y="20041"/>
                    <a:pt x="2113" y="19998"/>
                  </a:cubicBezTo>
                  <a:cubicBezTo>
                    <a:pt x="2113" y="19955"/>
                    <a:pt x="2111" y="19932"/>
                    <a:pt x="2132" y="19899"/>
                  </a:cubicBezTo>
                  <a:cubicBezTo>
                    <a:pt x="2147" y="19876"/>
                    <a:pt x="2170" y="19844"/>
                    <a:pt x="2193" y="19837"/>
                  </a:cubicBezTo>
                  <a:cubicBezTo>
                    <a:pt x="2210" y="19832"/>
                    <a:pt x="2224" y="19842"/>
                    <a:pt x="2242" y="19834"/>
                  </a:cubicBezTo>
                  <a:cubicBezTo>
                    <a:pt x="2262" y="19825"/>
                    <a:pt x="2283" y="19804"/>
                    <a:pt x="2303" y="19793"/>
                  </a:cubicBezTo>
                  <a:cubicBezTo>
                    <a:pt x="2330" y="19778"/>
                    <a:pt x="2343" y="19751"/>
                    <a:pt x="2367" y="19731"/>
                  </a:cubicBezTo>
                  <a:cubicBezTo>
                    <a:pt x="2390" y="19713"/>
                    <a:pt x="2416" y="19700"/>
                    <a:pt x="2439" y="19682"/>
                  </a:cubicBezTo>
                  <a:cubicBezTo>
                    <a:pt x="2472" y="19656"/>
                    <a:pt x="2502" y="19649"/>
                    <a:pt x="2536" y="19633"/>
                  </a:cubicBezTo>
                  <a:cubicBezTo>
                    <a:pt x="2554" y="19625"/>
                    <a:pt x="2567" y="19615"/>
                    <a:pt x="2578" y="19597"/>
                  </a:cubicBezTo>
                  <a:cubicBezTo>
                    <a:pt x="2594" y="19571"/>
                    <a:pt x="2586" y="19537"/>
                    <a:pt x="2596" y="19515"/>
                  </a:cubicBezTo>
                  <a:cubicBezTo>
                    <a:pt x="2610" y="19482"/>
                    <a:pt x="2648" y="19495"/>
                    <a:pt x="2678" y="19496"/>
                  </a:cubicBezTo>
                  <a:cubicBezTo>
                    <a:pt x="2725" y="19496"/>
                    <a:pt x="2735" y="19489"/>
                    <a:pt x="2775" y="19460"/>
                  </a:cubicBezTo>
                  <a:cubicBezTo>
                    <a:pt x="2786" y="19451"/>
                    <a:pt x="2799" y="19451"/>
                    <a:pt x="2810" y="19442"/>
                  </a:cubicBezTo>
                  <a:cubicBezTo>
                    <a:pt x="2823" y="19431"/>
                    <a:pt x="2832" y="19407"/>
                    <a:pt x="2842" y="19399"/>
                  </a:cubicBezTo>
                  <a:cubicBezTo>
                    <a:pt x="2857" y="19388"/>
                    <a:pt x="2872" y="19398"/>
                    <a:pt x="2887" y="19396"/>
                  </a:cubicBezTo>
                  <a:cubicBezTo>
                    <a:pt x="2921" y="19390"/>
                    <a:pt x="2908" y="19394"/>
                    <a:pt x="2923" y="19360"/>
                  </a:cubicBezTo>
                  <a:cubicBezTo>
                    <a:pt x="2973" y="19248"/>
                    <a:pt x="3094" y="19189"/>
                    <a:pt x="3165" y="19095"/>
                  </a:cubicBezTo>
                  <a:cubicBezTo>
                    <a:pt x="3192" y="19058"/>
                    <a:pt x="3208" y="19024"/>
                    <a:pt x="3242" y="18999"/>
                  </a:cubicBezTo>
                  <a:cubicBezTo>
                    <a:pt x="3264" y="18982"/>
                    <a:pt x="3283" y="18974"/>
                    <a:pt x="3307" y="18959"/>
                  </a:cubicBezTo>
                  <a:cubicBezTo>
                    <a:pt x="3339" y="18939"/>
                    <a:pt x="3347" y="18933"/>
                    <a:pt x="3387" y="18933"/>
                  </a:cubicBezTo>
                  <a:cubicBezTo>
                    <a:pt x="3423" y="18933"/>
                    <a:pt x="3469" y="18919"/>
                    <a:pt x="3496" y="18952"/>
                  </a:cubicBezTo>
                  <a:cubicBezTo>
                    <a:pt x="3541" y="19006"/>
                    <a:pt x="3560" y="19107"/>
                    <a:pt x="3628" y="19130"/>
                  </a:cubicBezTo>
                  <a:cubicBezTo>
                    <a:pt x="3651" y="19138"/>
                    <a:pt x="3671" y="19149"/>
                    <a:pt x="3692" y="19155"/>
                  </a:cubicBezTo>
                  <a:cubicBezTo>
                    <a:pt x="3721" y="19164"/>
                    <a:pt x="3777" y="19134"/>
                    <a:pt x="3802" y="19157"/>
                  </a:cubicBezTo>
                  <a:cubicBezTo>
                    <a:pt x="3835" y="19186"/>
                    <a:pt x="3818" y="19255"/>
                    <a:pt x="3821" y="19295"/>
                  </a:cubicBezTo>
                  <a:cubicBezTo>
                    <a:pt x="3827" y="19357"/>
                    <a:pt x="3844" y="19346"/>
                    <a:pt x="3886" y="19354"/>
                  </a:cubicBezTo>
                  <a:cubicBezTo>
                    <a:pt x="3929" y="19362"/>
                    <a:pt x="3931" y="19397"/>
                    <a:pt x="3955" y="19431"/>
                  </a:cubicBezTo>
                  <a:cubicBezTo>
                    <a:pt x="3978" y="19464"/>
                    <a:pt x="3983" y="19467"/>
                    <a:pt x="3983" y="19516"/>
                  </a:cubicBezTo>
                  <a:cubicBezTo>
                    <a:pt x="3982" y="19536"/>
                    <a:pt x="3982" y="19556"/>
                    <a:pt x="3983" y="19576"/>
                  </a:cubicBezTo>
                  <a:cubicBezTo>
                    <a:pt x="3983" y="19606"/>
                    <a:pt x="3974" y="19619"/>
                    <a:pt x="3970" y="19641"/>
                  </a:cubicBezTo>
                  <a:cubicBezTo>
                    <a:pt x="3965" y="19671"/>
                    <a:pt x="3956" y="19751"/>
                    <a:pt x="3965" y="19779"/>
                  </a:cubicBezTo>
                  <a:cubicBezTo>
                    <a:pt x="3977" y="19811"/>
                    <a:pt x="4020" y="19818"/>
                    <a:pt x="4047" y="19817"/>
                  </a:cubicBezTo>
                  <a:cubicBezTo>
                    <a:pt x="4098" y="19816"/>
                    <a:pt x="4141" y="19828"/>
                    <a:pt x="4191" y="19841"/>
                  </a:cubicBezTo>
                  <a:cubicBezTo>
                    <a:pt x="4197" y="19875"/>
                    <a:pt x="4184" y="19912"/>
                    <a:pt x="4202" y="19936"/>
                  </a:cubicBezTo>
                  <a:cubicBezTo>
                    <a:pt x="4216" y="19957"/>
                    <a:pt x="4251" y="19956"/>
                    <a:pt x="4270" y="19962"/>
                  </a:cubicBezTo>
                  <a:cubicBezTo>
                    <a:pt x="4271" y="20001"/>
                    <a:pt x="4307" y="20043"/>
                    <a:pt x="4325" y="20072"/>
                  </a:cubicBezTo>
                  <a:cubicBezTo>
                    <a:pt x="4344" y="20103"/>
                    <a:pt x="4357" y="20144"/>
                    <a:pt x="4385" y="20165"/>
                  </a:cubicBezTo>
                  <a:cubicBezTo>
                    <a:pt x="4416" y="20187"/>
                    <a:pt x="4457" y="20191"/>
                    <a:pt x="4491" y="20209"/>
                  </a:cubicBezTo>
                  <a:cubicBezTo>
                    <a:pt x="4533" y="20231"/>
                    <a:pt x="4548" y="20278"/>
                    <a:pt x="4595" y="20280"/>
                  </a:cubicBezTo>
                  <a:cubicBezTo>
                    <a:pt x="4679" y="20283"/>
                    <a:pt x="4690" y="20204"/>
                    <a:pt x="4739" y="20139"/>
                  </a:cubicBezTo>
                  <a:cubicBezTo>
                    <a:pt x="4757" y="20114"/>
                    <a:pt x="4789" y="20114"/>
                    <a:pt x="4806" y="20094"/>
                  </a:cubicBezTo>
                  <a:cubicBezTo>
                    <a:pt x="4822" y="20077"/>
                    <a:pt x="4821" y="20054"/>
                    <a:pt x="4836" y="20037"/>
                  </a:cubicBezTo>
                  <a:cubicBezTo>
                    <a:pt x="4858" y="20012"/>
                    <a:pt x="4919" y="19998"/>
                    <a:pt x="4948" y="19995"/>
                  </a:cubicBezTo>
                  <a:cubicBezTo>
                    <a:pt x="4956" y="19898"/>
                    <a:pt x="4988" y="19881"/>
                    <a:pt x="5055" y="19837"/>
                  </a:cubicBezTo>
                  <a:cubicBezTo>
                    <a:pt x="5095" y="19812"/>
                    <a:pt x="5128" y="19749"/>
                    <a:pt x="5173" y="19739"/>
                  </a:cubicBezTo>
                  <a:cubicBezTo>
                    <a:pt x="5186" y="19793"/>
                    <a:pt x="5162" y="19849"/>
                    <a:pt x="5152" y="19898"/>
                  </a:cubicBezTo>
                  <a:cubicBezTo>
                    <a:pt x="5140" y="19957"/>
                    <a:pt x="5151" y="20003"/>
                    <a:pt x="5159" y="20063"/>
                  </a:cubicBezTo>
                  <a:cubicBezTo>
                    <a:pt x="5164" y="20097"/>
                    <a:pt x="5172" y="20132"/>
                    <a:pt x="5186" y="20159"/>
                  </a:cubicBezTo>
                  <a:cubicBezTo>
                    <a:pt x="5192" y="20171"/>
                    <a:pt x="5202" y="20172"/>
                    <a:pt x="5207" y="20188"/>
                  </a:cubicBezTo>
                  <a:cubicBezTo>
                    <a:pt x="5211" y="20201"/>
                    <a:pt x="5203" y="20217"/>
                    <a:pt x="5209" y="20228"/>
                  </a:cubicBezTo>
                  <a:cubicBezTo>
                    <a:pt x="5229" y="20266"/>
                    <a:pt x="5346" y="20229"/>
                    <a:pt x="5379" y="20238"/>
                  </a:cubicBezTo>
                  <a:cubicBezTo>
                    <a:pt x="5397" y="20244"/>
                    <a:pt x="5407" y="20255"/>
                    <a:pt x="5425" y="20260"/>
                  </a:cubicBezTo>
                  <a:cubicBezTo>
                    <a:pt x="5447" y="20266"/>
                    <a:pt x="5476" y="20259"/>
                    <a:pt x="5498" y="20259"/>
                  </a:cubicBezTo>
                  <a:cubicBezTo>
                    <a:pt x="5517" y="20259"/>
                    <a:pt x="5547" y="20251"/>
                    <a:pt x="5564" y="20263"/>
                  </a:cubicBezTo>
                  <a:cubicBezTo>
                    <a:pt x="5578" y="20273"/>
                    <a:pt x="5592" y="20304"/>
                    <a:pt x="5603" y="20319"/>
                  </a:cubicBezTo>
                  <a:cubicBezTo>
                    <a:pt x="5629" y="20357"/>
                    <a:pt x="5663" y="20430"/>
                    <a:pt x="5708" y="20422"/>
                  </a:cubicBezTo>
                  <a:cubicBezTo>
                    <a:pt x="5736" y="20417"/>
                    <a:pt x="5745" y="20393"/>
                    <a:pt x="5774" y="20414"/>
                  </a:cubicBezTo>
                  <a:cubicBezTo>
                    <a:pt x="5799" y="20433"/>
                    <a:pt x="5799" y="20463"/>
                    <a:pt x="5835" y="20464"/>
                  </a:cubicBezTo>
                  <a:cubicBezTo>
                    <a:pt x="5846" y="20511"/>
                    <a:pt x="5825" y="20548"/>
                    <a:pt x="5863" y="20581"/>
                  </a:cubicBezTo>
                  <a:cubicBezTo>
                    <a:pt x="5878" y="20595"/>
                    <a:pt x="5901" y="20593"/>
                    <a:pt x="5915" y="20606"/>
                  </a:cubicBezTo>
                  <a:cubicBezTo>
                    <a:pt x="5934" y="20624"/>
                    <a:pt x="5944" y="20646"/>
                    <a:pt x="5965" y="20662"/>
                  </a:cubicBezTo>
                  <a:cubicBezTo>
                    <a:pt x="5996" y="20687"/>
                    <a:pt x="6021" y="20705"/>
                    <a:pt x="6047" y="20738"/>
                  </a:cubicBezTo>
                  <a:cubicBezTo>
                    <a:pt x="6074" y="20771"/>
                    <a:pt x="6123" y="20795"/>
                    <a:pt x="6160" y="20803"/>
                  </a:cubicBezTo>
                  <a:cubicBezTo>
                    <a:pt x="6242" y="20821"/>
                    <a:pt x="6342" y="20803"/>
                    <a:pt x="6426" y="20802"/>
                  </a:cubicBezTo>
                  <a:cubicBezTo>
                    <a:pt x="6522" y="20801"/>
                    <a:pt x="6521" y="20630"/>
                    <a:pt x="6579" y="20561"/>
                  </a:cubicBezTo>
                  <a:cubicBezTo>
                    <a:pt x="6598" y="20539"/>
                    <a:pt x="6623" y="20516"/>
                    <a:pt x="6650" y="20498"/>
                  </a:cubicBezTo>
                  <a:cubicBezTo>
                    <a:pt x="6676" y="20480"/>
                    <a:pt x="6704" y="20446"/>
                    <a:pt x="6732" y="20440"/>
                  </a:cubicBezTo>
                  <a:cubicBezTo>
                    <a:pt x="6771" y="20430"/>
                    <a:pt x="6812" y="20454"/>
                    <a:pt x="6842" y="20406"/>
                  </a:cubicBezTo>
                  <a:cubicBezTo>
                    <a:pt x="6858" y="20379"/>
                    <a:pt x="6862" y="20262"/>
                    <a:pt x="6919" y="20302"/>
                  </a:cubicBezTo>
                  <a:cubicBezTo>
                    <a:pt x="6950" y="20324"/>
                    <a:pt x="6932" y="20431"/>
                    <a:pt x="6934" y="20471"/>
                  </a:cubicBezTo>
                  <a:cubicBezTo>
                    <a:pt x="6935" y="20518"/>
                    <a:pt x="6960" y="20546"/>
                    <a:pt x="6967" y="20590"/>
                  </a:cubicBezTo>
                  <a:cubicBezTo>
                    <a:pt x="6984" y="20713"/>
                    <a:pt x="6953" y="20842"/>
                    <a:pt x="6979" y="20963"/>
                  </a:cubicBezTo>
                  <a:cubicBezTo>
                    <a:pt x="6984" y="20989"/>
                    <a:pt x="6983" y="21016"/>
                    <a:pt x="6982" y="21043"/>
                  </a:cubicBezTo>
                  <a:cubicBezTo>
                    <a:pt x="6982" y="21052"/>
                    <a:pt x="6979" y="21074"/>
                    <a:pt x="6981" y="21084"/>
                  </a:cubicBezTo>
                  <a:cubicBezTo>
                    <a:pt x="6985" y="21106"/>
                    <a:pt x="6997" y="21108"/>
                    <a:pt x="7005" y="21124"/>
                  </a:cubicBezTo>
                  <a:cubicBezTo>
                    <a:pt x="7015" y="21145"/>
                    <a:pt x="7015" y="21167"/>
                    <a:pt x="7026" y="21190"/>
                  </a:cubicBezTo>
                  <a:cubicBezTo>
                    <a:pt x="7036" y="21209"/>
                    <a:pt x="7053" y="21219"/>
                    <a:pt x="7060" y="21243"/>
                  </a:cubicBezTo>
                  <a:cubicBezTo>
                    <a:pt x="7073" y="21289"/>
                    <a:pt x="7062" y="21342"/>
                    <a:pt x="7060" y="21392"/>
                  </a:cubicBezTo>
                  <a:cubicBezTo>
                    <a:pt x="7081" y="21398"/>
                    <a:pt x="7102" y="21407"/>
                    <a:pt x="7119" y="21414"/>
                  </a:cubicBezTo>
                  <a:cubicBezTo>
                    <a:pt x="7143" y="21425"/>
                    <a:pt x="7158" y="21442"/>
                    <a:pt x="7183" y="21446"/>
                  </a:cubicBezTo>
                  <a:cubicBezTo>
                    <a:pt x="7204" y="21449"/>
                    <a:pt x="7227" y="21445"/>
                    <a:pt x="7248" y="21445"/>
                  </a:cubicBezTo>
                  <a:cubicBezTo>
                    <a:pt x="7306" y="21445"/>
                    <a:pt x="7357" y="21445"/>
                    <a:pt x="7413" y="21430"/>
                  </a:cubicBezTo>
                  <a:cubicBezTo>
                    <a:pt x="7444" y="21421"/>
                    <a:pt x="7514" y="21411"/>
                    <a:pt x="7543" y="21429"/>
                  </a:cubicBezTo>
                  <a:cubicBezTo>
                    <a:pt x="7572" y="21448"/>
                    <a:pt x="7585" y="21497"/>
                    <a:pt x="7602" y="21526"/>
                  </a:cubicBezTo>
                  <a:cubicBezTo>
                    <a:pt x="7632" y="21580"/>
                    <a:pt x="7658" y="21587"/>
                    <a:pt x="7707" y="21586"/>
                  </a:cubicBezTo>
                  <a:cubicBezTo>
                    <a:pt x="7752" y="21586"/>
                    <a:pt x="7781" y="21587"/>
                    <a:pt x="7819" y="21566"/>
                  </a:cubicBezTo>
                  <a:cubicBezTo>
                    <a:pt x="7855" y="21546"/>
                    <a:pt x="7914" y="21516"/>
                    <a:pt x="7931" y="21466"/>
                  </a:cubicBezTo>
                  <a:cubicBezTo>
                    <a:pt x="7939" y="21440"/>
                    <a:pt x="7931" y="21422"/>
                    <a:pt x="7944" y="21400"/>
                  </a:cubicBezTo>
                  <a:cubicBezTo>
                    <a:pt x="7956" y="21382"/>
                    <a:pt x="7973" y="21376"/>
                    <a:pt x="7989" y="21368"/>
                  </a:cubicBezTo>
                  <a:cubicBezTo>
                    <a:pt x="8022" y="21351"/>
                    <a:pt x="8059" y="21332"/>
                    <a:pt x="8086" y="21306"/>
                  </a:cubicBezTo>
                  <a:cubicBezTo>
                    <a:pt x="8136" y="21257"/>
                    <a:pt x="8171" y="21168"/>
                    <a:pt x="8239" y="21164"/>
                  </a:cubicBezTo>
                  <a:cubicBezTo>
                    <a:pt x="8270" y="21163"/>
                    <a:pt x="8334" y="21150"/>
                    <a:pt x="8361" y="21166"/>
                  </a:cubicBezTo>
                  <a:cubicBezTo>
                    <a:pt x="8402" y="21188"/>
                    <a:pt x="8379" y="21250"/>
                    <a:pt x="8384" y="21295"/>
                  </a:cubicBezTo>
                  <a:cubicBezTo>
                    <a:pt x="8392" y="21371"/>
                    <a:pt x="8431" y="21358"/>
                    <a:pt x="8478" y="21370"/>
                  </a:cubicBezTo>
                  <a:cubicBezTo>
                    <a:pt x="8492" y="21374"/>
                    <a:pt x="8500" y="21385"/>
                    <a:pt x="8521" y="21386"/>
                  </a:cubicBezTo>
                  <a:cubicBezTo>
                    <a:pt x="8538" y="21387"/>
                    <a:pt x="8558" y="21390"/>
                    <a:pt x="8574" y="21382"/>
                  </a:cubicBezTo>
                  <a:cubicBezTo>
                    <a:pt x="8606" y="21367"/>
                    <a:pt x="8628" y="21326"/>
                    <a:pt x="8652" y="21298"/>
                  </a:cubicBezTo>
                  <a:cubicBezTo>
                    <a:pt x="8680" y="21265"/>
                    <a:pt x="8720" y="21247"/>
                    <a:pt x="8752" y="21220"/>
                  </a:cubicBezTo>
                  <a:cubicBezTo>
                    <a:pt x="8786" y="21193"/>
                    <a:pt x="8816" y="21156"/>
                    <a:pt x="8820" y="21105"/>
                  </a:cubicBezTo>
                  <a:cubicBezTo>
                    <a:pt x="8824" y="21050"/>
                    <a:pt x="8827" y="21032"/>
                    <a:pt x="8858" y="20992"/>
                  </a:cubicBezTo>
                  <a:cubicBezTo>
                    <a:pt x="8874" y="20972"/>
                    <a:pt x="8882" y="20943"/>
                    <a:pt x="8896" y="20923"/>
                  </a:cubicBezTo>
                  <a:cubicBezTo>
                    <a:pt x="8910" y="20904"/>
                    <a:pt x="8915" y="20913"/>
                    <a:pt x="8932" y="20900"/>
                  </a:cubicBezTo>
                  <a:cubicBezTo>
                    <a:pt x="8963" y="20879"/>
                    <a:pt x="8993" y="20860"/>
                    <a:pt x="9017" y="20829"/>
                  </a:cubicBezTo>
                  <a:cubicBezTo>
                    <a:pt x="9039" y="20801"/>
                    <a:pt x="9057" y="20779"/>
                    <a:pt x="9084" y="20761"/>
                  </a:cubicBezTo>
                  <a:cubicBezTo>
                    <a:pt x="9115" y="20741"/>
                    <a:pt x="9154" y="20755"/>
                    <a:pt x="9181" y="20732"/>
                  </a:cubicBezTo>
                  <a:cubicBezTo>
                    <a:pt x="9222" y="20698"/>
                    <a:pt x="9204" y="20648"/>
                    <a:pt x="9194" y="20603"/>
                  </a:cubicBezTo>
                  <a:cubicBezTo>
                    <a:pt x="9185" y="20559"/>
                    <a:pt x="9191" y="20507"/>
                    <a:pt x="9191" y="20462"/>
                  </a:cubicBezTo>
                  <a:cubicBezTo>
                    <a:pt x="9190" y="20436"/>
                    <a:pt x="9200" y="20353"/>
                    <a:pt x="9215" y="20341"/>
                  </a:cubicBezTo>
                  <a:cubicBezTo>
                    <a:pt x="9250" y="20315"/>
                    <a:pt x="9274" y="20401"/>
                    <a:pt x="9297" y="20399"/>
                  </a:cubicBezTo>
                  <a:cubicBezTo>
                    <a:pt x="9323" y="20398"/>
                    <a:pt x="9318" y="20351"/>
                    <a:pt x="9327" y="20330"/>
                  </a:cubicBezTo>
                  <a:cubicBezTo>
                    <a:pt x="9339" y="20302"/>
                    <a:pt x="9343" y="20304"/>
                    <a:pt x="9368" y="20301"/>
                  </a:cubicBezTo>
                  <a:cubicBezTo>
                    <a:pt x="9410" y="20295"/>
                    <a:pt x="9459" y="20302"/>
                    <a:pt x="9498" y="20321"/>
                  </a:cubicBezTo>
                  <a:cubicBezTo>
                    <a:pt x="9539" y="20340"/>
                    <a:pt x="9537" y="20392"/>
                    <a:pt x="9561" y="20432"/>
                  </a:cubicBezTo>
                  <a:cubicBezTo>
                    <a:pt x="9580" y="20463"/>
                    <a:pt x="9615" y="20484"/>
                    <a:pt x="9631" y="20518"/>
                  </a:cubicBezTo>
                  <a:cubicBezTo>
                    <a:pt x="9641" y="20538"/>
                    <a:pt x="9636" y="20558"/>
                    <a:pt x="9645" y="20578"/>
                  </a:cubicBezTo>
                  <a:cubicBezTo>
                    <a:pt x="9652" y="20594"/>
                    <a:pt x="9671" y="20605"/>
                    <a:pt x="9679" y="20622"/>
                  </a:cubicBezTo>
                  <a:cubicBezTo>
                    <a:pt x="9700" y="20665"/>
                    <a:pt x="9683" y="20708"/>
                    <a:pt x="9690" y="20754"/>
                  </a:cubicBezTo>
                  <a:cubicBezTo>
                    <a:pt x="9699" y="20810"/>
                    <a:pt x="9733" y="20804"/>
                    <a:pt x="9768" y="20828"/>
                  </a:cubicBezTo>
                  <a:cubicBezTo>
                    <a:pt x="9804" y="20853"/>
                    <a:pt x="9823" y="20871"/>
                    <a:pt x="9868" y="20865"/>
                  </a:cubicBezTo>
                  <a:cubicBezTo>
                    <a:pt x="9935" y="20855"/>
                    <a:pt x="9995" y="20797"/>
                    <a:pt x="10053" y="20762"/>
                  </a:cubicBezTo>
                  <a:cubicBezTo>
                    <a:pt x="10084" y="20742"/>
                    <a:pt x="10102" y="20718"/>
                    <a:pt x="10129" y="20708"/>
                  </a:cubicBezTo>
                  <a:cubicBezTo>
                    <a:pt x="10137" y="20705"/>
                    <a:pt x="10147" y="20704"/>
                    <a:pt x="10158" y="20704"/>
                  </a:cubicBezTo>
                  <a:cubicBezTo>
                    <a:pt x="10167" y="20704"/>
                    <a:pt x="10175" y="20704"/>
                    <a:pt x="10183" y="20704"/>
                  </a:cubicBezTo>
                  <a:cubicBezTo>
                    <a:pt x="10192" y="20678"/>
                    <a:pt x="10200" y="20652"/>
                    <a:pt x="10210" y="20627"/>
                  </a:cubicBezTo>
                  <a:cubicBezTo>
                    <a:pt x="10229" y="20584"/>
                    <a:pt x="10237" y="20566"/>
                    <a:pt x="10238" y="20520"/>
                  </a:cubicBezTo>
                  <a:cubicBezTo>
                    <a:pt x="10239" y="20515"/>
                    <a:pt x="10239" y="20509"/>
                    <a:pt x="10239" y="20502"/>
                  </a:cubicBezTo>
                  <a:cubicBezTo>
                    <a:pt x="10238" y="20462"/>
                    <a:pt x="10231" y="20404"/>
                    <a:pt x="10242" y="20366"/>
                  </a:cubicBezTo>
                  <a:cubicBezTo>
                    <a:pt x="10252" y="20330"/>
                    <a:pt x="10288" y="20293"/>
                    <a:pt x="10300" y="20257"/>
                  </a:cubicBezTo>
                  <a:cubicBezTo>
                    <a:pt x="10312" y="20219"/>
                    <a:pt x="10303" y="20161"/>
                    <a:pt x="10303" y="20120"/>
                  </a:cubicBezTo>
                  <a:cubicBezTo>
                    <a:pt x="10303" y="20070"/>
                    <a:pt x="10306" y="20019"/>
                    <a:pt x="10303" y="19969"/>
                  </a:cubicBezTo>
                  <a:cubicBezTo>
                    <a:pt x="10302" y="19941"/>
                    <a:pt x="10294" y="19870"/>
                    <a:pt x="10274" y="19854"/>
                  </a:cubicBezTo>
                  <a:cubicBezTo>
                    <a:pt x="10292" y="19733"/>
                    <a:pt x="10433" y="19953"/>
                    <a:pt x="10456" y="19980"/>
                  </a:cubicBezTo>
                  <a:cubicBezTo>
                    <a:pt x="10483" y="20009"/>
                    <a:pt x="10537" y="20045"/>
                    <a:pt x="10574" y="20016"/>
                  </a:cubicBezTo>
                  <a:cubicBezTo>
                    <a:pt x="10607" y="19990"/>
                    <a:pt x="10598" y="19916"/>
                    <a:pt x="10625" y="19878"/>
                  </a:cubicBezTo>
                  <a:cubicBezTo>
                    <a:pt x="10654" y="19836"/>
                    <a:pt x="10698" y="19819"/>
                    <a:pt x="10723" y="19767"/>
                  </a:cubicBezTo>
                  <a:cubicBezTo>
                    <a:pt x="10742" y="19726"/>
                    <a:pt x="10755" y="19685"/>
                    <a:pt x="10755" y="19638"/>
                  </a:cubicBezTo>
                  <a:cubicBezTo>
                    <a:pt x="10754" y="19592"/>
                    <a:pt x="10745" y="19505"/>
                    <a:pt x="10772" y="19468"/>
                  </a:cubicBezTo>
                  <a:cubicBezTo>
                    <a:pt x="10790" y="19443"/>
                    <a:pt x="10855" y="19457"/>
                    <a:pt x="10884" y="19457"/>
                  </a:cubicBezTo>
                  <a:cubicBezTo>
                    <a:pt x="10910" y="19457"/>
                    <a:pt x="10937" y="19460"/>
                    <a:pt x="10964" y="19458"/>
                  </a:cubicBezTo>
                  <a:cubicBezTo>
                    <a:pt x="10991" y="19456"/>
                    <a:pt x="11011" y="19440"/>
                    <a:pt x="11037" y="19436"/>
                  </a:cubicBezTo>
                  <a:cubicBezTo>
                    <a:pt x="11078" y="19430"/>
                    <a:pt x="11110" y="19439"/>
                    <a:pt x="11148" y="19422"/>
                  </a:cubicBezTo>
                  <a:lnTo>
                    <a:pt x="11190" y="19363"/>
                  </a:lnTo>
                  <a:cubicBezTo>
                    <a:pt x="11190" y="19358"/>
                    <a:pt x="11190" y="19353"/>
                    <a:pt x="11190" y="19346"/>
                  </a:cubicBezTo>
                  <a:cubicBezTo>
                    <a:pt x="11190" y="19300"/>
                    <a:pt x="11184" y="19311"/>
                    <a:pt x="11167" y="19276"/>
                  </a:cubicBezTo>
                  <a:cubicBezTo>
                    <a:pt x="11153" y="19246"/>
                    <a:pt x="11151" y="19175"/>
                    <a:pt x="11157" y="19135"/>
                  </a:cubicBezTo>
                  <a:cubicBezTo>
                    <a:pt x="11165" y="19081"/>
                    <a:pt x="11208" y="19040"/>
                    <a:pt x="11216" y="18984"/>
                  </a:cubicBezTo>
                  <a:cubicBezTo>
                    <a:pt x="11220" y="18953"/>
                    <a:pt x="11212" y="18963"/>
                    <a:pt x="11202" y="18935"/>
                  </a:cubicBezTo>
                  <a:cubicBezTo>
                    <a:pt x="11191" y="18907"/>
                    <a:pt x="11193" y="18884"/>
                    <a:pt x="11187" y="18854"/>
                  </a:cubicBezTo>
                  <a:cubicBezTo>
                    <a:pt x="11173" y="18786"/>
                    <a:pt x="11174" y="18742"/>
                    <a:pt x="11187" y="18672"/>
                  </a:cubicBezTo>
                  <a:cubicBezTo>
                    <a:pt x="11194" y="18630"/>
                    <a:pt x="11174" y="18547"/>
                    <a:pt x="11193" y="18511"/>
                  </a:cubicBezTo>
                  <a:cubicBezTo>
                    <a:pt x="11206" y="18486"/>
                    <a:pt x="11238" y="18489"/>
                    <a:pt x="11255" y="18465"/>
                  </a:cubicBezTo>
                  <a:cubicBezTo>
                    <a:pt x="11268" y="18449"/>
                    <a:pt x="11274" y="18430"/>
                    <a:pt x="11283" y="18411"/>
                  </a:cubicBezTo>
                  <a:cubicBezTo>
                    <a:pt x="11304" y="18371"/>
                    <a:pt x="11332" y="18340"/>
                    <a:pt x="11336" y="18292"/>
                  </a:cubicBezTo>
                  <a:cubicBezTo>
                    <a:pt x="11340" y="18236"/>
                    <a:pt x="11330" y="18200"/>
                    <a:pt x="11315" y="18151"/>
                  </a:cubicBezTo>
                  <a:cubicBezTo>
                    <a:pt x="11299" y="18099"/>
                    <a:pt x="11290" y="18043"/>
                    <a:pt x="11276" y="17989"/>
                  </a:cubicBezTo>
                  <a:cubicBezTo>
                    <a:pt x="11292" y="17965"/>
                    <a:pt x="11327" y="17969"/>
                    <a:pt x="11347" y="17953"/>
                  </a:cubicBezTo>
                  <a:cubicBezTo>
                    <a:pt x="11376" y="17992"/>
                    <a:pt x="11408" y="18035"/>
                    <a:pt x="11440" y="18071"/>
                  </a:cubicBezTo>
                  <a:cubicBezTo>
                    <a:pt x="11477" y="18112"/>
                    <a:pt x="11505" y="18111"/>
                    <a:pt x="11553" y="18111"/>
                  </a:cubicBezTo>
                  <a:cubicBezTo>
                    <a:pt x="11593" y="18111"/>
                    <a:pt x="11642" y="18122"/>
                    <a:pt x="11680" y="18109"/>
                  </a:cubicBezTo>
                  <a:cubicBezTo>
                    <a:pt x="11710" y="18100"/>
                    <a:pt x="11738" y="18064"/>
                    <a:pt x="11767" y="18045"/>
                  </a:cubicBezTo>
                  <a:cubicBezTo>
                    <a:pt x="11782" y="18036"/>
                    <a:pt x="11794" y="18028"/>
                    <a:pt x="11803" y="18012"/>
                  </a:cubicBezTo>
                  <a:cubicBezTo>
                    <a:pt x="11812" y="17997"/>
                    <a:pt x="11818" y="17959"/>
                    <a:pt x="11819" y="17940"/>
                  </a:cubicBezTo>
                  <a:cubicBezTo>
                    <a:pt x="11824" y="17892"/>
                    <a:pt x="11819" y="17838"/>
                    <a:pt x="11819" y="17790"/>
                  </a:cubicBezTo>
                  <a:cubicBezTo>
                    <a:pt x="11819" y="17742"/>
                    <a:pt x="11812" y="17685"/>
                    <a:pt x="11818" y="17638"/>
                  </a:cubicBezTo>
                  <a:cubicBezTo>
                    <a:pt x="11824" y="17600"/>
                    <a:pt x="11844" y="17580"/>
                    <a:pt x="11860" y="17549"/>
                  </a:cubicBezTo>
                  <a:cubicBezTo>
                    <a:pt x="11886" y="17499"/>
                    <a:pt x="11918" y="17440"/>
                    <a:pt x="11960" y="17402"/>
                  </a:cubicBezTo>
                  <a:cubicBezTo>
                    <a:pt x="11991" y="17374"/>
                    <a:pt x="12002" y="17370"/>
                    <a:pt x="12025" y="17327"/>
                  </a:cubicBezTo>
                  <a:cubicBezTo>
                    <a:pt x="12043" y="17292"/>
                    <a:pt x="12050" y="17264"/>
                    <a:pt x="12064" y="17227"/>
                  </a:cubicBezTo>
                  <a:cubicBezTo>
                    <a:pt x="12080" y="17182"/>
                    <a:pt x="12110" y="17136"/>
                    <a:pt x="12129" y="17091"/>
                  </a:cubicBezTo>
                  <a:cubicBezTo>
                    <a:pt x="12139" y="17068"/>
                    <a:pt x="12151" y="17024"/>
                    <a:pt x="12165" y="17005"/>
                  </a:cubicBezTo>
                  <a:cubicBezTo>
                    <a:pt x="12187" y="16975"/>
                    <a:pt x="12225" y="16983"/>
                    <a:pt x="12251" y="16961"/>
                  </a:cubicBezTo>
                  <a:cubicBezTo>
                    <a:pt x="12264" y="16950"/>
                    <a:pt x="12267" y="16928"/>
                    <a:pt x="12279" y="16917"/>
                  </a:cubicBezTo>
                  <a:cubicBezTo>
                    <a:pt x="12291" y="16906"/>
                    <a:pt x="12310" y="16901"/>
                    <a:pt x="12325" y="16895"/>
                  </a:cubicBezTo>
                  <a:cubicBezTo>
                    <a:pt x="12353" y="16886"/>
                    <a:pt x="12388" y="16876"/>
                    <a:pt x="12417" y="16884"/>
                  </a:cubicBezTo>
                  <a:cubicBezTo>
                    <a:pt x="12437" y="16890"/>
                    <a:pt x="12451" y="16907"/>
                    <a:pt x="12472" y="16907"/>
                  </a:cubicBezTo>
                  <a:cubicBezTo>
                    <a:pt x="12500" y="16907"/>
                    <a:pt x="12532" y="16878"/>
                    <a:pt x="12552" y="16854"/>
                  </a:cubicBezTo>
                  <a:cubicBezTo>
                    <a:pt x="12602" y="16794"/>
                    <a:pt x="12654" y="16712"/>
                    <a:pt x="12657" y="16624"/>
                  </a:cubicBezTo>
                  <a:cubicBezTo>
                    <a:pt x="12660" y="16546"/>
                    <a:pt x="12681" y="16472"/>
                    <a:pt x="12705" y="16404"/>
                  </a:cubicBezTo>
                  <a:cubicBezTo>
                    <a:pt x="12736" y="16321"/>
                    <a:pt x="12737" y="16244"/>
                    <a:pt x="12778" y="16162"/>
                  </a:cubicBezTo>
                  <a:cubicBezTo>
                    <a:pt x="12796" y="16127"/>
                    <a:pt x="12815" y="16103"/>
                    <a:pt x="12819" y="16062"/>
                  </a:cubicBezTo>
                  <a:cubicBezTo>
                    <a:pt x="12824" y="16011"/>
                    <a:pt x="12796" y="15979"/>
                    <a:pt x="12809" y="15931"/>
                  </a:cubicBezTo>
                  <a:cubicBezTo>
                    <a:pt x="12823" y="15882"/>
                    <a:pt x="12851" y="15849"/>
                    <a:pt x="12875" y="15810"/>
                  </a:cubicBezTo>
                  <a:cubicBezTo>
                    <a:pt x="12895" y="15777"/>
                    <a:pt x="12906" y="15773"/>
                    <a:pt x="12932" y="15750"/>
                  </a:cubicBezTo>
                  <a:cubicBezTo>
                    <a:pt x="12980" y="15707"/>
                    <a:pt x="12990" y="15637"/>
                    <a:pt x="13044" y="15599"/>
                  </a:cubicBezTo>
                  <a:cubicBezTo>
                    <a:pt x="13091" y="15566"/>
                    <a:pt x="13168" y="15525"/>
                    <a:pt x="13221" y="15518"/>
                  </a:cubicBezTo>
                  <a:cubicBezTo>
                    <a:pt x="13260" y="15514"/>
                    <a:pt x="13295" y="15504"/>
                    <a:pt x="13335" y="15499"/>
                  </a:cubicBezTo>
                  <a:cubicBezTo>
                    <a:pt x="13367" y="15496"/>
                    <a:pt x="13389" y="15474"/>
                    <a:pt x="13407" y="15438"/>
                  </a:cubicBezTo>
                  <a:cubicBezTo>
                    <a:pt x="13440" y="15376"/>
                    <a:pt x="13476" y="15310"/>
                    <a:pt x="13510" y="15245"/>
                  </a:cubicBezTo>
                  <a:cubicBezTo>
                    <a:pt x="13526" y="15215"/>
                    <a:pt x="13541" y="15179"/>
                    <a:pt x="13560" y="15149"/>
                  </a:cubicBezTo>
                  <a:cubicBezTo>
                    <a:pt x="13580" y="15116"/>
                    <a:pt x="13604" y="15096"/>
                    <a:pt x="13620" y="15057"/>
                  </a:cubicBezTo>
                  <a:cubicBezTo>
                    <a:pt x="13641" y="15009"/>
                    <a:pt x="13634" y="14966"/>
                    <a:pt x="13680" y="14956"/>
                  </a:cubicBezTo>
                  <a:cubicBezTo>
                    <a:pt x="13715" y="14947"/>
                    <a:pt x="13748" y="14941"/>
                    <a:pt x="13783" y="14933"/>
                  </a:cubicBezTo>
                  <a:cubicBezTo>
                    <a:pt x="13787" y="14898"/>
                    <a:pt x="13802" y="14867"/>
                    <a:pt x="13810" y="14836"/>
                  </a:cubicBezTo>
                  <a:cubicBezTo>
                    <a:pt x="13816" y="14814"/>
                    <a:pt x="13818" y="14790"/>
                    <a:pt x="13829" y="14770"/>
                  </a:cubicBezTo>
                  <a:cubicBezTo>
                    <a:pt x="13848" y="14737"/>
                    <a:pt x="13916" y="14711"/>
                    <a:pt x="13946" y="14695"/>
                  </a:cubicBezTo>
                  <a:cubicBezTo>
                    <a:pt x="13970" y="14682"/>
                    <a:pt x="14005" y="14675"/>
                    <a:pt x="14024" y="14650"/>
                  </a:cubicBezTo>
                  <a:cubicBezTo>
                    <a:pt x="14035" y="14637"/>
                    <a:pt x="14040" y="14598"/>
                    <a:pt x="14047" y="14579"/>
                  </a:cubicBezTo>
                  <a:cubicBezTo>
                    <a:pt x="14066" y="14530"/>
                    <a:pt x="14084" y="14494"/>
                    <a:pt x="14116" y="14454"/>
                  </a:cubicBezTo>
                  <a:cubicBezTo>
                    <a:pt x="14156" y="14403"/>
                    <a:pt x="14189" y="14414"/>
                    <a:pt x="14245" y="14414"/>
                  </a:cubicBezTo>
                  <a:cubicBezTo>
                    <a:pt x="14296" y="14414"/>
                    <a:pt x="14347" y="14414"/>
                    <a:pt x="14398" y="14414"/>
                  </a:cubicBezTo>
                  <a:cubicBezTo>
                    <a:pt x="14407" y="14414"/>
                    <a:pt x="14416" y="14414"/>
                    <a:pt x="14425" y="14414"/>
                  </a:cubicBezTo>
                  <a:cubicBezTo>
                    <a:pt x="14415" y="14407"/>
                    <a:pt x="14405" y="14399"/>
                    <a:pt x="14398" y="14383"/>
                  </a:cubicBezTo>
                  <a:cubicBezTo>
                    <a:pt x="14379" y="14345"/>
                    <a:pt x="14399" y="14342"/>
                    <a:pt x="14431" y="14318"/>
                  </a:cubicBezTo>
                  <a:cubicBezTo>
                    <a:pt x="14456" y="14299"/>
                    <a:pt x="14481" y="14285"/>
                    <a:pt x="14507" y="14267"/>
                  </a:cubicBezTo>
                  <a:cubicBezTo>
                    <a:pt x="14565" y="14229"/>
                    <a:pt x="14630" y="14208"/>
                    <a:pt x="14689" y="14172"/>
                  </a:cubicBezTo>
                  <a:cubicBezTo>
                    <a:pt x="14723" y="14152"/>
                    <a:pt x="14735" y="14128"/>
                    <a:pt x="14745" y="14083"/>
                  </a:cubicBezTo>
                  <a:cubicBezTo>
                    <a:pt x="14758" y="14024"/>
                    <a:pt x="14757" y="13982"/>
                    <a:pt x="14810" y="13971"/>
                  </a:cubicBezTo>
                  <a:cubicBezTo>
                    <a:pt x="14842" y="13964"/>
                    <a:pt x="14866" y="13959"/>
                    <a:pt x="14898" y="13952"/>
                  </a:cubicBezTo>
                  <a:cubicBezTo>
                    <a:pt x="14936" y="13945"/>
                    <a:pt x="14975" y="13930"/>
                    <a:pt x="14980" y="13881"/>
                  </a:cubicBezTo>
                  <a:cubicBezTo>
                    <a:pt x="14983" y="13845"/>
                    <a:pt x="14966" y="13782"/>
                    <a:pt x="14977" y="13749"/>
                  </a:cubicBezTo>
                  <a:cubicBezTo>
                    <a:pt x="14988" y="13718"/>
                    <a:pt x="15034" y="13711"/>
                    <a:pt x="15060" y="13710"/>
                  </a:cubicBezTo>
                  <a:cubicBezTo>
                    <a:pt x="15100" y="13708"/>
                    <a:pt x="15133" y="13693"/>
                    <a:pt x="15172" y="13690"/>
                  </a:cubicBezTo>
                  <a:cubicBezTo>
                    <a:pt x="15213" y="13687"/>
                    <a:pt x="15246" y="13686"/>
                    <a:pt x="15286" y="13675"/>
                  </a:cubicBezTo>
                  <a:cubicBezTo>
                    <a:pt x="15331" y="13662"/>
                    <a:pt x="15344" y="13683"/>
                    <a:pt x="15358" y="13620"/>
                  </a:cubicBezTo>
                  <a:cubicBezTo>
                    <a:pt x="15365" y="13587"/>
                    <a:pt x="15363" y="13528"/>
                    <a:pt x="15391" y="13510"/>
                  </a:cubicBezTo>
                  <a:cubicBezTo>
                    <a:pt x="15403" y="13503"/>
                    <a:pt x="15442" y="13504"/>
                    <a:pt x="15455" y="13509"/>
                  </a:cubicBezTo>
                  <a:cubicBezTo>
                    <a:pt x="15477" y="13517"/>
                    <a:pt x="15474" y="13510"/>
                    <a:pt x="15479" y="13539"/>
                  </a:cubicBezTo>
                  <a:cubicBezTo>
                    <a:pt x="15487" y="13583"/>
                    <a:pt x="15472" y="13625"/>
                    <a:pt x="15511" y="13660"/>
                  </a:cubicBezTo>
                  <a:cubicBezTo>
                    <a:pt x="15574" y="13716"/>
                    <a:pt x="15604" y="13571"/>
                    <a:pt x="15607" y="13519"/>
                  </a:cubicBezTo>
                  <a:cubicBezTo>
                    <a:pt x="15611" y="13465"/>
                    <a:pt x="15627" y="13462"/>
                    <a:pt x="15672" y="13449"/>
                  </a:cubicBezTo>
                  <a:cubicBezTo>
                    <a:pt x="15705" y="13439"/>
                    <a:pt x="15745" y="13421"/>
                    <a:pt x="15781" y="13428"/>
                  </a:cubicBezTo>
                  <a:cubicBezTo>
                    <a:pt x="15802" y="13433"/>
                    <a:pt x="15820" y="13446"/>
                    <a:pt x="15841" y="13450"/>
                  </a:cubicBezTo>
                  <a:cubicBezTo>
                    <a:pt x="15858" y="13454"/>
                    <a:pt x="15866" y="13450"/>
                    <a:pt x="15881" y="13459"/>
                  </a:cubicBezTo>
                  <a:cubicBezTo>
                    <a:pt x="15915" y="13478"/>
                    <a:pt x="15945" y="13521"/>
                    <a:pt x="15978" y="13546"/>
                  </a:cubicBezTo>
                  <a:cubicBezTo>
                    <a:pt x="16008" y="13569"/>
                    <a:pt x="16032" y="13589"/>
                    <a:pt x="16066" y="13590"/>
                  </a:cubicBezTo>
                  <a:cubicBezTo>
                    <a:pt x="16099" y="13592"/>
                    <a:pt x="16131" y="13590"/>
                    <a:pt x="16163" y="13590"/>
                  </a:cubicBezTo>
                  <a:cubicBezTo>
                    <a:pt x="16204" y="13591"/>
                    <a:pt x="16236" y="13571"/>
                    <a:pt x="16276" y="13570"/>
                  </a:cubicBezTo>
                  <a:cubicBezTo>
                    <a:pt x="16308" y="13569"/>
                    <a:pt x="16341" y="13572"/>
                    <a:pt x="16373" y="13570"/>
                  </a:cubicBezTo>
                  <a:cubicBezTo>
                    <a:pt x="16412" y="13569"/>
                    <a:pt x="16455" y="13558"/>
                    <a:pt x="16494" y="13551"/>
                  </a:cubicBezTo>
                  <a:cubicBezTo>
                    <a:pt x="16539" y="13542"/>
                    <a:pt x="16587" y="13520"/>
                    <a:pt x="16628" y="13494"/>
                  </a:cubicBezTo>
                  <a:cubicBezTo>
                    <a:pt x="16691" y="13453"/>
                    <a:pt x="16736" y="13418"/>
                    <a:pt x="16779" y="13349"/>
                  </a:cubicBezTo>
                  <a:cubicBezTo>
                    <a:pt x="16800" y="13317"/>
                    <a:pt x="16823" y="13275"/>
                    <a:pt x="16856" y="13268"/>
                  </a:cubicBezTo>
                  <a:cubicBezTo>
                    <a:pt x="16875" y="13263"/>
                    <a:pt x="16894" y="13273"/>
                    <a:pt x="16912" y="13279"/>
                  </a:cubicBezTo>
                  <a:cubicBezTo>
                    <a:pt x="16939" y="13287"/>
                    <a:pt x="16967" y="13285"/>
                    <a:pt x="16994" y="13293"/>
                  </a:cubicBezTo>
                  <a:cubicBezTo>
                    <a:pt x="17026" y="13303"/>
                    <a:pt x="17069" y="13304"/>
                    <a:pt x="17097" y="13329"/>
                  </a:cubicBezTo>
                  <a:cubicBezTo>
                    <a:pt x="17125" y="13355"/>
                    <a:pt x="17123" y="13378"/>
                    <a:pt x="17122" y="13420"/>
                  </a:cubicBezTo>
                  <a:cubicBezTo>
                    <a:pt x="17122" y="13462"/>
                    <a:pt x="17118" y="13508"/>
                    <a:pt x="17122" y="13551"/>
                  </a:cubicBezTo>
                  <a:cubicBezTo>
                    <a:pt x="17126" y="13601"/>
                    <a:pt x="17146" y="13605"/>
                    <a:pt x="17178" y="13630"/>
                  </a:cubicBezTo>
                  <a:cubicBezTo>
                    <a:pt x="17250" y="13684"/>
                    <a:pt x="17283" y="13773"/>
                    <a:pt x="17380" y="13752"/>
                  </a:cubicBezTo>
                  <a:cubicBezTo>
                    <a:pt x="17418" y="13744"/>
                    <a:pt x="17470" y="13717"/>
                    <a:pt x="17500" y="13691"/>
                  </a:cubicBezTo>
                  <a:cubicBezTo>
                    <a:pt x="17529" y="13667"/>
                    <a:pt x="17542" y="13612"/>
                    <a:pt x="17577" y="13595"/>
                  </a:cubicBezTo>
                  <a:cubicBezTo>
                    <a:pt x="17716" y="13524"/>
                    <a:pt x="17791" y="13750"/>
                    <a:pt x="17872" y="13832"/>
                  </a:cubicBezTo>
                  <a:cubicBezTo>
                    <a:pt x="17895" y="13856"/>
                    <a:pt x="17928" y="13861"/>
                    <a:pt x="17956" y="13877"/>
                  </a:cubicBezTo>
                  <a:cubicBezTo>
                    <a:pt x="17984" y="13893"/>
                    <a:pt x="18009" y="13911"/>
                    <a:pt x="18041" y="13913"/>
                  </a:cubicBezTo>
                  <a:cubicBezTo>
                    <a:pt x="18123" y="13918"/>
                    <a:pt x="18200" y="13957"/>
                    <a:pt x="18281" y="13976"/>
                  </a:cubicBezTo>
                  <a:cubicBezTo>
                    <a:pt x="18284" y="13993"/>
                    <a:pt x="18290" y="14038"/>
                    <a:pt x="18284" y="14054"/>
                  </a:cubicBezTo>
                  <a:cubicBezTo>
                    <a:pt x="18274" y="14081"/>
                    <a:pt x="18270" y="14061"/>
                    <a:pt x="18254" y="14077"/>
                  </a:cubicBezTo>
                  <a:cubicBezTo>
                    <a:pt x="18231" y="14101"/>
                    <a:pt x="18214" y="14119"/>
                    <a:pt x="18187" y="14134"/>
                  </a:cubicBezTo>
                  <a:cubicBezTo>
                    <a:pt x="18162" y="14148"/>
                    <a:pt x="18153" y="14127"/>
                    <a:pt x="18141" y="14173"/>
                  </a:cubicBezTo>
                  <a:cubicBezTo>
                    <a:pt x="18138" y="14186"/>
                    <a:pt x="18132" y="14222"/>
                    <a:pt x="18137" y="14235"/>
                  </a:cubicBezTo>
                  <a:cubicBezTo>
                    <a:pt x="18151" y="14275"/>
                    <a:pt x="18191" y="14258"/>
                    <a:pt x="18215" y="14278"/>
                  </a:cubicBezTo>
                  <a:cubicBezTo>
                    <a:pt x="18243" y="14301"/>
                    <a:pt x="18232" y="14340"/>
                    <a:pt x="18238" y="14374"/>
                  </a:cubicBezTo>
                  <a:cubicBezTo>
                    <a:pt x="18249" y="14434"/>
                    <a:pt x="18267" y="14443"/>
                    <a:pt x="18316" y="14435"/>
                  </a:cubicBezTo>
                  <a:cubicBezTo>
                    <a:pt x="18343" y="14431"/>
                    <a:pt x="18338" y="14423"/>
                    <a:pt x="18360" y="14409"/>
                  </a:cubicBezTo>
                  <a:cubicBezTo>
                    <a:pt x="18373" y="14400"/>
                    <a:pt x="18383" y="14402"/>
                    <a:pt x="18397" y="14395"/>
                  </a:cubicBezTo>
                  <a:cubicBezTo>
                    <a:pt x="18422" y="14382"/>
                    <a:pt x="18463" y="14356"/>
                    <a:pt x="18494" y="14373"/>
                  </a:cubicBezTo>
                  <a:cubicBezTo>
                    <a:pt x="18526" y="14390"/>
                    <a:pt x="18501" y="14440"/>
                    <a:pt x="18508" y="14476"/>
                  </a:cubicBezTo>
                  <a:cubicBezTo>
                    <a:pt x="18511" y="14494"/>
                    <a:pt x="18521" y="14496"/>
                    <a:pt x="18525" y="14514"/>
                  </a:cubicBezTo>
                  <a:cubicBezTo>
                    <a:pt x="18531" y="14536"/>
                    <a:pt x="18523" y="14555"/>
                    <a:pt x="18536" y="14577"/>
                  </a:cubicBezTo>
                  <a:cubicBezTo>
                    <a:pt x="18552" y="14602"/>
                    <a:pt x="18586" y="14609"/>
                    <a:pt x="18609" y="14630"/>
                  </a:cubicBezTo>
                  <a:cubicBezTo>
                    <a:pt x="18648" y="14667"/>
                    <a:pt x="18629" y="14684"/>
                    <a:pt x="18637" y="14736"/>
                  </a:cubicBezTo>
                  <a:cubicBezTo>
                    <a:pt x="18649" y="14814"/>
                    <a:pt x="18694" y="14875"/>
                    <a:pt x="18730" y="14938"/>
                  </a:cubicBezTo>
                  <a:cubicBezTo>
                    <a:pt x="18748" y="14967"/>
                    <a:pt x="18768" y="15004"/>
                    <a:pt x="18795" y="15024"/>
                  </a:cubicBezTo>
                  <a:cubicBezTo>
                    <a:pt x="18821" y="15043"/>
                    <a:pt x="18848" y="15038"/>
                    <a:pt x="18880" y="15038"/>
                  </a:cubicBezTo>
                  <a:cubicBezTo>
                    <a:pt x="18932" y="15037"/>
                    <a:pt x="19012" y="15047"/>
                    <a:pt x="19045" y="14983"/>
                  </a:cubicBezTo>
                  <a:cubicBezTo>
                    <a:pt x="19063" y="14949"/>
                    <a:pt x="19046" y="14913"/>
                    <a:pt x="19089" y="14916"/>
                  </a:cubicBezTo>
                  <a:cubicBezTo>
                    <a:pt x="19125" y="14918"/>
                    <a:pt x="19156" y="14960"/>
                    <a:pt x="19185" y="14978"/>
                  </a:cubicBezTo>
                  <a:cubicBezTo>
                    <a:pt x="19257" y="15021"/>
                    <a:pt x="19335" y="15002"/>
                    <a:pt x="19408" y="15022"/>
                  </a:cubicBezTo>
                  <a:cubicBezTo>
                    <a:pt x="19419" y="15025"/>
                    <a:pt x="19428" y="15036"/>
                    <a:pt x="19443" y="15038"/>
                  </a:cubicBezTo>
                  <a:cubicBezTo>
                    <a:pt x="19457" y="15041"/>
                    <a:pt x="19479" y="15041"/>
                    <a:pt x="19492" y="15038"/>
                  </a:cubicBezTo>
                  <a:cubicBezTo>
                    <a:pt x="19507" y="15036"/>
                    <a:pt x="19517" y="15025"/>
                    <a:pt x="19528" y="15022"/>
                  </a:cubicBezTo>
                  <a:cubicBezTo>
                    <a:pt x="19543" y="15018"/>
                    <a:pt x="19559" y="15023"/>
                    <a:pt x="19574" y="15019"/>
                  </a:cubicBezTo>
                  <a:cubicBezTo>
                    <a:pt x="19644" y="15000"/>
                    <a:pt x="19643" y="14909"/>
                    <a:pt x="19685" y="14856"/>
                  </a:cubicBezTo>
                  <a:cubicBezTo>
                    <a:pt x="19704" y="14833"/>
                    <a:pt x="19716" y="14830"/>
                    <a:pt x="19750" y="14841"/>
                  </a:cubicBezTo>
                  <a:cubicBezTo>
                    <a:pt x="19785" y="14852"/>
                    <a:pt x="19810" y="14857"/>
                    <a:pt x="19847" y="14857"/>
                  </a:cubicBezTo>
                  <a:cubicBezTo>
                    <a:pt x="19872" y="14857"/>
                    <a:pt x="19937" y="14871"/>
                    <a:pt x="19957" y="14853"/>
                  </a:cubicBezTo>
                  <a:cubicBezTo>
                    <a:pt x="19959" y="14851"/>
                    <a:pt x="19969" y="14817"/>
                    <a:pt x="19971" y="14812"/>
                  </a:cubicBezTo>
                  <a:cubicBezTo>
                    <a:pt x="19981" y="14791"/>
                    <a:pt x="19994" y="14773"/>
                    <a:pt x="20008" y="14756"/>
                  </a:cubicBezTo>
                  <a:cubicBezTo>
                    <a:pt x="20054" y="14697"/>
                    <a:pt x="20112" y="14700"/>
                    <a:pt x="20133" y="14781"/>
                  </a:cubicBezTo>
                  <a:cubicBezTo>
                    <a:pt x="20155" y="14862"/>
                    <a:pt x="20175" y="14919"/>
                    <a:pt x="20250" y="14953"/>
                  </a:cubicBezTo>
                  <a:cubicBezTo>
                    <a:pt x="20273" y="14963"/>
                    <a:pt x="20324" y="14993"/>
                    <a:pt x="20348" y="14978"/>
                  </a:cubicBezTo>
                  <a:cubicBezTo>
                    <a:pt x="20374" y="14963"/>
                    <a:pt x="20363" y="14911"/>
                    <a:pt x="20363" y="14876"/>
                  </a:cubicBezTo>
                  <a:cubicBezTo>
                    <a:pt x="20363" y="14829"/>
                    <a:pt x="20364" y="14783"/>
                    <a:pt x="20363" y="14736"/>
                  </a:cubicBezTo>
                  <a:cubicBezTo>
                    <a:pt x="20362" y="14683"/>
                    <a:pt x="20365" y="14685"/>
                    <a:pt x="20399" y="14662"/>
                  </a:cubicBezTo>
                  <a:cubicBezTo>
                    <a:pt x="20435" y="14636"/>
                    <a:pt x="20458" y="14607"/>
                    <a:pt x="20460" y="14555"/>
                  </a:cubicBezTo>
                  <a:cubicBezTo>
                    <a:pt x="20461" y="14519"/>
                    <a:pt x="20436" y="14475"/>
                    <a:pt x="20410" y="14450"/>
                  </a:cubicBezTo>
                  <a:cubicBezTo>
                    <a:pt x="20414" y="14448"/>
                    <a:pt x="20418" y="14448"/>
                    <a:pt x="20421" y="14447"/>
                  </a:cubicBezTo>
                  <a:cubicBezTo>
                    <a:pt x="20414" y="14430"/>
                    <a:pt x="20407" y="14413"/>
                    <a:pt x="20403" y="14395"/>
                  </a:cubicBezTo>
                  <a:cubicBezTo>
                    <a:pt x="20392" y="14352"/>
                    <a:pt x="20398" y="14327"/>
                    <a:pt x="20369" y="14295"/>
                  </a:cubicBezTo>
                  <a:cubicBezTo>
                    <a:pt x="20339" y="14260"/>
                    <a:pt x="20304" y="14249"/>
                    <a:pt x="20266" y="14238"/>
                  </a:cubicBezTo>
                  <a:cubicBezTo>
                    <a:pt x="20229" y="14227"/>
                    <a:pt x="20192" y="14213"/>
                    <a:pt x="20153" y="14214"/>
                  </a:cubicBezTo>
                  <a:cubicBezTo>
                    <a:pt x="20068" y="14216"/>
                    <a:pt x="20056" y="14170"/>
                    <a:pt x="20056" y="14073"/>
                  </a:cubicBezTo>
                  <a:cubicBezTo>
                    <a:pt x="20057" y="13985"/>
                    <a:pt x="20066" y="13886"/>
                    <a:pt x="20048" y="13802"/>
                  </a:cubicBezTo>
                  <a:cubicBezTo>
                    <a:pt x="20043" y="13779"/>
                    <a:pt x="20046" y="13751"/>
                    <a:pt x="20041" y="13731"/>
                  </a:cubicBezTo>
                  <a:cubicBezTo>
                    <a:pt x="20037" y="13712"/>
                    <a:pt x="20026" y="13711"/>
                    <a:pt x="20020" y="13697"/>
                  </a:cubicBezTo>
                  <a:cubicBezTo>
                    <a:pt x="20004" y="13664"/>
                    <a:pt x="19980" y="13609"/>
                    <a:pt x="19975" y="13571"/>
                  </a:cubicBezTo>
                  <a:cubicBezTo>
                    <a:pt x="19970" y="13533"/>
                    <a:pt x="19976" y="13488"/>
                    <a:pt x="19976" y="13450"/>
                  </a:cubicBezTo>
                  <a:cubicBezTo>
                    <a:pt x="19976" y="13427"/>
                    <a:pt x="19975" y="13403"/>
                    <a:pt x="19975" y="13379"/>
                  </a:cubicBezTo>
                  <a:cubicBezTo>
                    <a:pt x="19976" y="13353"/>
                    <a:pt x="19983" y="13345"/>
                    <a:pt x="19988" y="13325"/>
                  </a:cubicBezTo>
                  <a:cubicBezTo>
                    <a:pt x="19998" y="13286"/>
                    <a:pt x="20007" y="13240"/>
                    <a:pt x="20008" y="13199"/>
                  </a:cubicBezTo>
                  <a:cubicBezTo>
                    <a:pt x="20009" y="13167"/>
                    <a:pt x="19996" y="13086"/>
                    <a:pt x="20016" y="13069"/>
                  </a:cubicBezTo>
                  <a:cubicBezTo>
                    <a:pt x="20027" y="13060"/>
                    <a:pt x="20050" y="13071"/>
                    <a:pt x="20063" y="13066"/>
                  </a:cubicBezTo>
                  <a:cubicBezTo>
                    <a:pt x="20075" y="13063"/>
                    <a:pt x="20102" y="13052"/>
                    <a:pt x="20114" y="13044"/>
                  </a:cubicBezTo>
                  <a:cubicBezTo>
                    <a:pt x="20150" y="13019"/>
                    <a:pt x="20134" y="12971"/>
                    <a:pt x="20137" y="12928"/>
                  </a:cubicBezTo>
                  <a:cubicBezTo>
                    <a:pt x="20140" y="12849"/>
                    <a:pt x="20167" y="12758"/>
                    <a:pt x="20185" y="12687"/>
                  </a:cubicBezTo>
                  <a:cubicBezTo>
                    <a:pt x="20197" y="12640"/>
                    <a:pt x="20201" y="12606"/>
                    <a:pt x="20201" y="12556"/>
                  </a:cubicBezTo>
                  <a:cubicBezTo>
                    <a:pt x="20201" y="12511"/>
                    <a:pt x="20188" y="12456"/>
                    <a:pt x="20225" y="12444"/>
                  </a:cubicBezTo>
                  <a:cubicBezTo>
                    <a:pt x="20257" y="12434"/>
                    <a:pt x="20300" y="12457"/>
                    <a:pt x="20330" y="12465"/>
                  </a:cubicBezTo>
                  <a:cubicBezTo>
                    <a:pt x="20361" y="12473"/>
                    <a:pt x="20384" y="12500"/>
                    <a:pt x="20411" y="12515"/>
                  </a:cubicBezTo>
                  <a:cubicBezTo>
                    <a:pt x="20466" y="12549"/>
                    <a:pt x="20521" y="12627"/>
                    <a:pt x="20524" y="12706"/>
                  </a:cubicBezTo>
                  <a:cubicBezTo>
                    <a:pt x="20526" y="12746"/>
                    <a:pt x="20516" y="12794"/>
                    <a:pt x="20531" y="12828"/>
                  </a:cubicBezTo>
                  <a:cubicBezTo>
                    <a:pt x="20549" y="12865"/>
                    <a:pt x="20576" y="12874"/>
                    <a:pt x="20604" y="12858"/>
                  </a:cubicBezTo>
                  <a:cubicBezTo>
                    <a:pt x="20658" y="12828"/>
                    <a:pt x="20710" y="12791"/>
                    <a:pt x="20759" y="12747"/>
                  </a:cubicBezTo>
                  <a:cubicBezTo>
                    <a:pt x="20816" y="12696"/>
                    <a:pt x="20879" y="12662"/>
                    <a:pt x="20879" y="12566"/>
                  </a:cubicBezTo>
                  <a:cubicBezTo>
                    <a:pt x="20878" y="12542"/>
                    <a:pt x="20878" y="12519"/>
                    <a:pt x="20879" y="12495"/>
                  </a:cubicBezTo>
                  <a:cubicBezTo>
                    <a:pt x="20879" y="12464"/>
                    <a:pt x="20889" y="12444"/>
                    <a:pt x="20893" y="12415"/>
                  </a:cubicBezTo>
                  <a:cubicBezTo>
                    <a:pt x="20896" y="12396"/>
                    <a:pt x="20899" y="12364"/>
                    <a:pt x="20896" y="12345"/>
                  </a:cubicBezTo>
                  <a:cubicBezTo>
                    <a:pt x="20890" y="12309"/>
                    <a:pt x="20865" y="12294"/>
                    <a:pt x="20850" y="12265"/>
                  </a:cubicBezTo>
                  <a:cubicBezTo>
                    <a:pt x="20825" y="12218"/>
                    <a:pt x="20819" y="12176"/>
                    <a:pt x="20815" y="12124"/>
                  </a:cubicBezTo>
                  <a:cubicBezTo>
                    <a:pt x="20812" y="12094"/>
                    <a:pt x="20802" y="12090"/>
                    <a:pt x="20797" y="12065"/>
                  </a:cubicBezTo>
                  <a:cubicBezTo>
                    <a:pt x="20793" y="12044"/>
                    <a:pt x="20798" y="12015"/>
                    <a:pt x="20798" y="11993"/>
                  </a:cubicBezTo>
                  <a:cubicBezTo>
                    <a:pt x="20798" y="11943"/>
                    <a:pt x="20798" y="11893"/>
                    <a:pt x="20798" y="11843"/>
                  </a:cubicBezTo>
                  <a:cubicBezTo>
                    <a:pt x="20799" y="11788"/>
                    <a:pt x="20782" y="11743"/>
                    <a:pt x="20768" y="11692"/>
                  </a:cubicBezTo>
                  <a:cubicBezTo>
                    <a:pt x="20761" y="11665"/>
                    <a:pt x="20756" y="11637"/>
                    <a:pt x="20750" y="11611"/>
                  </a:cubicBezTo>
                  <a:cubicBezTo>
                    <a:pt x="20745" y="11594"/>
                    <a:pt x="20736" y="11579"/>
                    <a:pt x="20733" y="11563"/>
                  </a:cubicBezTo>
                  <a:cubicBezTo>
                    <a:pt x="20723" y="11515"/>
                    <a:pt x="20746" y="11469"/>
                    <a:pt x="20752" y="11424"/>
                  </a:cubicBezTo>
                  <a:cubicBezTo>
                    <a:pt x="20798" y="11407"/>
                    <a:pt x="20863" y="11420"/>
                    <a:pt x="20911" y="11421"/>
                  </a:cubicBezTo>
                  <a:cubicBezTo>
                    <a:pt x="20969" y="11422"/>
                    <a:pt x="20982" y="11386"/>
                    <a:pt x="21008" y="11330"/>
                  </a:cubicBezTo>
                  <a:cubicBezTo>
                    <a:pt x="21018" y="11309"/>
                    <a:pt x="21024" y="11281"/>
                    <a:pt x="21035" y="11259"/>
                  </a:cubicBezTo>
                  <a:cubicBezTo>
                    <a:pt x="21051" y="11230"/>
                    <a:pt x="21084" y="11206"/>
                    <a:pt x="21105" y="11183"/>
                  </a:cubicBezTo>
                  <a:cubicBezTo>
                    <a:pt x="21127" y="11161"/>
                    <a:pt x="21132" y="11147"/>
                    <a:pt x="21149" y="11119"/>
                  </a:cubicBezTo>
                  <a:cubicBezTo>
                    <a:pt x="21165" y="11091"/>
                    <a:pt x="21187" y="11082"/>
                    <a:pt x="21188" y="11042"/>
                  </a:cubicBezTo>
                  <a:cubicBezTo>
                    <a:pt x="21209" y="11041"/>
                    <a:pt x="21215" y="11022"/>
                    <a:pt x="21233" y="11018"/>
                  </a:cubicBezTo>
                  <a:cubicBezTo>
                    <a:pt x="21252" y="11013"/>
                    <a:pt x="21279" y="11018"/>
                    <a:pt x="21298" y="11019"/>
                  </a:cubicBezTo>
                  <a:cubicBezTo>
                    <a:pt x="21342" y="11020"/>
                    <a:pt x="21368" y="10989"/>
                    <a:pt x="21411" y="10978"/>
                  </a:cubicBezTo>
                  <a:cubicBezTo>
                    <a:pt x="21439" y="10970"/>
                    <a:pt x="21453" y="10982"/>
                    <a:pt x="21460" y="10939"/>
                  </a:cubicBezTo>
                  <a:cubicBezTo>
                    <a:pt x="21464" y="10918"/>
                    <a:pt x="21459" y="10890"/>
                    <a:pt x="21459" y="10868"/>
                  </a:cubicBezTo>
                  <a:cubicBezTo>
                    <a:pt x="21459" y="10818"/>
                    <a:pt x="21449" y="10752"/>
                    <a:pt x="21471" y="10712"/>
                  </a:cubicBezTo>
                  <a:cubicBezTo>
                    <a:pt x="21490" y="10677"/>
                    <a:pt x="21522" y="10677"/>
                    <a:pt x="21546" y="10655"/>
                  </a:cubicBezTo>
                  <a:cubicBezTo>
                    <a:pt x="21578" y="10623"/>
                    <a:pt x="21582" y="10575"/>
                    <a:pt x="21552" y="10535"/>
                  </a:cubicBezTo>
                  <a:close/>
                  <a:moveTo>
                    <a:pt x="11431" y="17829"/>
                  </a:moveTo>
                  <a:cubicBezTo>
                    <a:pt x="11429" y="17835"/>
                    <a:pt x="11428" y="17841"/>
                    <a:pt x="11427" y="17847"/>
                  </a:cubicBezTo>
                  <a:cubicBezTo>
                    <a:pt x="11406" y="17841"/>
                    <a:pt x="11415" y="17815"/>
                    <a:pt x="11399" y="17799"/>
                  </a:cubicBezTo>
                  <a:cubicBezTo>
                    <a:pt x="11385" y="17786"/>
                    <a:pt x="11377" y="17788"/>
                    <a:pt x="11358" y="17788"/>
                  </a:cubicBezTo>
                  <a:cubicBezTo>
                    <a:pt x="11329" y="17789"/>
                    <a:pt x="11312" y="17813"/>
                    <a:pt x="11285" y="17810"/>
                  </a:cubicBezTo>
                  <a:cubicBezTo>
                    <a:pt x="11262" y="17807"/>
                    <a:pt x="11225" y="17774"/>
                    <a:pt x="11220" y="17748"/>
                  </a:cubicBezTo>
                  <a:cubicBezTo>
                    <a:pt x="11212" y="17705"/>
                    <a:pt x="11230" y="17669"/>
                    <a:pt x="11252" y="17643"/>
                  </a:cubicBezTo>
                  <a:cubicBezTo>
                    <a:pt x="11283" y="17606"/>
                    <a:pt x="11380" y="17539"/>
                    <a:pt x="11412" y="17611"/>
                  </a:cubicBezTo>
                  <a:cubicBezTo>
                    <a:pt x="11429" y="17651"/>
                    <a:pt x="11387" y="17685"/>
                    <a:pt x="11397" y="17729"/>
                  </a:cubicBezTo>
                  <a:cubicBezTo>
                    <a:pt x="11402" y="17749"/>
                    <a:pt x="11430" y="17806"/>
                    <a:pt x="11446" y="17808"/>
                  </a:cubicBezTo>
                  <a:lnTo>
                    <a:pt x="11431" y="1782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66" name="Shape">
            <a:extLst>
              <a:ext uri="{FF2B5EF4-FFF2-40B4-BE49-F238E27FC236}">
                <a16:creationId xmlns:a16="http://schemas.microsoft.com/office/drawing/2014/main" id="{FE45AD19-A43F-4920-AA73-AF6E9977933E}"/>
              </a:ext>
            </a:extLst>
          </p:cNvPr>
          <p:cNvSpPr/>
          <p:nvPr/>
        </p:nvSpPr>
        <p:spPr>
          <a:xfrm>
            <a:off x="3734248" y="1666568"/>
            <a:ext cx="906896" cy="947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3" h="21476" extrusionOk="0">
                <a:moveTo>
                  <a:pt x="21529" y="16299"/>
                </a:moveTo>
                <a:cubicBezTo>
                  <a:pt x="21519" y="16260"/>
                  <a:pt x="21475" y="16226"/>
                  <a:pt x="21464" y="16189"/>
                </a:cubicBezTo>
                <a:cubicBezTo>
                  <a:pt x="21439" y="16094"/>
                  <a:pt x="21497" y="16010"/>
                  <a:pt x="21520" y="15923"/>
                </a:cubicBezTo>
                <a:cubicBezTo>
                  <a:pt x="21536" y="15865"/>
                  <a:pt x="21512" y="15840"/>
                  <a:pt x="21502" y="15792"/>
                </a:cubicBezTo>
                <a:cubicBezTo>
                  <a:pt x="21492" y="15750"/>
                  <a:pt x="21514" y="15678"/>
                  <a:pt x="21497" y="15640"/>
                </a:cubicBezTo>
                <a:cubicBezTo>
                  <a:pt x="21475" y="15593"/>
                  <a:pt x="21409" y="15596"/>
                  <a:pt x="21364" y="15581"/>
                </a:cubicBezTo>
                <a:cubicBezTo>
                  <a:pt x="21260" y="15547"/>
                  <a:pt x="21173" y="15489"/>
                  <a:pt x="21067" y="15454"/>
                </a:cubicBezTo>
                <a:cubicBezTo>
                  <a:pt x="20950" y="15415"/>
                  <a:pt x="20892" y="15380"/>
                  <a:pt x="20811" y="15274"/>
                </a:cubicBezTo>
                <a:cubicBezTo>
                  <a:pt x="20786" y="15241"/>
                  <a:pt x="20728" y="15155"/>
                  <a:pt x="20737" y="15109"/>
                </a:cubicBezTo>
                <a:cubicBezTo>
                  <a:pt x="20749" y="15046"/>
                  <a:pt x="20797" y="15064"/>
                  <a:pt x="20839" y="15048"/>
                </a:cubicBezTo>
                <a:cubicBezTo>
                  <a:pt x="20887" y="15030"/>
                  <a:pt x="20975" y="15005"/>
                  <a:pt x="20997" y="14954"/>
                </a:cubicBezTo>
                <a:cubicBezTo>
                  <a:pt x="21008" y="14927"/>
                  <a:pt x="20994" y="14911"/>
                  <a:pt x="21001" y="14889"/>
                </a:cubicBezTo>
                <a:cubicBezTo>
                  <a:pt x="21009" y="14861"/>
                  <a:pt x="21029" y="14857"/>
                  <a:pt x="21036" y="14829"/>
                </a:cubicBezTo>
                <a:cubicBezTo>
                  <a:pt x="21070" y="14693"/>
                  <a:pt x="20950" y="14578"/>
                  <a:pt x="20936" y="14452"/>
                </a:cubicBezTo>
                <a:cubicBezTo>
                  <a:pt x="20931" y="14409"/>
                  <a:pt x="20924" y="14327"/>
                  <a:pt x="20904" y="14293"/>
                </a:cubicBezTo>
                <a:cubicBezTo>
                  <a:pt x="20879" y="14247"/>
                  <a:pt x="20825" y="14263"/>
                  <a:pt x="20771" y="14263"/>
                </a:cubicBezTo>
                <a:cubicBezTo>
                  <a:pt x="20668" y="14264"/>
                  <a:pt x="20570" y="14246"/>
                  <a:pt x="20477" y="14221"/>
                </a:cubicBezTo>
                <a:cubicBezTo>
                  <a:pt x="20454" y="14215"/>
                  <a:pt x="20432" y="14208"/>
                  <a:pt x="20411" y="14201"/>
                </a:cubicBezTo>
                <a:cubicBezTo>
                  <a:pt x="20288" y="14162"/>
                  <a:pt x="20220" y="14071"/>
                  <a:pt x="20116" y="14005"/>
                </a:cubicBezTo>
                <a:cubicBezTo>
                  <a:pt x="20080" y="13981"/>
                  <a:pt x="19958" y="13883"/>
                  <a:pt x="19917" y="13884"/>
                </a:cubicBezTo>
                <a:cubicBezTo>
                  <a:pt x="19862" y="13886"/>
                  <a:pt x="19866" y="13944"/>
                  <a:pt x="19844" y="13974"/>
                </a:cubicBezTo>
                <a:cubicBezTo>
                  <a:pt x="19778" y="14064"/>
                  <a:pt x="19627" y="14096"/>
                  <a:pt x="19616" y="14220"/>
                </a:cubicBezTo>
                <a:cubicBezTo>
                  <a:pt x="19534" y="14188"/>
                  <a:pt x="19431" y="14179"/>
                  <a:pt x="19357" y="14130"/>
                </a:cubicBezTo>
                <a:cubicBezTo>
                  <a:pt x="19304" y="14095"/>
                  <a:pt x="19330" y="14083"/>
                  <a:pt x="19261" y="14074"/>
                </a:cubicBezTo>
                <a:cubicBezTo>
                  <a:pt x="19219" y="14068"/>
                  <a:pt x="19171" y="14084"/>
                  <a:pt x="19129" y="14076"/>
                </a:cubicBezTo>
                <a:cubicBezTo>
                  <a:pt x="19081" y="14068"/>
                  <a:pt x="19048" y="14046"/>
                  <a:pt x="18998" y="14042"/>
                </a:cubicBezTo>
                <a:cubicBezTo>
                  <a:pt x="18963" y="14040"/>
                  <a:pt x="18895" y="14058"/>
                  <a:pt x="18864" y="14045"/>
                </a:cubicBezTo>
                <a:cubicBezTo>
                  <a:pt x="18797" y="14018"/>
                  <a:pt x="18857" y="13887"/>
                  <a:pt x="18874" y="13832"/>
                </a:cubicBezTo>
                <a:cubicBezTo>
                  <a:pt x="18888" y="13785"/>
                  <a:pt x="18891" y="13747"/>
                  <a:pt x="18899" y="13697"/>
                </a:cubicBezTo>
                <a:cubicBezTo>
                  <a:pt x="18905" y="13653"/>
                  <a:pt x="18921" y="13644"/>
                  <a:pt x="18933" y="13606"/>
                </a:cubicBezTo>
                <a:cubicBezTo>
                  <a:pt x="18959" y="13523"/>
                  <a:pt x="18982" y="13438"/>
                  <a:pt x="19005" y="13354"/>
                </a:cubicBezTo>
                <a:cubicBezTo>
                  <a:pt x="19024" y="13284"/>
                  <a:pt x="19025" y="13298"/>
                  <a:pt x="19005" y="13228"/>
                </a:cubicBezTo>
                <a:cubicBezTo>
                  <a:pt x="18993" y="13187"/>
                  <a:pt x="18998" y="13146"/>
                  <a:pt x="18998" y="13103"/>
                </a:cubicBezTo>
                <a:cubicBezTo>
                  <a:pt x="18998" y="13017"/>
                  <a:pt x="18996" y="12959"/>
                  <a:pt x="19031" y="12885"/>
                </a:cubicBezTo>
                <a:cubicBezTo>
                  <a:pt x="19048" y="12849"/>
                  <a:pt x="19051" y="12800"/>
                  <a:pt x="19071" y="12765"/>
                </a:cubicBezTo>
                <a:cubicBezTo>
                  <a:pt x="19092" y="12730"/>
                  <a:pt x="19141" y="12703"/>
                  <a:pt x="19156" y="12664"/>
                </a:cubicBezTo>
                <a:cubicBezTo>
                  <a:pt x="19172" y="12622"/>
                  <a:pt x="19156" y="12580"/>
                  <a:pt x="19161" y="12538"/>
                </a:cubicBezTo>
                <a:cubicBezTo>
                  <a:pt x="19167" y="12494"/>
                  <a:pt x="19187" y="12485"/>
                  <a:pt x="19197" y="12446"/>
                </a:cubicBezTo>
                <a:cubicBezTo>
                  <a:pt x="19216" y="12367"/>
                  <a:pt x="19192" y="12266"/>
                  <a:pt x="19162" y="12193"/>
                </a:cubicBezTo>
                <a:cubicBezTo>
                  <a:pt x="19135" y="12125"/>
                  <a:pt x="19084" y="12005"/>
                  <a:pt x="19120" y="11941"/>
                </a:cubicBezTo>
                <a:cubicBezTo>
                  <a:pt x="19132" y="11920"/>
                  <a:pt x="19164" y="11885"/>
                  <a:pt x="19186" y="11872"/>
                </a:cubicBezTo>
                <a:cubicBezTo>
                  <a:pt x="19230" y="11844"/>
                  <a:pt x="19246" y="11861"/>
                  <a:pt x="19296" y="11850"/>
                </a:cubicBezTo>
                <a:cubicBezTo>
                  <a:pt x="19369" y="11834"/>
                  <a:pt x="19439" y="11789"/>
                  <a:pt x="19523" y="11785"/>
                </a:cubicBezTo>
                <a:cubicBezTo>
                  <a:pt x="19630" y="11781"/>
                  <a:pt x="19647" y="11760"/>
                  <a:pt x="19680" y="11661"/>
                </a:cubicBezTo>
                <a:cubicBezTo>
                  <a:pt x="19700" y="11595"/>
                  <a:pt x="19757" y="11510"/>
                  <a:pt x="19760" y="11445"/>
                </a:cubicBezTo>
                <a:cubicBezTo>
                  <a:pt x="19808" y="11439"/>
                  <a:pt x="19799" y="11479"/>
                  <a:pt x="19826" y="11498"/>
                </a:cubicBezTo>
                <a:cubicBezTo>
                  <a:pt x="19848" y="11513"/>
                  <a:pt x="19892" y="11518"/>
                  <a:pt x="19918" y="11528"/>
                </a:cubicBezTo>
                <a:cubicBezTo>
                  <a:pt x="19970" y="11547"/>
                  <a:pt x="20023" y="11581"/>
                  <a:pt x="20082" y="11569"/>
                </a:cubicBezTo>
                <a:cubicBezTo>
                  <a:pt x="20173" y="11550"/>
                  <a:pt x="20265" y="11415"/>
                  <a:pt x="20303" y="11339"/>
                </a:cubicBezTo>
                <a:cubicBezTo>
                  <a:pt x="20380" y="11186"/>
                  <a:pt x="20568" y="11094"/>
                  <a:pt x="20669" y="10952"/>
                </a:cubicBezTo>
                <a:cubicBezTo>
                  <a:pt x="20701" y="10906"/>
                  <a:pt x="20706" y="10870"/>
                  <a:pt x="20706" y="10814"/>
                </a:cubicBezTo>
                <a:cubicBezTo>
                  <a:pt x="20706" y="10788"/>
                  <a:pt x="20716" y="10744"/>
                  <a:pt x="20708" y="10719"/>
                </a:cubicBezTo>
                <a:cubicBezTo>
                  <a:pt x="20697" y="10685"/>
                  <a:pt x="20671" y="10687"/>
                  <a:pt x="20646" y="10659"/>
                </a:cubicBezTo>
                <a:cubicBezTo>
                  <a:pt x="20580" y="10582"/>
                  <a:pt x="20622" y="10462"/>
                  <a:pt x="20574" y="10376"/>
                </a:cubicBezTo>
                <a:cubicBezTo>
                  <a:pt x="20544" y="10322"/>
                  <a:pt x="20458" y="10144"/>
                  <a:pt x="20527" y="10095"/>
                </a:cubicBezTo>
                <a:cubicBezTo>
                  <a:pt x="20555" y="10075"/>
                  <a:pt x="20670" y="10094"/>
                  <a:pt x="20706" y="10093"/>
                </a:cubicBezTo>
                <a:cubicBezTo>
                  <a:pt x="20778" y="10093"/>
                  <a:pt x="20831" y="10107"/>
                  <a:pt x="20898" y="10122"/>
                </a:cubicBezTo>
                <a:cubicBezTo>
                  <a:pt x="20917" y="10048"/>
                  <a:pt x="20885" y="9989"/>
                  <a:pt x="20867" y="9922"/>
                </a:cubicBezTo>
                <a:cubicBezTo>
                  <a:pt x="20850" y="9856"/>
                  <a:pt x="20816" y="9796"/>
                  <a:pt x="20803" y="9734"/>
                </a:cubicBezTo>
                <a:cubicBezTo>
                  <a:pt x="20796" y="9703"/>
                  <a:pt x="20798" y="9679"/>
                  <a:pt x="20817" y="9664"/>
                </a:cubicBezTo>
                <a:cubicBezTo>
                  <a:pt x="20792" y="9636"/>
                  <a:pt x="20775" y="9591"/>
                  <a:pt x="20770" y="9561"/>
                </a:cubicBezTo>
                <a:cubicBezTo>
                  <a:pt x="20759" y="9493"/>
                  <a:pt x="20764" y="9467"/>
                  <a:pt x="20739" y="9408"/>
                </a:cubicBezTo>
                <a:cubicBezTo>
                  <a:pt x="20721" y="9366"/>
                  <a:pt x="20725" y="9317"/>
                  <a:pt x="20699" y="9277"/>
                </a:cubicBezTo>
                <a:cubicBezTo>
                  <a:pt x="20673" y="9236"/>
                  <a:pt x="20627" y="9203"/>
                  <a:pt x="20591" y="9169"/>
                </a:cubicBezTo>
                <a:cubicBezTo>
                  <a:pt x="20565" y="9144"/>
                  <a:pt x="20532" y="9123"/>
                  <a:pt x="20507" y="9098"/>
                </a:cubicBezTo>
                <a:cubicBezTo>
                  <a:pt x="20476" y="9066"/>
                  <a:pt x="20466" y="9029"/>
                  <a:pt x="20437" y="8995"/>
                </a:cubicBezTo>
                <a:cubicBezTo>
                  <a:pt x="20416" y="8972"/>
                  <a:pt x="20403" y="8971"/>
                  <a:pt x="20378" y="8957"/>
                </a:cubicBezTo>
                <a:cubicBezTo>
                  <a:pt x="20339" y="8936"/>
                  <a:pt x="20286" y="8892"/>
                  <a:pt x="20246" y="8877"/>
                </a:cubicBezTo>
                <a:cubicBezTo>
                  <a:pt x="20183" y="8854"/>
                  <a:pt x="20112" y="8886"/>
                  <a:pt x="20049" y="8874"/>
                </a:cubicBezTo>
                <a:cubicBezTo>
                  <a:pt x="19978" y="8860"/>
                  <a:pt x="19893" y="8770"/>
                  <a:pt x="19843" y="8720"/>
                </a:cubicBezTo>
                <a:cubicBezTo>
                  <a:pt x="19762" y="8732"/>
                  <a:pt x="19803" y="8843"/>
                  <a:pt x="19686" y="8810"/>
                </a:cubicBezTo>
                <a:cubicBezTo>
                  <a:pt x="19590" y="8783"/>
                  <a:pt x="19557" y="8707"/>
                  <a:pt x="19556" y="8620"/>
                </a:cubicBezTo>
                <a:cubicBezTo>
                  <a:pt x="19556" y="8520"/>
                  <a:pt x="19541" y="8409"/>
                  <a:pt x="19579" y="8314"/>
                </a:cubicBezTo>
                <a:cubicBezTo>
                  <a:pt x="19630" y="8188"/>
                  <a:pt x="19780" y="8196"/>
                  <a:pt x="19898" y="8151"/>
                </a:cubicBezTo>
                <a:cubicBezTo>
                  <a:pt x="20001" y="8111"/>
                  <a:pt x="20102" y="8041"/>
                  <a:pt x="20194" y="7981"/>
                </a:cubicBezTo>
                <a:cubicBezTo>
                  <a:pt x="20264" y="7936"/>
                  <a:pt x="20316" y="7869"/>
                  <a:pt x="20394" y="7841"/>
                </a:cubicBezTo>
                <a:cubicBezTo>
                  <a:pt x="20465" y="7816"/>
                  <a:pt x="20552" y="7816"/>
                  <a:pt x="20604" y="7756"/>
                </a:cubicBezTo>
                <a:cubicBezTo>
                  <a:pt x="20639" y="7715"/>
                  <a:pt x="20624" y="7658"/>
                  <a:pt x="20655" y="7616"/>
                </a:cubicBezTo>
                <a:cubicBezTo>
                  <a:pt x="20706" y="7547"/>
                  <a:pt x="20826" y="7538"/>
                  <a:pt x="20891" y="7486"/>
                </a:cubicBezTo>
                <a:cubicBezTo>
                  <a:pt x="20808" y="7379"/>
                  <a:pt x="20761" y="7274"/>
                  <a:pt x="20731" y="7148"/>
                </a:cubicBezTo>
                <a:cubicBezTo>
                  <a:pt x="20710" y="7063"/>
                  <a:pt x="20666" y="7024"/>
                  <a:pt x="20606" y="6960"/>
                </a:cubicBezTo>
                <a:cubicBezTo>
                  <a:pt x="20547" y="6896"/>
                  <a:pt x="20526" y="6828"/>
                  <a:pt x="20442" y="6904"/>
                </a:cubicBezTo>
                <a:cubicBezTo>
                  <a:pt x="20357" y="6981"/>
                  <a:pt x="20286" y="7071"/>
                  <a:pt x="20236" y="7172"/>
                </a:cubicBezTo>
                <a:cubicBezTo>
                  <a:pt x="20211" y="7223"/>
                  <a:pt x="20223" y="7261"/>
                  <a:pt x="20156" y="7275"/>
                </a:cubicBezTo>
                <a:cubicBezTo>
                  <a:pt x="20062" y="7296"/>
                  <a:pt x="19900" y="7288"/>
                  <a:pt x="19809" y="7267"/>
                </a:cubicBezTo>
                <a:cubicBezTo>
                  <a:pt x="19668" y="7235"/>
                  <a:pt x="19649" y="7144"/>
                  <a:pt x="19654" y="7022"/>
                </a:cubicBezTo>
                <a:cubicBezTo>
                  <a:pt x="19657" y="6958"/>
                  <a:pt x="19665" y="6931"/>
                  <a:pt x="19696" y="6873"/>
                </a:cubicBezTo>
                <a:cubicBezTo>
                  <a:pt x="19716" y="6835"/>
                  <a:pt x="19723" y="6833"/>
                  <a:pt x="19721" y="6779"/>
                </a:cubicBezTo>
                <a:cubicBezTo>
                  <a:pt x="19719" y="6732"/>
                  <a:pt x="19702" y="6732"/>
                  <a:pt x="19694" y="6702"/>
                </a:cubicBezTo>
                <a:cubicBezTo>
                  <a:pt x="19668" y="6605"/>
                  <a:pt x="19638" y="6562"/>
                  <a:pt x="19513" y="6550"/>
                </a:cubicBezTo>
                <a:cubicBezTo>
                  <a:pt x="19442" y="6543"/>
                  <a:pt x="19413" y="6546"/>
                  <a:pt x="19353" y="6522"/>
                </a:cubicBezTo>
                <a:cubicBezTo>
                  <a:pt x="19225" y="6471"/>
                  <a:pt x="19074" y="6391"/>
                  <a:pt x="18972" y="6295"/>
                </a:cubicBezTo>
                <a:cubicBezTo>
                  <a:pt x="18850" y="6180"/>
                  <a:pt x="18888" y="6067"/>
                  <a:pt x="18868" y="5927"/>
                </a:cubicBezTo>
                <a:cubicBezTo>
                  <a:pt x="18862" y="5883"/>
                  <a:pt x="18839" y="5844"/>
                  <a:pt x="18831" y="5799"/>
                </a:cubicBezTo>
                <a:cubicBezTo>
                  <a:pt x="18829" y="5783"/>
                  <a:pt x="18841" y="5753"/>
                  <a:pt x="18836" y="5737"/>
                </a:cubicBezTo>
                <a:cubicBezTo>
                  <a:pt x="18813" y="5672"/>
                  <a:pt x="18752" y="5628"/>
                  <a:pt x="18701" y="5583"/>
                </a:cubicBezTo>
                <a:cubicBezTo>
                  <a:pt x="18639" y="5526"/>
                  <a:pt x="18613" y="5491"/>
                  <a:pt x="18536" y="5447"/>
                </a:cubicBezTo>
                <a:cubicBezTo>
                  <a:pt x="18486" y="5419"/>
                  <a:pt x="18408" y="5381"/>
                  <a:pt x="18371" y="5338"/>
                </a:cubicBezTo>
                <a:cubicBezTo>
                  <a:pt x="18305" y="5261"/>
                  <a:pt x="18296" y="5122"/>
                  <a:pt x="18251" y="5022"/>
                </a:cubicBezTo>
                <a:cubicBezTo>
                  <a:pt x="18227" y="4968"/>
                  <a:pt x="18186" y="4924"/>
                  <a:pt x="18175" y="4860"/>
                </a:cubicBezTo>
                <a:cubicBezTo>
                  <a:pt x="18167" y="4813"/>
                  <a:pt x="18197" y="4746"/>
                  <a:pt x="18171" y="4702"/>
                </a:cubicBezTo>
                <a:cubicBezTo>
                  <a:pt x="18151" y="4668"/>
                  <a:pt x="18085" y="4632"/>
                  <a:pt x="18054" y="4603"/>
                </a:cubicBezTo>
                <a:cubicBezTo>
                  <a:pt x="18001" y="4551"/>
                  <a:pt x="17950" y="4529"/>
                  <a:pt x="17946" y="4453"/>
                </a:cubicBezTo>
                <a:cubicBezTo>
                  <a:pt x="17940" y="4334"/>
                  <a:pt x="17928" y="4228"/>
                  <a:pt x="18078" y="4200"/>
                </a:cubicBezTo>
                <a:cubicBezTo>
                  <a:pt x="18188" y="4180"/>
                  <a:pt x="18348" y="4250"/>
                  <a:pt x="18432" y="4164"/>
                </a:cubicBezTo>
                <a:cubicBezTo>
                  <a:pt x="18441" y="4154"/>
                  <a:pt x="18435" y="4122"/>
                  <a:pt x="18445" y="4113"/>
                </a:cubicBezTo>
                <a:cubicBezTo>
                  <a:pt x="18463" y="4105"/>
                  <a:pt x="18480" y="4104"/>
                  <a:pt x="18498" y="4111"/>
                </a:cubicBezTo>
                <a:cubicBezTo>
                  <a:pt x="18555" y="4098"/>
                  <a:pt x="18609" y="4079"/>
                  <a:pt x="18660" y="4052"/>
                </a:cubicBezTo>
                <a:cubicBezTo>
                  <a:pt x="18766" y="4014"/>
                  <a:pt x="18903" y="4014"/>
                  <a:pt x="18935" y="3888"/>
                </a:cubicBezTo>
                <a:cubicBezTo>
                  <a:pt x="18955" y="3804"/>
                  <a:pt x="18928" y="3725"/>
                  <a:pt x="18964" y="3637"/>
                </a:cubicBezTo>
                <a:cubicBezTo>
                  <a:pt x="18994" y="3565"/>
                  <a:pt x="19036" y="3495"/>
                  <a:pt x="19056" y="3419"/>
                </a:cubicBezTo>
                <a:cubicBezTo>
                  <a:pt x="19077" y="3341"/>
                  <a:pt x="19059" y="3260"/>
                  <a:pt x="19080" y="3183"/>
                </a:cubicBezTo>
                <a:cubicBezTo>
                  <a:pt x="19103" y="3095"/>
                  <a:pt x="19157" y="3022"/>
                  <a:pt x="19196" y="2940"/>
                </a:cubicBezTo>
                <a:cubicBezTo>
                  <a:pt x="19233" y="2859"/>
                  <a:pt x="19228" y="2803"/>
                  <a:pt x="19228" y="2716"/>
                </a:cubicBezTo>
                <a:cubicBezTo>
                  <a:pt x="19228" y="2660"/>
                  <a:pt x="19217" y="2574"/>
                  <a:pt x="19218" y="2494"/>
                </a:cubicBezTo>
                <a:cubicBezTo>
                  <a:pt x="19046" y="2488"/>
                  <a:pt x="18885" y="2451"/>
                  <a:pt x="18710" y="2451"/>
                </a:cubicBezTo>
                <a:cubicBezTo>
                  <a:pt x="18457" y="2451"/>
                  <a:pt x="18171" y="2494"/>
                  <a:pt x="17923" y="2448"/>
                </a:cubicBezTo>
                <a:cubicBezTo>
                  <a:pt x="17672" y="2401"/>
                  <a:pt x="17892" y="2134"/>
                  <a:pt x="17772" y="2093"/>
                </a:cubicBezTo>
                <a:cubicBezTo>
                  <a:pt x="17644" y="2050"/>
                  <a:pt x="17319" y="2397"/>
                  <a:pt x="17207" y="2474"/>
                </a:cubicBezTo>
                <a:cubicBezTo>
                  <a:pt x="17129" y="2527"/>
                  <a:pt x="16794" y="2102"/>
                  <a:pt x="16756" y="2006"/>
                </a:cubicBezTo>
                <a:cubicBezTo>
                  <a:pt x="16700" y="1868"/>
                  <a:pt x="16548" y="1779"/>
                  <a:pt x="16456" y="1666"/>
                </a:cubicBezTo>
                <a:cubicBezTo>
                  <a:pt x="16393" y="1588"/>
                  <a:pt x="16367" y="1492"/>
                  <a:pt x="16301" y="1417"/>
                </a:cubicBezTo>
                <a:cubicBezTo>
                  <a:pt x="16164" y="1261"/>
                  <a:pt x="15983" y="1135"/>
                  <a:pt x="15811" y="1017"/>
                </a:cubicBezTo>
                <a:cubicBezTo>
                  <a:pt x="15761" y="982"/>
                  <a:pt x="15761" y="908"/>
                  <a:pt x="15691" y="878"/>
                </a:cubicBezTo>
                <a:cubicBezTo>
                  <a:pt x="15592" y="836"/>
                  <a:pt x="15457" y="930"/>
                  <a:pt x="15382" y="984"/>
                </a:cubicBezTo>
                <a:cubicBezTo>
                  <a:pt x="15319" y="1029"/>
                  <a:pt x="15244" y="966"/>
                  <a:pt x="15216" y="897"/>
                </a:cubicBezTo>
                <a:cubicBezTo>
                  <a:pt x="15171" y="785"/>
                  <a:pt x="15284" y="798"/>
                  <a:pt x="15321" y="735"/>
                </a:cubicBezTo>
                <a:cubicBezTo>
                  <a:pt x="15348" y="688"/>
                  <a:pt x="14984" y="709"/>
                  <a:pt x="14957" y="710"/>
                </a:cubicBezTo>
                <a:cubicBezTo>
                  <a:pt x="14831" y="716"/>
                  <a:pt x="14868" y="631"/>
                  <a:pt x="14754" y="663"/>
                </a:cubicBezTo>
                <a:cubicBezTo>
                  <a:pt x="14594" y="706"/>
                  <a:pt x="14359" y="1070"/>
                  <a:pt x="14160" y="881"/>
                </a:cubicBezTo>
                <a:cubicBezTo>
                  <a:pt x="14077" y="801"/>
                  <a:pt x="13912" y="693"/>
                  <a:pt x="13993" y="557"/>
                </a:cubicBezTo>
                <a:cubicBezTo>
                  <a:pt x="14045" y="468"/>
                  <a:pt x="14080" y="401"/>
                  <a:pt x="13894" y="387"/>
                </a:cubicBezTo>
                <a:cubicBezTo>
                  <a:pt x="13704" y="373"/>
                  <a:pt x="13700" y="581"/>
                  <a:pt x="13584" y="648"/>
                </a:cubicBezTo>
                <a:cubicBezTo>
                  <a:pt x="13535" y="676"/>
                  <a:pt x="13414" y="701"/>
                  <a:pt x="13355" y="717"/>
                </a:cubicBezTo>
                <a:cubicBezTo>
                  <a:pt x="13252" y="745"/>
                  <a:pt x="13298" y="504"/>
                  <a:pt x="13324" y="463"/>
                </a:cubicBezTo>
                <a:cubicBezTo>
                  <a:pt x="13385" y="366"/>
                  <a:pt x="13506" y="323"/>
                  <a:pt x="13607" y="275"/>
                </a:cubicBezTo>
                <a:cubicBezTo>
                  <a:pt x="13725" y="219"/>
                  <a:pt x="13730" y="133"/>
                  <a:pt x="13623" y="38"/>
                </a:cubicBezTo>
                <a:cubicBezTo>
                  <a:pt x="13506" y="-66"/>
                  <a:pt x="13374" y="65"/>
                  <a:pt x="13294" y="144"/>
                </a:cubicBezTo>
                <a:cubicBezTo>
                  <a:pt x="13198" y="238"/>
                  <a:pt x="13071" y="407"/>
                  <a:pt x="12949" y="468"/>
                </a:cubicBezTo>
                <a:cubicBezTo>
                  <a:pt x="12836" y="524"/>
                  <a:pt x="12704" y="526"/>
                  <a:pt x="12607" y="619"/>
                </a:cubicBezTo>
                <a:cubicBezTo>
                  <a:pt x="12491" y="730"/>
                  <a:pt x="12437" y="795"/>
                  <a:pt x="12287" y="881"/>
                </a:cubicBezTo>
                <a:cubicBezTo>
                  <a:pt x="12440" y="1027"/>
                  <a:pt x="12089" y="1167"/>
                  <a:pt x="12057" y="1143"/>
                </a:cubicBezTo>
                <a:cubicBezTo>
                  <a:pt x="11982" y="1088"/>
                  <a:pt x="11849" y="977"/>
                  <a:pt x="11941" y="893"/>
                </a:cubicBezTo>
                <a:cubicBezTo>
                  <a:pt x="12026" y="816"/>
                  <a:pt x="12141" y="815"/>
                  <a:pt x="12219" y="760"/>
                </a:cubicBezTo>
                <a:cubicBezTo>
                  <a:pt x="12289" y="710"/>
                  <a:pt x="11823" y="573"/>
                  <a:pt x="11876" y="489"/>
                </a:cubicBezTo>
                <a:cubicBezTo>
                  <a:pt x="11967" y="343"/>
                  <a:pt x="12058" y="198"/>
                  <a:pt x="12150" y="53"/>
                </a:cubicBezTo>
                <a:cubicBezTo>
                  <a:pt x="12020" y="98"/>
                  <a:pt x="11669" y="150"/>
                  <a:pt x="11637" y="281"/>
                </a:cubicBezTo>
                <a:cubicBezTo>
                  <a:pt x="11609" y="396"/>
                  <a:pt x="11498" y="551"/>
                  <a:pt x="11388" y="609"/>
                </a:cubicBezTo>
                <a:cubicBezTo>
                  <a:pt x="11246" y="684"/>
                  <a:pt x="11140" y="609"/>
                  <a:pt x="11041" y="785"/>
                </a:cubicBezTo>
                <a:cubicBezTo>
                  <a:pt x="10977" y="899"/>
                  <a:pt x="10704" y="839"/>
                  <a:pt x="10596" y="838"/>
                </a:cubicBezTo>
                <a:cubicBezTo>
                  <a:pt x="10547" y="838"/>
                  <a:pt x="10506" y="748"/>
                  <a:pt x="10459" y="838"/>
                </a:cubicBezTo>
                <a:cubicBezTo>
                  <a:pt x="10428" y="898"/>
                  <a:pt x="10418" y="968"/>
                  <a:pt x="10414" y="1034"/>
                </a:cubicBezTo>
                <a:cubicBezTo>
                  <a:pt x="10412" y="1081"/>
                  <a:pt x="10337" y="1079"/>
                  <a:pt x="10317" y="1130"/>
                </a:cubicBezTo>
                <a:cubicBezTo>
                  <a:pt x="10294" y="1188"/>
                  <a:pt x="10373" y="1264"/>
                  <a:pt x="10406" y="1302"/>
                </a:cubicBezTo>
                <a:cubicBezTo>
                  <a:pt x="10478" y="1384"/>
                  <a:pt x="10525" y="1428"/>
                  <a:pt x="10550" y="1536"/>
                </a:cubicBezTo>
                <a:cubicBezTo>
                  <a:pt x="10370" y="1554"/>
                  <a:pt x="10219" y="1532"/>
                  <a:pt x="10045" y="1490"/>
                </a:cubicBezTo>
                <a:cubicBezTo>
                  <a:pt x="9901" y="1455"/>
                  <a:pt x="9677" y="1412"/>
                  <a:pt x="9690" y="1623"/>
                </a:cubicBezTo>
                <a:cubicBezTo>
                  <a:pt x="9699" y="1750"/>
                  <a:pt x="9506" y="1888"/>
                  <a:pt x="9408" y="1973"/>
                </a:cubicBezTo>
                <a:cubicBezTo>
                  <a:pt x="9362" y="2013"/>
                  <a:pt x="9067" y="2151"/>
                  <a:pt x="9096" y="1971"/>
                </a:cubicBezTo>
                <a:cubicBezTo>
                  <a:pt x="9076" y="2091"/>
                  <a:pt x="8968" y="2337"/>
                  <a:pt x="8860" y="2409"/>
                </a:cubicBezTo>
                <a:cubicBezTo>
                  <a:pt x="8791" y="2454"/>
                  <a:pt x="8580" y="2447"/>
                  <a:pt x="8494" y="2452"/>
                </a:cubicBezTo>
                <a:cubicBezTo>
                  <a:pt x="8349" y="2460"/>
                  <a:pt x="8263" y="2409"/>
                  <a:pt x="8200" y="2556"/>
                </a:cubicBezTo>
                <a:cubicBezTo>
                  <a:pt x="8090" y="2812"/>
                  <a:pt x="8572" y="2854"/>
                  <a:pt x="8339" y="3028"/>
                </a:cubicBezTo>
                <a:cubicBezTo>
                  <a:pt x="8245" y="3098"/>
                  <a:pt x="8096" y="3167"/>
                  <a:pt x="8138" y="3302"/>
                </a:cubicBezTo>
                <a:cubicBezTo>
                  <a:pt x="8164" y="3386"/>
                  <a:pt x="8072" y="3459"/>
                  <a:pt x="8111" y="3540"/>
                </a:cubicBezTo>
                <a:cubicBezTo>
                  <a:pt x="8189" y="3700"/>
                  <a:pt x="8493" y="3500"/>
                  <a:pt x="8585" y="3455"/>
                </a:cubicBezTo>
                <a:cubicBezTo>
                  <a:pt x="8621" y="3438"/>
                  <a:pt x="8715" y="3437"/>
                  <a:pt x="8726" y="3398"/>
                </a:cubicBezTo>
                <a:cubicBezTo>
                  <a:pt x="8738" y="3357"/>
                  <a:pt x="8762" y="3275"/>
                  <a:pt x="8818" y="3268"/>
                </a:cubicBezTo>
                <a:cubicBezTo>
                  <a:pt x="8929" y="3255"/>
                  <a:pt x="9006" y="3456"/>
                  <a:pt x="9134" y="3456"/>
                </a:cubicBezTo>
                <a:cubicBezTo>
                  <a:pt x="9210" y="3456"/>
                  <a:pt x="9287" y="3456"/>
                  <a:pt x="9363" y="3456"/>
                </a:cubicBezTo>
                <a:cubicBezTo>
                  <a:pt x="9302" y="3571"/>
                  <a:pt x="9302" y="3638"/>
                  <a:pt x="9159" y="3640"/>
                </a:cubicBezTo>
                <a:cubicBezTo>
                  <a:pt x="9044" y="3642"/>
                  <a:pt x="8922" y="3583"/>
                  <a:pt x="8883" y="3696"/>
                </a:cubicBezTo>
                <a:cubicBezTo>
                  <a:pt x="8852" y="3785"/>
                  <a:pt x="8887" y="3787"/>
                  <a:pt x="8957" y="3854"/>
                </a:cubicBezTo>
                <a:cubicBezTo>
                  <a:pt x="9086" y="3977"/>
                  <a:pt x="9265" y="4025"/>
                  <a:pt x="9202" y="4200"/>
                </a:cubicBezTo>
                <a:cubicBezTo>
                  <a:pt x="9172" y="4283"/>
                  <a:pt x="9064" y="4489"/>
                  <a:pt x="9150" y="4558"/>
                </a:cubicBezTo>
                <a:cubicBezTo>
                  <a:pt x="9281" y="4664"/>
                  <a:pt x="9140" y="4676"/>
                  <a:pt x="9159" y="4770"/>
                </a:cubicBezTo>
                <a:cubicBezTo>
                  <a:pt x="9163" y="4794"/>
                  <a:pt x="9256" y="4916"/>
                  <a:pt x="9236" y="4930"/>
                </a:cubicBezTo>
                <a:cubicBezTo>
                  <a:pt x="9160" y="4982"/>
                  <a:pt x="8912" y="4808"/>
                  <a:pt x="8859" y="4762"/>
                </a:cubicBezTo>
                <a:cubicBezTo>
                  <a:pt x="8673" y="4599"/>
                  <a:pt x="8716" y="4061"/>
                  <a:pt x="8344" y="4112"/>
                </a:cubicBezTo>
                <a:cubicBezTo>
                  <a:pt x="8276" y="4121"/>
                  <a:pt x="8090" y="4112"/>
                  <a:pt x="8038" y="4154"/>
                </a:cubicBezTo>
                <a:cubicBezTo>
                  <a:pt x="7959" y="4217"/>
                  <a:pt x="8000" y="4420"/>
                  <a:pt x="7993" y="4502"/>
                </a:cubicBezTo>
                <a:cubicBezTo>
                  <a:pt x="7979" y="4654"/>
                  <a:pt x="7762" y="5119"/>
                  <a:pt x="7722" y="4733"/>
                </a:cubicBezTo>
                <a:cubicBezTo>
                  <a:pt x="7699" y="4517"/>
                  <a:pt x="7380" y="4259"/>
                  <a:pt x="7211" y="4514"/>
                </a:cubicBezTo>
                <a:cubicBezTo>
                  <a:pt x="7186" y="4551"/>
                  <a:pt x="7147" y="4715"/>
                  <a:pt x="7108" y="4724"/>
                </a:cubicBezTo>
                <a:cubicBezTo>
                  <a:pt x="6988" y="4751"/>
                  <a:pt x="6881" y="4766"/>
                  <a:pt x="6761" y="4758"/>
                </a:cubicBezTo>
                <a:cubicBezTo>
                  <a:pt x="6601" y="4748"/>
                  <a:pt x="6711" y="4882"/>
                  <a:pt x="6752" y="4935"/>
                </a:cubicBezTo>
                <a:cubicBezTo>
                  <a:pt x="6840" y="5047"/>
                  <a:pt x="6567" y="5051"/>
                  <a:pt x="6501" y="5066"/>
                </a:cubicBezTo>
                <a:cubicBezTo>
                  <a:pt x="6413" y="5086"/>
                  <a:pt x="6367" y="5157"/>
                  <a:pt x="6256" y="5157"/>
                </a:cubicBezTo>
                <a:cubicBezTo>
                  <a:pt x="6119" y="5157"/>
                  <a:pt x="5982" y="5157"/>
                  <a:pt x="5844" y="5157"/>
                </a:cubicBezTo>
                <a:cubicBezTo>
                  <a:pt x="5573" y="5157"/>
                  <a:pt x="5445" y="5188"/>
                  <a:pt x="5196" y="5309"/>
                </a:cubicBezTo>
                <a:cubicBezTo>
                  <a:pt x="5029" y="5391"/>
                  <a:pt x="4892" y="5375"/>
                  <a:pt x="4702" y="5375"/>
                </a:cubicBezTo>
                <a:cubicBezTo>
                  <a:pt x="4439" y="5375"/>
                  <a:pt x="4327" y="5384"/>
                  <a:pt x="4211" y="5108"/>
                </a:cubicBezTo>
                <a:cubicBezTo>
                  <a:pt x="4174" y="5020"/>
                  <a:pt x="3888" y="5070"/>
                  <a:pt x="3789" y="5070"/>
                </a:cubicBezTo>
                <a:cubicBezTo>
                  <a:pt x="4057" y="5439"/>
                  <a:pt x="3452" y="5261"/>
                  <a:pt x="3286" y="5288"/>
                </a:cubicBezTo>
                <a:cubicBezTo>
                  <a:pt x="3166" y="5307"/>
                  <a:pt x="3117" y="5481"/>
                  <a:pt x="2991" y="5541"/>
                </a:cubicBezTo>
                <a:cubicBezTo>
                  <a:pt x="2907" y="5581"/>
                  <a:pt x="2774" y="5555"/>
                  <a:pt x="2682" y="5575"/>
                </a:cubicBezTo>
                <a:cubicBezTo>
                  <a:pt x="2327" y="5651"/>
                  <a:pt x="2883" y="5867"/>
                  <a:pt x="2975" y="5955"/>
                </a:cubicBezTo>
                <a:cubicBezTo>
                  <a:pt x="3197" y="6167"/>
                  <a:pt x="2818" y="6173"/>
                  <a:pt x="2723" y="6227"/>
                </a:cubicBezTo>
                <a:cubicBezTo>
                  <a:pt x="2664" y="6261"/>
                  <a:pt x="2608" y="6332"/>
                  <a:pt x="2555" y="6248"/>
                </a:cubicBezTo>
                <a:cubicBezTo>
                  <a:pt x="2508" y="6173"/>
                  <a:pt x="2591" y="6171"/>
                  <a:pt x="2597" y="6117"/>
                </a:cubicBezTo>
                <a:cubicBezTo>
                  <a:pt x="2595" y="6135"/>
                  <a:pt x="2318" y="6093"/>
                  <a:pt x="2290" y="6159"/>
                </a:cubicBezTo>
                <a:cubicBezTo>
                  <a:pt x="2228" y="6306"/>
                  <a:pt x="2247" y="6417"/>
                  <a:pt x="2112" y="6541"/>
                </a:cubicBezTo>
                <a:cubicBezTo>
                  <a:pt x="2078" y="6572"/>
                  <a:pt x="1815" y="6405"/>
                  <a:pt x="1704" y="6445"/>
                </a:cubicBezTo>
                <a:cubicBezTo>
                  <a:pt x="1605" y="6480"/>
                  <a:pt x="1550" y="6509"/>
                  <a:pt x="1478" y="6578"/>
                </a:cubicBezTo>
                <a:cubicBezTo>
                  <a:pt x="1326" y="6722"/>
                  <a:pt x="1236" y="6640"/>
                  <a:pt x="1050" y="6692"/>
                </a:cubicBezTo>
                <a:cubicBezTo>
                  <a:pt x="861" y="6745"/>
                  <a:pt x="925" y="6876"/>
                  <a:pt x="932" y="7000"/>
                </a:cubicBezTo>
                <a:cubicBezTo>
                  <a:pt x="936" y="7080"/>
                  <a:pt x="684" y="7002"/>
                  <a:pt x="676" y="7034"/>
                </a:cubicBezTo>
                <a:cubicBezTo>
                  <a:pt x="647" y="7154"/>
                  <a:pt x="899" y="7294"/>
                  <a:pt x="1002" y="7294"/>
                </a:cubicBezTo>
                <a:cubicBezTo>
                  <a:pt x="1118" y="7294"/>
                  <a:pt x="1220" y="7233"/>
                  <a:pt x="1336" y="7247"/>
                </a:cubicBezTo>
                <a:cubicBezTo>
                  <a:pt x="1495" y="7267"/>
                  <a:pt x="1237" y="7460"/>
                  <a:pt x="1210" y="7505"/>
                </a:cubicBezTo>
                <a:cubicBezTo>
                  <a:pt x="1143" y="7615"/>
                  <a:pt x="1162" y="7593"/>
                  <a:pt x="1022" y="7593"/>
                </a:cubicBezTo>
                <a:cubicBezTo>
                  <a:pt x="894" y="7593"/>
                  <a:pt x="839" y="7404"/>
                  <a:pt x="727" y="7468"/>
                </a:cubicBezTo>
                <a:cubicBezTo>
                  <a:pt x="653" y="7511"/>
                  <a:pt x="791" y="7562"/>
                  <a:pt x="707" y="7636"/>
                </a:cubicBezTo>
                <a:cubicBezTo>
                  <a:pt x="475" y="7840"/>
                  <a:pt x="453" y="7888"/>
                  <a:pt x="453" y="8166"/>
                </a:cubicBezTo>
                <a:cubicBezTo>
                  <a:pt x="404" y="8135"/>
                  <a:pt x="193" y="7955"/>
                  <a:pt x="147" y="8008"/>
                </a:cubicBezTo>
                <a:cubicBezTo>
                  <a:pt x="58" y="8110"/>
                  <a:pt x="201" y="8394"/>
                  <a:pt x="270" y="8493"/>
                </a:cubicBezTo>
                <a:cubicBezTo>
                  <a:pt x="349" y="8607"/>
                  <a:pt x="308" y="8724"/>
                  <a:pt x="282" y="8851"/>
                </a:cubicBezTo>
                <a:cubicBezTo>
                  <a:pt x="248" y="9012"/>
                  <a:pt x="460" y="9037"/>
                  <a:pt x="277" y="9215"/>
                </a:cubicBezTo>
                <a:cubicBezTo>
                  <a:pt x="214" y="9277"/>
                  <a:pt x="-63" y="9447"/>
                  <a:pt x="13" y="9550"/>
                </a:cubicBezTo>
                <a:cubicBezTo>
                  <a:pt x="96" y="9661"/>
                  <a:pt x="246" y="9708"/>
                  <a:pt x="332" y="9810"/>
                </a:cubicBezTo>
                <a:cubicBezTo>
                  <a:pt x="510" y="10019"/>
                  <a:pt x="478" y="9603"/>
                  <a:pt x="458" y="9537"/>
                </a:cubicBezTo>
                <a:cubicBezTo>
                  <a:pt x="417" y="9400"/>
                  <a:pt x="670" y="9349"/>
                  <a:pt x="773" y="9300"/>
                </a:cubicBezTo>
                <a:cubicBezTo>
                  <a:pt x="862" y="9471"/>
                  <a:pt x="827" y="9445"/>
                  <a:pt x="1013" y="9447"/>
                </a:cubicBezTo>
                <a:cubicBezTo>
                  <a:pt x="1123" y="9448"/>
                  <a:pt x="1123" y="9241"/>
                  <a:pt x="1063" y="9215"/>
                </a:cubicBezTo>
                <a:cubicBezTo>
                  <a:pt x="1126" y="9242"/>
                  <a:pt x="1250" y="9386"/>
                  <a:pt x="1311" y="9435"/>
                </a:cubicBezTo>
                <a:cubicBezTo>
                  <a:pt x="1367" y="9481"/>
                  <a:pt x="1416" y="9626"/>
                  <a:pt x="1412" y="9692"/>
                </a:cubicBezTo>
                <a:cubicBezTo>
                  <a:pt x="1306" y="9827"/>
                  <a:pt x="1281" y="10045"/>
                  <a:pt x="1412" y="10172"/>
                </a:cubicBezTo>
                <a:cubicBezTo>
                  <a:pt x="1497" y="10254"/>
                  <a:pt x="1628" y="10291"/>
                  <a:pt x="1717" y="10376"/>
                </a:cubicBezTo>
                <a:cubicBezTo>
                  <a:pt x="1765" y="10422"/>
                  <a:pt x="1707" y="10605"/>
                  <a:pt x="1636" y="10615"/>
                </a:cubicBezTo>
                <a:cubicBezTo>
                  <a:pt x="1403" y="10647"/>
                  <a:pt x="1366" y="10597"/>
                  <a:pt x="1366" y="10826"/>
                </a:cubicBezTo>
                <a:cubicBezTo>
                  <a:pt x="1366" y="10915"/>
                  <a:pt x="1331" y="11064"/>
                  <a:pt x="1458" y="11088"/>
                </a:cubicBezTo>
                <a:cubicBezTo>
                  <a:pt x="1546" y="11105"/>
                  <a:pt x="1658" y="11150"/>
                  <a:pt x="1714" y="11221"/>
                </a:cubicBezTo>
                <a:cubicBezTo>
                  <a:pt x="1837" y="11377"/>
                  <a:pt x="1837" y="11534"/>
                  <a:pt x="2087" y="11376"/>
                </a:cubicBezTo>
                <a:cubicBezTo>
                  <a:pt x="2157" y="11332"/>
                  <a:pt x="2295" y="11227"/>
                  <a:pt x="2235" y="11131"/>
                </a:cubicBezTo>
                <a:cubicBezTo>
                  <a:pt x="2221" y="11109"/>
                  <a:pt x="2156" y="10991"/>
                  <a:pt x="2189" y="10957"/>
                </a:cubicBezTo>
                <a:cubicBezTo>
                  <a:pt x="2202" y="10944"/>
                  <a:pt x="2349" y="10951"/>
                  <a:pt x="2371" y="10957"/>
                </a:cubicBezTo>
                <a:cubicBezTo>
                  <a:pt x="2517" y="10995"/>
                  <a:pt x="2532" y="11057"/>
                  <a:pt x="2710" y="11023"/>
                </a:cubicBezTo>
                <a:cubicBezTo>
                  <a:pt x="2927" y="10982"/>
                  <a:pt x="3038" y="10812"/>
                  <a:pt x="3222" y="10705"/>
                </a:cubicBezTo>
                <a:cubicBezTo>
                  <a:pt x="3275" y="10674"/>
                  <a:pt x="3572" y="10689"/>
                  <a:pt x="3514" y="10782"/>
                </a:cubicBezTo>
                <a:cubicBezTo>
                  <a:pt x="3402" y="10959"/>
                  <a:pt x="3249" y="10868"/>
                  <a:pt x="3084" y="10942"/>
                </a:cubicBezTo>
                <a:cubicBezTo>
                  <a:pt x="2921" y="11016"/>
                  <a:pt x="3047" y="11262"/>
                  <a:pt x="2937" y="11351"/>
                </a:cubicBezTo>
                <a:cubicBezTo>
                  <a:pt x="2831" y="11436"/>
                  <a:pt x="2488" y="11473"/>
                  <a:pt x="2613" y="11693"/>
                </a:cubicBezTo>
                <a:cubicBezTo>
                  <a:pt x="2719" y="11880"/>
                  <a:pt x="2415" y="11809"/>
                  <a:pt x="2326" y="11916"/>
                </a:cubicBezTo>
                <a:cubicBezTo>
                  <a:pt x="2215" y="12049"/>
                  <a:pt x="2289" y="12358"/>
                  <a:pt x="2372" y="12483"/>
                </a:cubicBezTo>
                <a:cubicBezTo>
                  <a:pt x="2220" y="12541"/>
                  <a:pt x="2150" y="12530"/>
                  <a:pt x="2125" y="12683"/>
                </a:cubicBezTo>
                <a:cubicBezTo>
                  <a:pt x="2101" y="12834"/>
                  <a:pt x="2076" y="12986"/>
                  <a:pt x="2052" y="13137"/>
                </a:cubicBezTo>
                <a:cubicBezTo>
                  <a:pt x="1717" y="12901"/>
                  <a:pt x="2027" y="13506"/>
                  <a:pt x="2133" y="13608"/>
                </a:cubicBezTo>
                <a:cubicBezTo>
                  <a:pt x="2280" y="13748"/>
                  <a:pt x="2471" y="13936"/>
                  <a:pt x="2625" y="13703"/>
                </a:cubicBezTo>
                <a:cubicBezTo>
                  <a:pt x="2686" y="13612"/>
                  <a:pt x="2725" y="13436"/>
                  <a:pt x="2773" y="13370"/>
                </a:cubicBezTo>
                <a:cubicBezTo>
                  <a:pt x="2866" y="13242"/>
                  <a:pt x="3159" y="13241"/>
                  <a:pt x="3240" y="13093"/>
                </a:cubicBezTo>
                <a:cubicBezTo>
                  <a:pt x="3277" y="13026"/>
                  <a:pt x="3327" y="13010"/>
                  <a:pt x="3194" y="12962"/>
                </a:cubicBezTo>
                <a:cubicBezTo>
                  <a:pt x="3184" y="12959"/>
                  <a:pt x="2944" y="12902"/>
                  <a:pt x="2969" y="12864"/>
                </a:cubicBezTo>
                <a:cubicBezTo>
                  <a:pt x="3016" y="12791"/>
                  <a:pt x="3166" y="12779"/>
                  <a:pt x="3240" y="12744"/>
                </a:cubicBezTo>
                <a:cubicBezTo>
                  <a:pt x="3269" y="12730"/>
                  <a:pt x="3379" y="12585"/>
                  <a:pt x="3399" y="12587"/>
                </a:cubicBezTo>
                <a:cubicBezTo>
                  <a:pt x="3477" y="12597"/>
                  <a:pt x="3499" y="12833"/>
                  <a:pt x="3560" y="12875"/>
                </a:cubicBezTo>
                <a:cubicBezTo>
                  <a:pt x="3608" y="12909"/>
                  <a:pt x="3698" y="12901"/>
                  <a:pt x="3754" y="12924"/>
                </a:cubicBezTo>
                <a:cubicBezTo>
                  <a:pt x="3932" y="12998"/>
                  <a:pt x="3759" y="12493"/>
                  <a:pt x="3742" y="12439"/>
                </a:cubicBezTo>
                <a:cubicBezTo>
                  <a:pt x="3897" y="12439"/>
                  <a:pt x="4125" y="12375"/>
                  <a:pt x="4201" y="12520"/>
                </a:cubicBezTo>
                <a:cubicBezTo>
                  <a:pt x="4316" y="12740"/>
                  <a:pt x="4363" y="12861"/>
                  <a:pt x="4565" y="13006"/>
                </a:cubicBezTo>
                <a:cubicBezTo>
                  <a:pt x="4412" y="13051"/>
                  <a:pt x="4322" y="13123"/>
                  <a:pt x="4219" y="13228"/>
                </a:cubicBezTo>
                <a:cubicBezTo>
                  <a:pt x="4130" y="13318"/>
                  <a:pt x="3864" y="13309"/>
                  <a:pt x="3742" y="13311"/>
                </a:cubicBezTo>
                <a:cubicBezTo>
                  <a:pt x="3818" y="13500"/>
                  <a:pt x="3514" y="13384"/>
                  <a:pt x="3514" y="13486"/>
                </a:cubicBezTo>
                <a:cubicBezTo>
                  <a:pt x="3514" y="13632"/>
                  <a:pt x="3850" y="13753"/>
                  <a:pt x="3947" y="13837"/>
                </a:cubicBezTo>
                <a:cubicBezTo>
                  <a:pt x="4109" y="13976"/>
                  <a:pt x="4032" y="14015"/>
                  <a:pt x="3933" y="14171"/>
                </a:cubicBezTo>
                <a:cubicBezTo>
                  <a:pt x="3873" y="14266"/>
                  <a:pt x="3609" y="14148"/>
                  <a:pt x="3514" y="14140"/>
                </a:cubicBezTo>
                <a:cubicBezTo>
                  <a:pt x="3529" y="14198"/>
                  <a:pt x="3545" y="14256"/>
                  <a:pt x="3560" y="14315"/>
                </a:cubicBezTo>
                <a:cubicBezTo>
                  <a:pt x="3499" y="14329"/>
                  <a:pt x="3438" y="14344"/>
                  <a:pt x="3377" y="14359"/>
                </a:cubicBezTo>
                <a:cubicBezTo>
                  <a:pt x="3469" y="14534"/>
                  <a:pt x="3698" y="14632"/>
                  <a:pt x="3651" y="14838"/>
                </a:cubicBezTo>
                <a:cubicBezTo>
                  <a:pt x="3624" y="14957"/>
                  <a:pt x="3542" y="15032"/>
                  <a:pt x="3567" y="15192"/>
                </a:cubicBezTo>
                <a:cubicBezTo>
                  <a:pt x="3592" y="15359"/>
                  <a:pt x="3677" y="15399"/>
                  <a:pt x="3834" y="15413"/>
                </a:cubicBezTo>
                <a:cubicBezTo>
                  <a:pt x="3928" y="15422"/>
                  <a:pt x="4012" y="15371"/>
                  <a:pt x="4089" y="15329"/>
                </a:cubicBezTo>
                <a:cubicBezTo>
                  <a:pt x="4161" y="15289"/>
                  <a:pt x="4303" y="15309"/>
                  <a:pt x="4388" y="15290"/>
                </a:cubicBezTo>
                <a:cubicBezTo>
                  <a:pt x="4478" y="15269"/>
                  <a:pt x="4560" y="15236"/>
                  <a:pt x="4625" y="15174"/>
                </a:cubicBezTo>
                <a:cubicBezTo>
                  <a:pt x="4781" y="15025"/>
                  <a:pt x="4890" y="14924"/>
                  <a:pt x="5097" y="14845"/>
                </a:cubicBezTo>
                <a:cubicBezTo>
                  <a:pt x="5133" y="14831"/>
                  <a:pt x="5340" y="14840"/>
                  <a:pt x="5322" y="14897"/>
                </a:cubicBezTo>
                <a:cubicBezTo>
                  <a:pt x="5275" y="15037"/>
                  <a:pt x="5028" y="15108"/>
                  <a:pt x="4919" y="15175"/>
                </a:cubicBezTo>
                <a:cubicBezTo>
                  <a:pt x="4816" y="15237"/>
                  <a:pt x="4715" y="15310"/>
                  <a:pt x="4674" y="15424"/>
                </a:cubicBezTo>
                <a:cubicBezTo>
                  <a:pt x="4636" y="15527"/>
                  <a:pt x="4625" y="15639"/>
                  <a:pt x="4569" y="15735"/>
                </a:cubicBezTo>
                <a:cubicBezTo>
                  <a:pt x="4531" y="15799"/>
                  <a:pt x="4470" y="15842"/>
                  <a:pt x="4443" y="15913"/>
                </a:cubicBezTo>
                <a:cubicBezTo>
                  <a:pt x="4402" y="16017"/>
                  <a:pt x="4092" y="15720"/>
                  <a:pt x="4015" y="15895"/>
                </a:cubicBezTo>
                <a:cubicBezTo>
                  <a:pt x="3975" y="15986"/>
                  <a:pt x="3976" y="16093"/>
                  <a:pt x="3972" y="16191"/>
                </a:cubicBezTo>
                <a:cubicBezTo>
                  <a:pt x="3971" y="16234"/>
                  <a:pt x="4003" y="16390"/>
                  <a:pt x="3953" y="16422"/>
                </a:cubicBezTo>
                <a:cubicBezTo>
                  <a:pt x="3866" y="16475"/>
                  <a:pt x="3676" y="16280"/>
                  <a:pt x="3691" y="16267"/>
                </a:cubicBezTo>
                <a:cubicBezTo>
                  <a:pt x="3567" y="16376"/>
                  <a:pt x="3683" y="16644"/>
                  <a:pt x="3584" y="16734"/>
                </a:cubicBezTo>
                <a:cubicBezTo>
                  <a:pt x="3400" y="16900"/>
                  <a:pt x="3702" y="16844"/>
                  <a:pt x="3804" y="16825"/>
                </a:cubicBezTo>
                <a:cubicBezTo>
                  <a:pt x="3994" y="16789"/>
                  <a:pt x="4409" y="16816"/>
                  <a:pt x="4475" y="16627"/>
                </a:cubicBezTo>
                <a:cubicBezTo>
                  <a:pt x="4586" y="16308"/>
                  <a:pt x="4934" y="16365"/>
                  <a:pt x="5225" y="16365"/>
                </a:cubicBezTo>
                <a:cubicBezTo>
                  <a:pt x="5521" y="16365"/>
                  <a:pt x="5338" y="15938"/>
                  <a:pt x="5572" y="15842"/>
                </a:cubicBezTo>
                <a:cubicBezTo>
                  <a:pt x="5643" y="15812"/>
                  <a:pt x="5936" y="15913"/>
                  <a:pt x="5846" y="16016"/>
                </a:cubicBezTo>
                <a:cubicBezTo>
                  <a:pt x="5777" y="16095"/>
                  <a:pt x="5813" y="16281"/>
                  <a:pt x="5709" y="16321"/>
                </a:cubicBezTo>
                <a:cubicBezTo>
                  <a:pt x="5622" y="16354"/>
                  <a:pt x="5567" y="16437"/>
                  <a:pt x="5497" y="16493"/>
                </a:cubicBezTo>
                <a:cubicBezTo>
                  <a:pt x="5291" y="16655"/>
                  <a:pt x="4882" y="16604"/>
                  <a:pt x="4726" y="16801"/>
                </a:cubicBezTo>
                <a:cubicBezTo>
                  <a:pt x="4648" y="16901"/>
                  <a:pt x="4556" y="16969"/>
                  <a:pt x="4455" y="17050"/>
                </a:cubicBezTo>
                <a:cubicBezTo>
                  <a:pt x="4320" y="17156"/>
                  <a:pt x="4467" y="17323"/>
                  <a:pt x="4355" y="17427"/>
                </a:cubicBezTo>
                <a:cubicBezTo>
                  <a:pt x="4271" y="17506"/>
                  <a:pt x="4144" y="17441"/>
                  <a:pt x="4064" y="17542"/>
                </a:cubicBezTo>
                <a:cubicBezTo>
                  <a:pt x="4029" y="17587"/>
                  <a:pt x="3975" y="17735"/>
                  <a:pt x="3927" y="17760"/>
                </a:cubicBezTo>
                <a:cubicBezTo>
                  <a:pt x="3864" y="17794"/>
                  <a:pt x="3637" y="17726"/>
                  <a:pt x="3561" y="17717"/>
                </a:cubicBezTo>
                <a:cubicBezTo>
                  <a:pt x="3622" y="17767"/>
                  <a:pt x="3683" y="17818"/>
                  <a:pt x="3744" y="17869"/>
                </a:cubicBezTo>
                <a:cubicBezTo>
                  <a:pt x="3888" y="17989"/>
                  <a:pt x="4143" y="18119"/>
                  <a:pt x="3833" y="18159"/>
                </a:cubicBezTo>
                <a:cubicBezTo>
                  <a:pt x="3718" y="18174"/>
                  <a:pt x="3603" y="18204"/>
                  <a:pt x="3497" y="18247"/>
                </a:cubicBezTo>
                <a:cubicBezTo>
                  <a:pt x="3450" y="18266"/>
                  <a:pt x="3334" y="18389"/>
                  <a:pt x="3315" y="18389"/>
                </a:cubicBezTo>
                <a:cubicBezTo>
                  <a:pt x="3161" y="18395"/>
                  <a:pt x="3497" y="18850"/>
                  <a:pt x="3538" y="18944"/>
                </a:cubicBezTo>
                <a:cubicBezTo>
                  <a:pt x="3625" y="19146"/>
                  <a:pt x="3550" y="19459"/>
                  <a:pt x="3551" y="19672"/>
                </a:cubicBezTo>
                <a:cubicBezTo>
                  <a:pt x="3553" y="19891"/>
                  <a:pt x="3646" y="20255"/>
                  <a:pt x="3558" y="20422"/>
                </a:cubicBezTo>
                <a:cubicBezTo>
                  <a:pt x="3528" y="20479"/>
                  <a:pt x="3569" y="20903"/>
                  <a:pt x="3719" y="20798"/>
                </a:cubicBezTo>
                <a:cubicBezTo>
                  <a:pt x="3815" y="20731"/>
                  <a:pt x="4010" y="20631"/>
                  <a:pt x="3965" y="20494"/>
                </a:cubicBezTo>
                <a:cubicBezTo>
                  <a:pt x="3942" y="20424"/>
                  <a:pt x="4226" y="20369"/>
                  <a:pt x="4281" y="20341"/>
                </a:cubicBezTo>
                <a:cubicBezTo>
                  <a:pt x="4502" y="20231"/>
                  <a:pt x="4662" y="20051"/>
                  <a:pt x="4674" y="19801"/>
                </a:cubicBezTo>
                <a:cubicBezTo>
                  <a:pt x="4679" y="19677"/>
                  <a:pt x="5054" y="19676"/>
                  <a:pt x="5136" y="19627"/>
                </a:cubicBezTo>
                <a:cubicBezTo>
                  <a:pt x="5255" y="19555"/>
                  <a:pt x="5492" y="19310"/>
                  <a:pt x="5484" y="19160"/>
                </a:cubicBezTo>
                <a:cubicBezTo>
                  <a:pt x="5468" y="18834"/>
                  <a:pt x="5954" y="18891"/>
                  <a:pt x="6177" y="18885"/>
                </a:cubicBezTo>
                <a:cubicBezTo>
                  <a:pt x="6339" y="18881"/>
                  <a:pt x="6405" y="18763"/>
                  <a:pt x="6552" y="18636"/>
                </a:cubicBezTo>
                <a:cubicBezTo>
                  <a:pt x="6746" y="18469"/>
                  <a:pt x="7012" y="18719"/>
                  <a:pt x="7217" y="18632"/>
                </a:cubicBezTo>
                <a:cubicBezTo>
                  <a:pt x="7440" y="18538"/>
                  <a:pt x="7714" y="18574"/>
                  <a:pt x="7961" y="18574"/>
                </a:cubicBezTo>
                <a:cubicBezTo>
                  <a:pt x="8052" y="18574"/>
                  <a:pt x="7947" y="18414"/>
                  <a:pt x="8040" y="18414"/>
                </a:cubicBezTo>
                <a:cubicBezTo>
                  <a:pt x="8108" y="18414"/>
                  <a:pt x="8175" y="18414"/>
                  <a:pt x="8243" y="18414"/>
                </a:cubicBezTo>
                <a:cubicBezTo>
                  <a:pt x="8344" y="18414"/>
                  <a:pt x="8361" y="18298"/>
                  <a:pt x="8440" y="18252"/>
                </a:cubicBezTo>
                <a:cubicBezTo>
                  <a:pt x="8532" y="18200"/>
                  <a:pt x="8659" y="18192"/>
                  <a:pt x="8745" y="18144"/>
                </a:cubicBezTo>
                <a:cubicBezTo>
                  <a:pt x="8771" y="18129"/>
                  <a:pt x="8903" y="17929"/>
                  <a:pt x="8841" y="17930"/>
                </a:cubicBezTo>
                <a:cubicBezTo>
                  <a:pt x="8884" y="17929"/>
                  <a:pt x="9329" y="17860"/>
                  <a:pt x="9319" y="17847"/>
                </a:cubicBezTo>
                <a:cubicBezTo>
                  <a:pt x="9423" y="17979"/>
                  <a:pt x="9350" y="17944"/>
                  <a:pt x="9243" y="18061"/>
                </a:cubicBezTo>
                <a:cubicBezTo>
                  <a:pt x="9172" y="18138"/>
                  <a:pt x="9507" y="18382"/>
                  <a:pt x="9433" y="18523"/>
                </a:cubicBezTo>
                <a:cubicBezTo>
                  <a:pt x="9374" y="18637"/>
                  <a:pt x="9514" y="18692"/>
                  <a:pt x="9602" y="18645"/>
                </a:cubicBezTo>
                <a:cubicBezTo>
                  <a:pt x="9721" y="18580"/>
                  <a:pt x="10029" y="18507"/>
                  <a:pt x="10099" y="18631"/>
                </a:cubicBezTo>
                <a:cubicBezTo>
                  <a:pt x="10210" y="18827"/>
                  <a:pt x="10369" y="19035"/>
                  <a:pt x="10179" y="19221"/>
                </a:cubicBezTo>
                <a:cubicBezTo>
                  <a:pt x="10081" y="19318"/>
                  <a:pt x="9966" y="19327"/>
                  <a:pt x="9830" y="19352"/>
                </a:cubicBezTo>
                <a:cubicBezTo>
                  <a:pt x="9708" y="19376"/>
                  <a:pt x="9826" y="19529"/>
                  <a:pt x="9667" y="19583"/>
                </a:cubicBezTo>
                <a:cubicBezTo>
                  <a:pt x="9592" y="19609"/>
                  <a:pt x="9596" y="19511"/>
                  <a:pt x="9547" y="19679"/>
                </a:cubicBezTo>
                <a:cubicBezTo>
                  <a:pt x="9515" y="19789"/>
                  <a:pt x="9464" y="19883"/>
                  <a:pt x="9411" y="19984"/>
                </a:cubicBezTo>
                <a:cubicBezTo>
                  <a:pt x="9352" y="20094"/>
                  <a:pt x="9158" y="20360"/>
                  <a:pt x="9156" y="20478"/>
                </a:cubicBezTo>
                <a:cubicBezTo>
                  <a:pt x="9152" y="20637"/>
                  <a:pt x="9395" y="20644"/>
                  <a:pt x="9502" y="20682"/>
                </a:cubicBezTo>
                <a:cubicBezTo>
                  <a:pt x="9661" y="20739"/>
                  <a:pt x="9712" y="20941"/>
                  <a:pt x="9674" y="21083"/>
                </a:cubicBezTo>
                <a:cubicBezTo>
                  <a:pt x="9644" y="21198"/>
                  <a:pt x="9607" y="21324"/>
                  <a:pt x="9748" y="21389"/>
                </a:cubicBezTo>
                <a:cubicBezTo>
                  <a:pt x="9837" y="21430"/>
                  <a:pt x="10059" y="21534"/>
                  <a:pt x="10128" y="21434"/>
                </a:cubicBezTo>
                <a:cubicBezTo>
                  <a:pt x="10182" y="21355"/>
                  <a:pt x="10279" y="21375"/>
                  <a:pt x="10349" y="21420"/>
                </a:cubicBezTo>
                <a:cubicBezTo>
                  <a:pt x="10488" y="21508"/>
                  <a:pt x="10588" y="21344"/>
                  <a:pt x="10669" y="21256"/>
                </a:cubicBezTo>
                <a:cubicBezTo>
                  <a:pt x="10805" y="21107"/>
                  <a:pt x="10975" y="20911"/>
                  <a:pt x="11160" y="20832"/>
                </a:cubicBezTo>
                <a:cubicBezTo>
                  <a:pt x="11263" y="20789"/>
                  <a:pt x="11502" y="20806"/>
                  <a:pt x="11573" y="20740"/>
                </a:cubicBezTo>
                <a:cubicBezTo>
                  <a:pt x="11649" y="20671"/>
                  <a:pt x="11643" y="20457"/>
                  <a:pt x="11661" y="20365"/>
                </a:cubicBezTo>
                <a:cubicBezTo>
                  <a:pt x="11674" y="20298"/>
                  <a:pt x="11739" y="20128"/>
                  <a:pt x="11855" y="20207"/>
                </a:cubicBezTo>
                <a:cubicBezTo>
                  <a:pt x="11928" y="20255"/>
                  <a:pt x="11873" y="20496"/>
                  <a:pt x="11874" y="20557"/>
                </a:cubicBezTo>
                <a:cubicBezTo>
                  <a:pt x="11875" y="20627"/>
                  <a:pt x="11830" y="20860"/>
                  <a:pt x="11875" y="20909"/>
                </a:cubicBezTo>
                <a:cubicBezTo>
                  <a:pt x="12010" y="21058"/>
                  <a:pt x="12075" y="21016"/>
                  <a:pt x="12144" y="20855"/>
                </a:cubicBezTo>
                <a:cubicBezTo>
                  <a:pt x="12248" y="20608"/>
                  <a:pt x="12355" y="20683"/>
                  <a:pt x="12637" y="20734"/>
                </a:cubicBezTo>
                <a:cubicBezTo>
                  <a:pt x="12858" y="20775"/>
                  <a:pt x="12939" y="20317"/>
                  <a:pt x="13248" y="20465"/>
                </a:cubicBezTo>
                <a:cubicBezTo>
                  <a:pt x="13383" y="20529"/>
                  <a:pt x="13390" y="20360"/>
                  <a:pt x="13476" y="20421"/>
                </a:cubicBezTo>
                <a:cubicBezTo>
                  <a:pt x="13531" y="20460"/>
                  <a:pt x="13724" y="20653"/>
                  <a:pt x="13796" y="20639"/>
                </a:cubicBezTo>
                <a:cubicBezTo>
                  <a:pt x="13963" y="20607"/>
                  <a:pt x="14138" y="20645"/>
                  <a:pt x="14299" y="20683"/>
                </a:cubicBezTo>
                <a:cubicBezTo>
                  <a:pt x="14223" y="20765"/>
                  <a:pt x="14057" y="20863"/>
                  <a:pt x="14070" y="20988"/>
                </a:cubicBezTo>
                <a:cubicBezTo>
                  <a:pt x="14085" y="21130"/>
                  <a:pt x="14071" y="21206"/>
                  <a:pt x="14225" y="21223"/>
                </a:cubicBezTo>
                <a:cubicBezTo>
                  <a:pt x="14322" y="21234"/>
                  <a:pt x="14420" y="21235"/>
                  <a:pt x="14516" y="21226"/>
                </a:cubicBezTo>
                <a:cubicBezTo>
                  <a:pt x="14670" y="21211"/>
                  <a:pt x="15093" y="21142"/>
                  <a:pt x="14923" y="20913"/>
                </a:cubicBezTo>
                <a:cubicBezTo>
                  <a:pt x="14905" y="20888"/>
                  <a:pt x="15097" y="20759"/>
                  <a:pt x="15139" y="20773"/>
                </a:cubicBezTo>
                <a:cubicBezTo>
                  <a:pt x="15276" y="20819"/>
                  <a:pt x="15453" y="20941"/>
                  <a:pt x="15541" y="21054"/>
                </a:cubicBezTo>
                <a:cubicBezTo>
                  <a:pt x="15619" y="21152"/>
                  <a:pt x="15678" y="21120"/>
                  <a:pt x="15671" y="21285"/>
                </a:cubicBezTo>
                <a:cubicBezTo>
                  <a:pt x="15667" y="21385"/>
                  <a:pt x="15724" y="21408"/>
                  <a:pt x="15838" y="21404"/>
                </a:cubicBezTo>
                <a:cubicBezTo>
                  <a:pt x="15934" y="21401"/>
                  <a:pt x="16093" y="21179"/>
                  <a:pt x="16140" y="21100"/>
                </a:cubicBezTo>
                <a:cubicBezTo>
                  <a:pt x="16199" y="21003"/>
                  <a:pt x="16433" y="21134"/>
                  <a:pt x="16525" y="21125"/>
                </a:cubicBezTo>
                <a:cubicBezTo>
                  <a:pt x="16874" y="21091"/>
                  <a:pt x="17277" y="20899"/>
                  <a:pt x="17548" y="20693"/>
                </a:cubicBezTo>
                <a:cubicBezTo>
                  <a:pt x="17797" y="20503"/>
                  <a:pt x="17685" y="20245"/>
                  <a:pt x="17671" y="19995"/>
                </a:cubicBezTo>
                <a:cubicBezTo>
                  <a:pt x="17657" y="19720"/>
                  <a:pt x="17756" y="19736"/>
                  <a:pt x="18000" y="19636"/>
                </a:cubicBezTo>
                <a:cubicBezTo>
                  <a:pt x="17989" y="19631"/>
                  <a:pt x="17979" y="19624"/>
                  <a:pt x="17971" y="19614"/>
                </a:cubicBezTo>
                <a:cubicBezTo>
                  <a:pt x="17950" y="19573"/>
                  <a:pt x="18237" y="19614"/>
                  <a:pt x="18274" y="19636"/>
                </a:cubicBezTo>
                <a:cubicBezTo>
                  <a:pt x="18387" y="19703"/>
                  <a:pt x="18407" y="19779"/>
                  <a:pt x="18548" y="19810"/>
                </a:cubicBezTo>
                <a:cubicBezTo>
                  <a:pt x="18510" y="19914"/>
                  <a:pt x="18648" y="19941"/>
                  <a:pt x="18726" y="19981"/>
                </a:cubicBezTo>
                <a:cubicBezTo>
                  <a:pt x="18861" y="20047"/>
                  <a:pt x="18851" y="20054"/>
                  <a:pt x="18965" y="19982"/>
                </a:cubicBezTo>
                <a:cubicBezTo>
                  <a:pt x="19073" y="19913"/>
                  <a:pt x="19208" y="19866"/>
                  <a:pt x="19325" y="19810"/>
                </a:cubicBezTo>
                <a:cubicBezTo>
                  <a:pt x="19072" y="19671"/>
                  <a:pt x="19486" y="19725"/>
                  <a:pt x="19606" y="19827"/>
                </a:cubicBezTo>
                <a:cubicBezTo>
                  <a:pt x="19616" y="19813"/>
                  <a:pt x="19624" y="19798"/>
                  <a:pt x="19633" y="19783"/>
                </a:cubicBezTo>
                <a:cubicBezTo>
                  <a:pt x="19666" y="19723"/>
                  <a:pt x="19659" y="19654"/>
                  <a:pt x="19689" y="19592"/>
                </a:cubicBezTo>
                <a:cubicBezTo>
                  <a:pt x="19722" y="19525"/>
                  <a:pt x="19723" y="19521"/>
                  <a:pt x="19686" y="19453"/>
                </a:cubicBezTo>
                <a:cubicBezTo>
                  <a:pt x="19651" y="19390"/>
                  <a:pt x="19635" y="19354"/>
                  <a:pt x="19617" y="19287"/>
                </a:cubicBezTo>
                <a:cubicBezTo>
                  <a:pt x="19599" y="19223"/>
                  <a:pt x="19577" y="19220"/>
                  <a:pt x="19632" y="19163"/>
                </a:cubicBezTo>
                <a:cubicBezTo>
                  <a:pt x="19668" y="19126"/>
                  <a:pt x="19718" y="19093"/>
                  <a:pt x="19683" y="19036"/>
                </a:cubicBezTo>
                <a:cubicBezTo>
                  <a:pt x="19650" y="18982"/>
                  <a:pt x="19584" y="19001"/>
                  <a:pt x="19532" y="18991"/>
                </a:cubicBezTo>
                <a:cubicBezTo>
                  <a:pt x="19504" y="18985"/>
                  <a:pt x="19483" y="18968"/>
                  <a:pt x="19443" y="18966"/>
                </a:cubicBezTo>
                <a:cubicBezTo>
                  <a:pt x="19409" y="18965"/>
                  <a:pt x="19375" y="18972"/>
                  <a:pt x="19342" y="18965"/>
                </a:cubicBezTo>
                <a:cubicBezTo>
                  <a:pt x="19235" y="18942"/>
                  <a:pt x="19118" y="18863"/>
                  <a:pt x="19128" y="18744"/>
                </a:cubicBezTo>
                <a:cubicBezTo>
                  <a:pt x="19136" y="18653"/>
                  <a:pt x="19179" y="18676"/>
                  <a:pt x="19238" y="18631"/>
                </a:cubicBezTo>
                <a:cubicBezTo>
                  <a:pt x="19286" y="18596"/>
                  <a:pt x="19287" y="18532"/>
                  <a:pt x="19319" y="18488"/>
                </a:cubicBezTo>
                <a:cubicBezTo>
                  <a:pt x="19352" y="18444"/>
                  <a:pt x="19406" y="18413"/>
                  <a:pt x="19459" y="18402"/>
                </a:cubicBezTo>
                <a:cubicBezTo>
                  <a:pt x="19542" y="18384"/>
                  <a:pt x="19588" y="18384"/>
                  <a:pt x="19640" y="18324"/>
                </a:cubicBezTo>
                <a:cubicBezTo>
                  <a:pt x="19696" y="18261"/>
                  <a:pt x="19670" y="18227"/>
                  <a:pt x="19694" y="18157"/>
                </a:cubicBezTo>
                <a:cubicBezTo>
                  <a:pt x="19765" y="18151"/>
                  <a:pt x="19809" y="18122"/>
                  <a:pt x="19881" y="18116"/>
                </a:cubicBezTo>
                <a:cubicBezTo>
                  <a:pt x="19907" y="18022"/>
                  <a:pt x="19913" y="17901"/>
                  <a:pt x="19919" y="17803"/>
                </a:cubicBezTo>
                <a:cubicBezTo>
                  <a:pt x="19925" y="17723"/>
                  <a:pt x="19933" y="17709"/>
                  <a:pt x="20001" y="17649"/>
                </a:cubicBezTo>
                <a:cubicBezTo>
                  <a:pt x="20001" y="17649"/>
                  <a:pt x="20002" y="17648"/>
                  <a:pt x="20002" y="17648"/>
                </a:cubicBezTo>
                <a:cubicBezTo>
                  <a:pt x="20042" y="17611"/>
                  <a:pt x="20093" y="17546"/>
                  <a:pt x="20147" y="17530"/>
                </a:cubicBezTo>
                <a:cubicBezTo>
                  <a:pt x="20213" y="17511"/>
                  <a:pt x="20241" y="17530"/>
                  <a:pt x="20305" y="17486"/>
                </a:cubicBezTo>
                <a:cubicBezTo>
                  <a:pt x="20319" y="17477"/>
                  <a:pt x="20363" y="17438"/>
                  <a:pt x="20380" y="17421"/>
                </a:cubicBezTo>
                <a:cubicBezTo>
                  <a:pt x="20463" y="17341"/>
                  <a:pt x="20449" y="17146"/>
                  <a:pt x="20574" y="17114"/>
                </a:cubicBezTo>
                <a:cubicBezTo>
                  <a:pt x="20661" y="17093"/>
                  <a:pt x="20676" y="17163"/>
                  <a:pt x="20738" y="17181"/>
                </a:cubicBezTo>
                <a:cubicBezTo>
                  <a:pt x="20788" y="17197"/>
                  <a:pt x="20889" y="17179"/>
                  <a:pt x="20944" y="17179"/>
                </a:cubicBezTo>
                <a:cubicBezTo>
                  <a:pt x="21001" y="17179"/>
                  <a:pt x="21111" y="17204"/>
                  <a:pt x="21136" y="17150"/>
                </a:cubicBezTo>
                <a:cubicBezTo>
                  <a:pt x="21155" y="17109"/>
                  <a:pt x="21134" y="17006"/>
                  <a:pt x="21134" y="16959"/>
                </a:cubicBezTo>
                <a:cubicBezTo>
                  <a:pt x="21132" y="16847"/>
                  <a:pt x="21171" y="16780"/>
                  <a:pt x="21257" y="16709"/>
                </a:cubicBezTo>
                <a:cubicBezTo>
                  <a:pt x="21337" y="16642"/>
                  <a:pt x="21483" y="16555"/>
                  <a:pt x="21521" y="16451"/>
                </a:cubicBezTo>
                <a:cubicBezTo>
                  <a:pt x="21533" y="16417"/>
                  <a:pt x="21537" y="16335"/>
                  <a:pt x="21529" y="1629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7" name="Shape">
            <a:extLst>
              <a:ext uri="{FF2B5EF4-FFF2-40B4-BE49-F238E27FC236}">
                <a16:creationId xmlns:a16="http://schemas.microsoft.com/office/drawing/2014/main" id="{FD6A7669-7B40-40BE-AA26-65B312AF2E8C}"/>
              </a:ext>
            </a:extLst>
          </p:cNvPr>
          <p:cNvSpPr/>
          <p:nvPr/>
        </p:nvSpPr>
        <p:spPr>
          <a:xfrm>
            <a:off x="4490241" y="1732307"/>
            <a:ext cx="935995" cy="3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169" extrusionOk="0">
                <a:moveTo>
                  <a:pt x="21502" y="8247"/>
                </a:moveTo>
                <a:cubicBezTo>
                  <a:pt x="21502" y="8151"/>
                  <a:pt x="21510" y="8033"/>
                  <a:pt x="21503" y="7939"/>
                </a:cubicBezTo>
                <a:cubicBezTo>
                  <a:pt x="21495" y="7824"/>
                  <a:pt x="21471" y="7750"/>
                  <a:pt x="21469" y="7630"/>
                </a:cubicBezTo>
                <a:cubicBezTo>
                  <a:pt x="21467" y="7547"/>
                  <a:pt x="21464" y="7442"/>
                  <a:pt x="21468" y="7360"/>
                </a:cubicBezTo>
                <a:cubicBezTo>
                  <a:pt x="21472" y="7286"/>
                  <a:pt x="21530" y="7044"/>
                  <a:pt x="21586" y="6812"/>
                </a:cubicBezTo>
                <a:cubicBezTo>
                  <a:pt x="21511" y="6817"/>
                  <a:pt x="21436" y="6837"/>
                  <a:pt x="21373" y="6853"/>
                </a:cubicBezTo>
                <a:cubicBezTo>
                  <a:pt x="21090" y="6926"/>
                  <a:pt x="20793" y="6907"/>
                  <a:pt x="20511" y="6842"/>
                </a:cubicBezTo>
                <a:cubicBezTo>
                  <a:pt x="20261" y="6784"/>
                  <a:pt x="20018" y="6662"/>
                  <a:pt x="19781" y="6506"/>
                </a:cubicBezTo>
                <a:cubicBezTo>
                  <a:pt x="19584" y="6376"/>
                  <a:pt x="19278" y="6301"/>
                  <a:pt x="19106" y="6024"/>
                </a:cubicBezTo>
                <a:cubicBezTo>
                  <a:pt x="18971" y="5806"/>
                  <a:pt x="19004" y="5801"/>
                  <a:pt x="18831" y="5851"/>
                </a:cubicBezTo>
                <a:cubicBezTo>
                  <a:pt x="18708" y="5887"/>
                  <a:pt x="18576" y="5870"/>
                  <a:pt x="18456" y="5944"/>
                </a:cubicBezTo>
                <a:cubicBezTo>
                  <a:pt x="18353" y="6008"/>
                  <a:pt x="18309" y="5672"/>
                  <a:pt x="18287" y="5511"/>
                </a:cubicBezTo>
                <a:cubicBezTo>
                  <a:pt x="18273" y="5413"/>
                  <a:pt x="17947" y="5448"/>
                  <a:pt x="17900" y="5455"/>
                </a:cubicBezTo>
                <a:cubicBezTo>
                  <a:pt x="17610" y="5490"/>
                  <a:pt x="17260" y="5283"/>
                  <a:pt x="16974" y="5135"/>
                </a:cubicBezTo>
                <a:cubicBezTo>
                  <a:pt x="16778" y="5033"/>
                  <a:pt x="16548" y="4884"/>
                  <a:pt x="16386" y="4591"/>
                </a:cubicBezTo>
                <a:cubicBezTo>
                  <a:pt x="16226" y="4300"/>
                  <a:pt x="16116" y="4470"/>
                  <a:pt x="15897" y="4508"/>
                </a:cubicBezTo>
                <a:cubicBezTo>
                  <a:pt x="15693" y="4542"/>
                  <a:pt x="15563" y="4420"/>
                  <a:pt x="15403" y="4071"/>
                </a:cubicBezTo>
                <a:cubicBezTo>
                  <a:pt x="15348" y="3951"/>
                  <a:pt x="15100" y="3717"/>
                  <a:pt x="15268" y="3504"/>
                </a:cubicBezTo>
                <a:cubicBezTo>
                  <a:pt x="15354" y="3395"/>
                  <a:pt x="15167" y="3347"/>
                  <a:pt x="15155" y="3345"/>
                </a:cubicBezTo>
                <a:cubicBezTo>
                  <a:pt x="14992" y="3303"/>
                  <a:pt x="14824" y="3291"/>
                  <a:pt x="14660" y="3306"/>
                </a:cubicBezTo>
                <a:cubicBezTo>
                  <a:pt x="14529" y="3318"/>
                  <a:pt x="14414" y="3225"/>
                  <a:pt x="14302" y="3044"/>
                </a:cubicBezTo>
                <a:cubicBezTo>
                  <a:pt x="14130" y="2766"/>
                  <a:pt x="14078" y="2598"/>
                  <a:pt x="13895" y="2880"/>
                </a:cubicBezTo>
                <a:cubicBezTo>
                  <a:pt x="13738" y="3121"/>
                  <a:pt x="13337" y="3096"/>
                  <a:pt x="13145" y="3111"/>
                </a:cubicBezTo>
                <a:cubicBezTo>
                  <a:pt x="12819" y="3136"/>
                  <a:pt x="12501" y="2887"/>
                  <a:pt x="12186" y="2740"/>
                </a:cubicBezTo>
                <a:cubicBezTo>
                  <a:pt x="11963" y="2636"/>
                  <a:pt x="11888" y="2509"/>
                  <a:pt x="11712" y="2165"/>
                </a:cubicBezTo>
                <a:cubicBezTo>
                  <a:pt x="11581" y="1910"/>
                  <a:pt x="11464" y="2014"/>
                  <a:pt x="11311" y="2064"/>
                </a:cubicBezTo>
                <a:cubicBezTo>
                  <a:pt x="10949" y="2182"/>
                  <a:pt x="10928" y="1303"/>
                  <a:pt x="10768" y="727"/>
                </a:cubicBezTo>
                <a:cubicBezTo>
                  <a:pt x="10635" y="253"/>
                  <a:pt x="10413" y="-415"/>
                  <a:pt x="10194" y="343"/>
                </a:cubicBezTo>
                <a:cubicBezTo>
                  <a:pt x="10074" y="758"/>
                  <a:pt x="9954" y="1008"/>
                  <a:pt x="9772" y="1282"/>
                </a:cubicBezTo>
                <a:cubicBezTo>
                  <a:pt x="10100" y="1412"/>
                  <a:pt x="9956" y="1635"/>
                  <a:pt x="9733" y="1903"/>
                </a:cubicBezTo>
                <a:cubicBezTo>
                  <a:pt x="9517" y="2162"/>
                  <a:pt x="9195" y="2141"/>
                  <a:pt x="8984" y="1887"/>
                </a:cubicBezTo>
                <a:cubicBezTo>
                  <a:pt x="8761" y="1616"/>
                  <a:pt x="8540" y="2052"/>
                  <a:pt x="8358" y="2317"/>
                </a:cubicBezTo>
                <a:cubicBezTo>
                  <a:pt x="8205" y="2539"/>
                  <a:pt x="8092" y="2187"/>
                  <a:pt x="7948" y="2101"/>
                </a:cubicBezTo>
                <a:cubicBezTo>
                  <a:pt x="7810" y="2020"/>
                  <a:pt x="7669" y="2378"/>
                  <a:pt x="7542" y="2186"/>
                </a:cubicBezTo>
                <a:cubicBezTo>
                  <a:pt x="7462" y="2066"/>
                  <a:pt x="7232" y="1058"/>
                  <a:pt x="7114" y="1805"/>
                </a:cubicBezTo>
                <a:cubicBezTo>
                  <a:pt x="7062" y="2129"/>
                  <a:pt x="6782" y="2536"/>
                  <a:pt x="6620" y="2515"/>
                </a:cubicBezTo>
                <a:cubicBezTo>
                  <a:pt x="6515" y="2501"/>
                  <a:pt x="6420" y="2332"/>
                  <a:pt x="6315" y="2298"/>
                </a:cubicBezTo>
                <a:cubicBezTo>
                  <a:pt x="6149" y="2244"/>
                  <a:pt x="5978" y="2216"/>
                  <a:pt x="5810" y="2226"/>
                </a:cubicBezTo>
                <a:cubicBezTo>
                  <a:pt x="5666" y="2234"/>
                  <a:pt x="5523" y="2248"/>
                  <a:pt x="5379" y="2248"/>
                </a:cubicBezTo>
                <a:cubicBezTo>
                  <a:pt x="5379" y="2249"/>
                  <a:pt x="5399" y="2255"/>
                  <a:pt x="5399" y="2265"/>
                </a:cubicBezTo>
                <a:cubicBezTo>
                  <a:pt x="5403" y="2310"/>
                  <a:pt x="4599" y="1856"/>
                  <a:pt x="4527" y="1878"/>
                </a:cubicBezTo>
                <a:cubicBezTo>
                  <a:pt x="4255" y="1961"/>
                  <a:pt x="4004" y="2361"/>
                  <a:pt x="3729" y="2455"/>
                </a:cubicBezTo>
                <a:cubicBezTo>
                  <a:pt x="3437" y="2556"/>
                  <a:pt x="3172" y="2339"/>
                  <a:pt x="2886" y="2260"/>
                </a:cubicBezTo>
                <a:cubicBezTo>
                  <a:pt x="2772" y="2228"/>
                  <a:pt x="2748" y="2294"/>
                  <a:pt x="2657" y="2395"/>
                </a:cubicBezTo>
                <a:cubicBezTo>
                  <a:pt x="2543" y="2522"/>
                  <a:pt x="2376" y="2478"/>
                  <a:pt x="2257" y="2428"/>
                </a:cubicBezTo>
                <a:cubicBezTo>
                  <a:pt x="2026" y="2331"/>
                  <a:pt x="1769" y="1826"/>
                  <a:pt x="1526" y="2058"/>
                </a:cubicBezTo>
                <a:cubicBezTo>
                  <a:pt x="1454" y="2128"/>
                  <a:pt x="1456" y="2203"/>
                  <a:pt x="1473" y="2275"/>
                </a:cubicBezTo>
                <a:cubicBezTo>
                  <a:pt x="1507" y="2412"/>
                  <a:pt x="1598" y="2536"/>
                  <a:pt x="1340" y="2570"/>
                </a:cubicBezTo>
                <a:cubicBezTo>
                  <a:pt x="1305" y="2575"/>
                  <a:pt x="1272" y="2574"/>
                  <a:pt x="1238" y="2570"/>
                </a:cubicBezTo>
                <a:cubicBezTo>
                  <a:pt x="1237" y="2768"/>
                  <a:pt x="1248" y="2978"/>
                  <a:pt x="1248" y="3116"/>
                </a:cubicBezTo>
                <a:cubicBezTo>
                  <a:pt x="1248" y="3332"/>
                  <a:pt x="1253" y="3470"/>
                  <a:pt x="1217" y="3668"/>
                </a:cubicBezTo>
                <a:cubicBezTo>
                  <a:pt x="1180" y="3870"/>
                  <a:pt x="1126" y="4051"/>
                  <a:pt x="1104" y="4267"/>
                </a:cubicBezTo>
                <a:cubicBezTo>
                  <a:pt x="1084" y="4458"/>
                  <a:pt x="1101" y="4657"/>
                  <a:pt x="1081" y="4848"/>
                </a:cubicBezTo>
                <a:cubicBezTo>
                  <a:pt x="1061" y="5037"/>
                  <a:pt x="1021" y="5208"/>
                  <a:pt x="992" y="5387"/>
                </a:cubicBezTo>
                <a:cubicBezTo>
                  <a:pt x="957" y="5603"/>
                  <a:pt x="983" y="5799"/>
                  <a:pt x="963" y="6005"/>
                </a:cubicBezTo>
                <a:cubicBezTo>
                  <a:pt x="933" y="6314"/>
                  <a:pt x="800" y="6316"/>
                  <a:pt x="697" y="6411"/>
                </a:cubicBezTo>
                <a:cubicBezTo>
                  <a:pt x="647" y="6476"/>
                  <a:pt x="594" y="6523"/>
                  <a:pt x="539" y="6555"/>
                </a:cubicBezTo>
                <a:cubicBezTo>
                  <a:pt x="521" y="6538"/>
                  <a:pt x="504" y="6541"/>
                  <a:pt x="488" y="6560"/>
                </a:cubicBezTo>
                <a:cubicBezTo>
                  <a:pt x="478" y="6582"/>
                  <a:pt x="484" y="6662"/>
                  <a:pt x="475" y="6685"/>
                </a:cubicBezTo>
                <a:cubicBezTo>
                  <a:pt x="393" y="6898"/>
                  <a:pt x="238" y="6725"/>
                  <a:pt x="131" y="6776"/>
                </a:cubicBezTo>
                <a:cubicBezTo>
                  <a:pt x="-14" y="6844"/>
                  <a:pt x="-3" y="7105"/>
                  <a:pt x="3" y="7398"/>
                </a:cubicBezTo>
                <a:cubicBezTo>
                  <a:pt x="6" y="7586"/>
                  <a:pt x="56" y="7641"/>
                  <a:pt x="108" y="7767"/>
                </a:cubicBezTo>
                <a:cubicBezTo>
                  <a:pt x="138" y="7841"/>
                  <a:pt x="202" y="7929"/>
                  <a:pt x="221" y="8012"/>
                </a:cubicBezTo>
                <a:cubicBezTo>
                  <a:pt x="246" y="8121"/>
                  <a:pt x="217" y="8286"/>
                  <a:pt x="225" y="8403"/>
                </a:cubicBezTo>
                <a:cubicBezTo>
                  <a:pt x="236" y="8559"/>
                  <a:pt x="276" y="8667"/>
                  <a:pt x="299" y="8802"/>
                </a:cubicBezTo>
                <a:cubicBezTo>
                  <a:pt x="342" y="9049"/>
                  <a:pt x="351" y="9391"/>
                  <a:pt x="416" y="9581"/>
                </a:cubicBezTo>
                <a:cubicBezTo>
                  <a:pt x="451" y="9687"/>
                  <a:pt x="527" y="9780"/>
                  <a:pt x="576" y="9850"/>
                </a:cubicBezTo>
                <a:cubicBezTo>
                  <a:pt x="651" y="9959"/>
                  <a:pt x="676" y="10045"/>
                  <a:pt x="736" y="10184"/>
                </a:cubicBezTo>
                <a:cubicBezTo>
                  <a:pt x="785" y="10297"/>
                  <a:pt x="845" y="10405"/>
                  <a:pt x="867" y="10565"/>
                </a:cubicBezTo>
                <a:cubicBezTo>
                  <a:pt x="872" y="10604"/>
                  <a:pt x="860" y="10678"/>
                  <a:pt x="863" y="10717"/>
                </a:cubicBezTo>
                <a:cubicBezTo>
                  <a:pt x="870" y="10827"/>
                  <a:pt x="892" y="10924"/>
                  <a:pt x="898" y="11034"/>
                </a:cubicBezTo>
                <a:cubicBezTo>
                  <a:pt x="917" y="11379"/>
                  <a:pt x="880" y="11657"/>
                  <a:pt x="999" y="11940"/>
                </a:cubicBezTo>
                <a:cubicBezTo>
                  <a:pt x="1099" y="12177"/>
                  <a:pt x="1246" y="12373"/>
                  <a:pt x="1369" y="12499"/>
                </a:cubicBezTo>
                <a:cubicBezTo>
                  <a:pt x="1428" y="12559"/>
                  <a:pt x="1456" y="12552"/>
                  <a:pt x="1525" y="12569"/>
                </a:cubicBezTo>
                <a:cubicBezTo>
                  <a:pt x="1646" y="12599"/>
                  <a:pt x="1675" y="12705"/>
                  <a:pt x="1701" y="12944"/>
                </a:cubicBezTo>
                <a:cubicBezTo>
                  <a:pt x="1708" y="13017"/>
                  <a:pt x="1725" y="13019"/>
                  <a:pt x="1727" y="13132"/>
                </a:cubicBezTo>
                <a:cubicBezTo>
                  <a:pt x="1729" y="13267"/>
                  <a:pt x="1722" y="13271"/>
                  <a:pt x="1702" y="13366"/>
                </a:cubicBezTo>
                <a:cubicBezTo>
                  <a:pt x="1673" y="13507"/>
                  <a:pt x="1664" y="13576"/>
                  <a:pt x="1662" y="13734"/>
                </a:cubicBezTo>
                <a:cubicBezTo>
                  <a:pt x="1657" y="14034"/>
                  <a:pt x="1676" y="14258"/>
                  <a:pt x="1812" y="14336"/>
                </a:cubicBezTo>
                <a:cubicBezTo>
                  <a:pt x="1900" y="14387"/>
                  <a:pt x="2058" y="14407"/>
                  <a:pt x="2149" y="14357"/>
                </a:cubicBezTo>
                <a:cubicBezTo>
                  <a:pt x="2214" y="14321"/>
                  <a:pt x="2203" y="14228"/>
                  <a:pt x="2227" y="14102"/>
                </a:cubicBezTo>
                <a:cubicBezTo>
                  <a:pt x="2275" y="13852"/>
                  <a:pt x="2345" y="13631"/>
                  <a:pt x="2427" y="13441"/>
                </a:cubicBezTo>
                <a:cubicBezTo>
                  <a:pt x="2509" y="13254"/>
                  <a:pt x="2529" y="13423"/>
                  <a:pt x="2587" y="13581"/>
                </a:cubicBezTo>
                <a:cubicBezTo>
                  <a:pt x="2644" y="13737"/>
                  <a:pt x="2687" y="13833"/>
                  <a:pt x="2707" y="14042"/>
                </a:cubicBezTo>
                <a:cubicBezTo>
                  <a:pt x="2737" y="14353"/>
                  <a:pt x="2783" y="14613"/>
                  <a:pt x="2863" y="14877"/>
                </a:cubicBezTo>
                <a:cubicBezTo>
                  <a:pt x="2800" y="15006"/>
                  <a:pt x="2683" y="15027"/>
                  <a:pt x="2634" y="15198"/>
                </a:cubicBezTo>
                <a:cubicBezTo>
                  <a:pt x="2604" y="15301"/>
                  <a:pt x="2619" y="15442"/>
                  <a:pt x="2584" y="15543"/>
                </a:cubicBezTo>
                <a:cubicBezTo>
                  <a:pt x="2533" y="15691"/>
                  <a:pt x="2449" y="15690"/>
                  <a:pt x="2380" y="15753"/>
                </a:cubicBezTo>
                <a:cubicBezTo>
                  <a:pt x="2305" y="15821"/>
                  <a:pt x="2255" y="15985"/>
                  <a:pt x="2186" y="16098"/>
                </a:cubicBezTo>
                <a:cubicBezTo>
                  <a:pt x="2097" y="16245"/>
                  <a:pt x="1999" y="16417"/>
                  <a:pt x="1899" y="16515"/>
                </a:cubicBezTo>
                <a:cubicBezTo>
                  <a:pt x="1784" y="16628"/>
                  <a:pt x="1639" y="16608"/>
                  <a:pt x="1589" y="16917"/>
                </a:cubicBezTo>
                <a:cubicBezTo>
                  <a:pt x="1551" y="17152"/>
                  <a:pt x="1566" y="17425"/>
                  <a:pt x="1567" y="17674"/>
                </a:cubicBezTo>
                <a:cubicBezTo>
                  <a:pt x="1567" y="17887"/>
                  <a:pt x="1599" y="18075"/>
                  <a:pt x="1693" y="18141"/>
                </a:cubicBezTo>
                <a:cubicBezTo>
                  <a:pt x="1807" y="18222"/>
                  <a:pt x="1766" y="17947"/>
                  <a:pt x="1845" y="17918"/>
                </a:cubicBezTo>
                <a:cubicBezTo>
                  <a:pt x="1894" y="18042"/>
                  <a:pt x="1977" y="18266"/>
                  <a:pt x="2045" y="18298"/>
                </a:cubicBezTo>
                <a:cubicBezTo>
                  <a:pt x="2107" y="18327"/>
                  <a:pt x="2176" y="18250"/>
                  <a:pt x="2237" y="18307"/>
                </a:cubicBezTo>
                <a:cubicBezTo>
                  <a:pt x="2275" y="18342"/>
                  <a:pt x="2327" y="18451"/>
                  <a:pt x="2365" y="18504"/>
                </a:cubicBezTo>
                <a:cubicBezTo>
                  <a:pt x="2390" y="18538"/>
                  <a:pt x="2402" y="18539"/>
                  <a:pt x="2422" y="18598"/>
                </a:cubicBezTo>
                <a:cubicBezTo>
                  <a:pt x="2450" y="18680"/>
                  <a:pt x="2460" y="18773"/>
                  <a:pt x="2491" y="18851"/>
                </a:cubicBezTo>
                <a:cubicBezTo>
                  <a:pt x="2515" y="18913"/>
                  <a:pt x="2547" y="18965"/>
                  <a:pt x="2572" y="19026"/>
                </a:cubicBezTo>
                <a:cubicBezTo>
                  <a:pt x="2607" y="19111"/>
                  <a:pt x="2651" y="19191"/>
                  <a:pt x="2677" y="19293"/>
                </a:cubicBezTo>
                <a:cubicBezTo>
                  <a:pt x="2702" y="19393"/>
                  <a:pt x="2698" y="19513"/>
                  <a:pt x="2715" y="19614"/>
                </a:cubicBezTo>
                <a:cubicBezTo>
                  <a:pt x="2740" y="19761"/>
                  <a:pt x="2735" y="19825"/>
                  <a:pt x="2746" y="19992"/>
                </a:cubicBezTo>
                <a:cubicBezTo>
                  <a:pt x="2750" y="20066"/>
                  <a:pt x="2767" y="20177"/>
                  <a:pt x="2791" y="20246"/>
                </a:cubicBezTo>
                <a:cubicBezTo>
                  <a:pt x="2797" y="20263"/>
                  <a:pt x="2803" y="20279"/>
                  <a:pt x="2809" y="20289"/>
                </a:cubicBezTo>
                <a:cubicBezTo>
                  <a:pt x="2826" y="20313"/>
                  <a:pt x="2859" y="20295"/>
                  <a:pt x="2876" y="20316"/>
                </a:cubicBezTo>
                <a:cubicBezTo>
                  <a:pt x="2945" y="20398"/>
                  <a:pt x="2978" y="20684"/>
                  <a:pt x="3010" y="20843"/>
                </a:cubicBezTo>
                <a:cubicBezTo>
                  <a:pt x="3020" y="20894"/>
                  <a:pt x="3028" y="20938"/>
                  <a:pt x="3035" y="20977"/>
                </a:cubicBezTo>
                <a:cubicBezTo>
                  <a:pt x="3054" y="21072"/>
                  <a:pt x="3072" y="21136"/>
                  <a:pt x="3129" y="21154"/>
                </a:cubicBezTo>
                <a:cubicBezTo>
                  <a:pt x="3170" y="21168"/>
                  <a:pt x="3280" y="21185"/>
                  <a:pt x="3315" y="21137"/>
                </a:cubicBezTo>
                <a:cubicBezTo>
                  <a:pt x="3357" y="21078"/>
                  <a:pt x="3383" y="20936"/>
                  <a:pt x="3424" y="20863"/>
                </a:cubicBezTo>
                <a:cubicBezTo>
                  <a:pt x="3489" y="20749"/>
                  <a:pt x="3569" y="20756"/>
                  <a:pt x="3638" y="20688"/>
                </a:cubicBezTo>
                <a:cubicBezTo>
                  <a:pt x="3766" y="20563"/>
                  <a:pt x="3826" y="20243"/>
                  <a:pt x="3969" y="20163"/>
                </a:cubicBezTo>
                <a:cubicBezTo>
                  <a:pt x="4125" y="20075"/>
                  <a:pt x="4285" y="20214"/>
                  <a:pt x="4438" y="20226"/>
                </a:cubicBezTo>
                <a:cubicBezTo>
                  <a:pt x="4568" y="20237"/>
                  <a:pt x="4728" y="20149"/>
                  <a:pt x="4852" y="20240"/>
                </a:cubicBezTo>
                <a:cubicBezTo>
                  <a:pt x="4927" y="20295"/>
                  <a:pt x="4960" y="20381"/>
                  <a:pt x="5044" y="20378"/>
                </a:cubicBezTo>
                <a:cubicBezTo>
                  <a:pt x="5097" y="20377"/>
                  <a:pt x="5150" y="20377"/>
                  <a:pt x="5203" y="20378"/>
                </a:cubicBezTo>
                <a:cubicBezTo>
                  <a:pt x="5445" y="20382"/>
                  <a:pt x="5610" y="19875"/>
                  <a:pt x="5809" y="19603"/>
                </a:cubicBezTo>
                <a:cubicBezTo>
                  <a:pt x="5870" y="19520"/>
                  <a:pt x="5910" y="19479"/>
                  <a:pt x="5961" y="19355"/>
                </a:cubicBezTo>
                <a:cubicBezTo>
                  <a:pt x="5986" y="19292"/>
                  <a:pt x="6011" y="19219"/>
                  <a:pt x="6039" y="19162"/>
                </a:cubicBezTo>
                <a:cubicBezTo>
                  <a:pt x="6096" y="19047"/>
                  <a:pt x="6126" y="19022"/>
                  <a:pt x="6129" y="18832"/>
                </a:cubicBezTo>
                <a:cubicBezTo>
                  <a:pt x="6131" y="18679"/>
                  <a:pt x="6121" y="18518"/>
                  <a:pt x="6127" y="18367"/>
                </a:cubicBezTo>
                <a:cubicBezTo>
                  <a:pt x="6134" y="18210"/>
                  <a:pt x="6163" y="18194"/>
                  <a:pt x="6192" y="18063"/>
                </a:cubicBezTo>
                <a:cubicBezTo>
                  <a:pt x="6207" y="17991"/>
                  <a:pt x="6205" y="17911"/>
                  <a:pt x="6230" y="17844"/>
                </a:cubicBezTo>
                <a:cubicBezTo>
                  <a:pt x="6244" y="17806"/>
                  <a:pt x="6273" y="17789"/>
                  <a:pt x="6288" y="17752"/>
                </a:cubicBezTo>
                <a:cubicBezTo>
                  <a:pt x="6379" y="17539"/>
                  <a:pt x="6432" y="17229"/>
                  <a:pt x="6536" y="17050"/>
                </a:cubicBezTo>
                <a:cubicBezTo>
                  <a:pt x="6588" y="16961"/>
                  <a:pt x="6630" y="16965"/>
                  <a:pt x="6701" y="16994"/>
                </a:cubicBezTo>
                <a:cubicBezTo>
                  <a:pt x="6798" y="17036"/>
                  <a:pt x="6892" y="17142"/>
                  <a:pt x="6984" y="17229"/>
                </a:cubicBezTo>
                <a:cubicBezTo>
                  <a:pt x="7027" y="17270"/>
                  <a:pt x="7070" y="17330"/>
                  <a:pt x="7118" y="17363"/>
                </a:cubicBezTo>
                <a:cubicBezTo>
                  <a:pt x="7182" y="17408"/>
                  <a:pt x="7231" y="17545"/>
                  <a:pt x="7297" y="17589"/>
                </a:cubicBezTo>
                <a:cubicBezTo>
                  <a:pt x="7426" y="17676"/>
                  <a:pt x="7543" y="17555"/>
                  <a:pt x="7653" y="17419"/>
                </a:cubicBezTo>
                <a:cubicBezTo>
                  <a:pt x="7711" y="17347"/>
                  <a:pt x="7753" y="17295"/>
                  <a:pt x="7801" y="17168"/>
                </a:cubicBezTo>
                <a:cubicBezTo>
                  <a:pt x="7817" y="17125"/>
                  <a:pt x="7838" y="17077"/>
                  <a:pt x="7851" y="17037"/>
                </a:cubicBezTo>
                <a:cubicBezTo>
                  <a:pt x="7873" y="16973"/>
                  <a:pt x="7885" y="16873"/>
                  <a:pt x="7906" y="16817"/>
                </a:cubicBezTo>
                <a:cubicBezTo>
                  <a:pt x="8000" y="16569"/>
                  <a:pt x="8067" y="17105"/>
                  <a:pt x="8109" y="17247"/>
                </a:cubicBezTo>
                <a:cubicBezTo>
                  <a:pt x="8188" y="17512"/>
                  <a:pt x="8298" y="17440"/>
                  <a:pt x="8426" y="17441"/>
                </a:cubicBezTo>
                <a:cubicBezTo>
                  <a:pt x="8498" y="17441"/>
                  <a:pt x="8565" y="17505"/>
                  <a:pt x="8586" y="17328"/>
                </a:cubicBezTo>
                <a:cubicBezTo>
                  <a:pt x="8606" y="17154"/>
                  <a:pt x="8555" y="17052"/>
                  <a:pt x="8621" y="16917"/>
                </a:cubicBezTo>
                <a:cubicBezTo>
                  <a:pt x="8672" y="16812"/>
                  <a:pt x="8765" y="16814"/>
                  <a:pt x="8817" y="16689"/>
                </a:cubicBezTo>
                <a:cubicBezTo>
                  <a:pt x="8864" y="16575"/>
                  <a:pt x="8853" y="16359"/>
                  <a:pt x="8901" y="16273"/>
                </a:cubicBezTo>
                <a:cubicBezTo>
                  <a:pt x="8975" y="16139"/>
                  <a:pt x="9057" y="16449"/>
                  <a:pt x="9127" y="16501"/>
                </a:cubicBezTo>
                <a:cubicBezTo>
                  <a:pt x="9176" y="16536"/>
                  <a:pt x="9235" y="16514"/>
                  <a:pt x="9286" y="16514"/>
                </a:cubicBezTo>
                <a:cubicBezTo>
                  <a:pt x="9344" y="16514"/>
                  <a:pt x="9423" y="16479"/>
                  <a:pt x="9478" y="16509"/>
                </a:cubicBezTo>
                <a:cubicBezTo>
                  <a:pt x="9539" y="16542"/>
                  <a:pt x="9555" y="16682"/>
                  <a:pt x="9582" y="16807"/>
                </a:cubicBezTo>
                <a:cubicBezTo>
                  <a:pt x="9605" y="16912"/>
                  <a:pt x="9620" y="17008"/>
                  <a:pt x="9660" y="17098"/>
                </a:cubicBezTo>
                <a:cubicBezTo>
                  <a:pt x="9681" y="17146"/>
                  <a:pt x="9707" y="17147"/>
                  <a:pt x="9727" y="17207"/>
                </a:cubicBezTo>
                <a:cubicBezTo>
                  <a:pt x="9766" y="17321"/>
                  <a:pt x="9784" y="17429"/>
                  <a:pt x="9828" y="17536"/>
                </a:cubicBezTo>
                <a:cubicBezTo>
                  <a:pt x="9894" y="17694"/>
                  <a:pt x="9931" y="17899"/>
                  <a:pt x="9987" y="18060"/>
                </a:cubicBezTo>
                <a:cubicBezTo>
                  <a:pt x="10022" y="18162"/>
                  <a:pt x="10044" y="18190"/>
                  <a:pt x="10107" y="18237"/>
                </a:cubicBezTo>
                <a:cubicBezTo>
                  <a:pt x="10148" y="18266"/>
                  <a:pt x="10209" y="18258"/>
                  <a:pt x="10246" y="18291"/>
                </a:cubicBezTo>
                <a:cubicBezTo>
                  <a:pt x="10288" y="18329"/>
                  <a:pt x="10329" y="18400"/>
                  <a:pt x="10372" y="18445"/>
                </a:cubicBezTo>
                <a:cubicBezTo>
                  <a:pt x="10422" y="18499"/>
                  <a:pt x="10430" y="18597"/>
                  <a:pt x="10473" y="18663"/>
                </a:cubicBezTo>
                <a:cubicBezTo>
                  <a:pt x="10501" y="18706"/>
                  <a:pt x="10539" y="18663"/>
                  <a:pt x="10571" y="18691"/>
                </a:cubicBezTo>
                <a:cubicBezTo>
                  <a:pt x="10605" y="18722"/>
                  <a:pt x="10628" y="18800"/>
                  <a:pt x="10657" y="18851"/>
                </a:cubicBezTo>
                <a:cubicBezTo>
                  <a:pt x="10804" y="19123"/>
                  <a:pt x="10963" y="19112"/>
                  <a:pt x="11139" y="18985"/>
                </a:cubicBezTo>
                <a:cubicBezTo>
                  <a:pt x="11212" y="18932"/>
                  <a:pt x="11222" y="18916"/>
                  <a:pt x="11265" y="18753"/>
                </a:cubicBezTo>
                <a:cubicBezTo>
                  <a:pt x="11285" y="18675"/>
                  <a:pt x="11316" y="18611"/>
                  <a:pt x="11336" y="18528"/>
                </a:cubicBezTo>
                <a:cubicBezTo>
                  <a:pt x="11396" y="18282"/>
                  <a:pt x="11425" y="17996"/>
                  <a:pt x="11486" y="17749"/>
                </a:cubicBezTo>
                <a:cubicBezTo>
                  <a:pt x="11545" y="17516"/>
                  <a:pt x="11639" y="17427"/>
                  <a:pt x="11723" y="17279"/>
                </a:cubicBezTo>
                <a:cubicBezTo>
                  <a:pt x="11790" y="17162"/>
                  <a:pt x="11853" y="16885"/>
                  <a:pt x="11931" y="16819"/>
                </a:cubicBezTo>
                <a:cubicBezTo>
                  <a:pt x="11990" y="16769"/>
                  <a:pt x="12078" y="16896"/>
                  <a:pt x="12141" y="16902"/>
                </a:cubicBezTo>
                <a:cubicBezTo>
                  <a:pt x="12207" y="16910"/>
                  <a:pt x="12275" y="16903"/>
                  <a:pt x="12341" y="16902"/>
                </a:cubicBezTo>
                <a:cubicBezTo>
                  <a:pt x="12501" y="16897"/>
                  <a:pt x="12597" y="17085"/>
                  <a:pt x="12715" y="17321"/>
                </a:cubicBezTo>
                <a:cubicBezTo>
                  <a:pt x="12764" y="17419"/>
                  <a:pt x="12799" y="17502"/>
                  <a:pt x="12857" y="17522"/>
                </a:cubicBezTo>
                <a:cubicBezTo>
                  <a:pt x="12901" y="17536"/>
                  <a:pt x="12972" y="17536"/>
                  <a:pt x="13016" y="17524"/>
                </a:cubicBezTo>
                <a:cubicBezTo>
                  <a:pt x="13095" y="17503"/>
                  <a:pt x="13160" y="17438"/>
                  <a:pt x="13242" y="17441"/>
                </a:cubicBezTo>
                <a:cubicBezTo>
                  <a:pt x="13289" y="17442"/>
                  <a:pt x="13337" y="17448"/>
                  <a:pt x="13384" y="17443"/>
                </a:cubicBezTo>
                <a:cubicBezTo>
                  <a:pt x="13455" y="17436"/>
                  <a:pt x="13466" y="17375"/>
                  <a:pt x="13529" y="17305"/>
                </a:cubicBezTo>
                <a:cubicBezTo>
                  <a:pt x="13599" y="17227"/>
                  <a:pt x="13581" y="17259"/>
                  <a:pt x="13630" y="17115"/>
                </a:cubicBezTo>
                <a:cubicBezTo>
                  <a:pt x="13654" y="17044"/>
                  <a:pt x="13711" y="16985"/>
                  <a:pt x="13724" y="16903"/>
                </a:cubicBezTo>
                <a:cubicBezTo>
                  <a:pt x="13734" y="16845"/>
                  <a:pt x="13717" y="16747"/>
                  <a:pt x="13725" y="16677"/>
                </a:cubicBezTo>
                <a:cubicBezTo>
                  <a:pt x="13798" y="16716"/>
                  <a:pt x="13870" y="16760"/>
                  <a:pt x="13943" y="16807"/>
                </a:cubicBezTo>
                <a:cubicBezTo>
                  <a:pt x="14013" y="16851"/>
                  <a:pt x="14094" y="16824"/>
                  <a:pt x="14166" y="16824"/>
                </a:cubicBezTo>
                <a:cubicBezTo>
                  <a:pt x="14241" y="16824"/>
                  <a:pt x="14303" y="16840"/>
                  <a:pt x="14365" y="16765"/>
                </a:cubicBezTo>
                <a:cubicBezTo>
                  <a:pt x="14416" y="16705"/>
                  <a:pt x="14422" y="16750"/>
                  <a:pt x="14423" y="16591"/>
                </a:cubicBezTo>
                <a:cubicBezTo>
                  <a:pt x="14424" y="16517"/>
                  <a:pt x="14397" y="16459"/>
                  <a:pt x="14396" y="16417"/>
                </a:cubicBezTo>
                <a:cubicBezTo>
                  <a:pt x="14394" y="16286"/>
                  <a:pt x="14425" y="16231"/>
                  <a:pt x="14446" y="16110"/>
                </a:cubicBezTo>
                <a:cubicBezTo>
                  <a:pt x="14477" y="15931"/>
                  <a:pt x="14461" y="15746"/>
                  <a:pt x="14550" y="15738"/>
                </a:cubicBezTo>
                <a:cubicBezTo>
                  <a:pt x="14623" y="15731"/>
                  <a:pt x="14690" y="15874"/>
                  <a:pt x="14749" y="15956"/>
                </a:cubicBezTo>
                <a:cubicBezTo>
                  <a:pt x="14816" y="16050"/>
                  <a:pt x="14863" y="16005"/>
                  <a:pt x="14935" y="16046"/>
                </a:cubicBezTo>
                <a:cubicBezTo>
                  <a:pt x="14971" y="16067"/>
                  <a:pt x="14987" y="16111"/>
                  <a:pt x="15026" y="16130"/>
                </a:cubicBezTo>
                <a:cubicBezTo>
                  <a:pt x="15060" y="16146"/>
                  <a:pt x="15125" y="16146"/>
                  <a:pt x="15158" y="16130"/>
                </a:cubicBezTo>
                <a:cubicBezTo>
                  <a:pt x="15201" y="16110"/>
                  <a:pt x="15243" y="16088"/>
                  <a:pt x="15283" y="16053"/>
                </a:cubicBezTo>
                <a:cubicBezTo>
                  <a:pt x="15354" y="15990"/>
                  <a:pt x="15404" y="15972"/>
                  <a:pt x="15481" y="15973"/>
                </a:cubicBezTo>
                <a:cubicBezTo>
                  <a:pt x="15551" y="15974"/>
                  <a:pt x="15664" y="16027"/>
                  <a:pt x="15731" y="15979"/>
                </a:cubicBezTo>
                <a:cubicBezTo>
                  <a:pt x="15779" y="15944"/>
                  <a:pt x="15786" y="15871"/>
                  <a:pt x="15822" y="15799"/>
                </a:cubicBezTo>
                <a:cubicBezTo>
                  <a:pt x="15859" y="15728"/>
                  <a:pt x="15912" y="15711"/>
                  <a:pt x="15949" y="15642"/>
                </a:cubicBezTo>
                <a:cubicBezTo>
                  <a:pt x="15979" y="15586"/>
                  <a:pt x="16018" y="15488"/>
                  <a:pt x="16042" y="15415"/>
                </a:cubicBezTo>
                <a:cubicBezTo>
                  <a:pt x="16047" y="15400"/>
                  <a:pt x="16047" y="15304"/>
                  <a:pt x="16055" y="15291"/>
                </a:cubicBezTo>
                <a:cubicBezTo>
                  <a:pt x="16083" y="15241"/>
                  <a:pt x="16123" y="15281"/>
                  <a:pt x="16152" y="15295"/>
                </a:cubicBezTo>
                <a:cubicBezTo>
                  <a:pt x="16221" y="15328"/>
                  <a:pt x="16271" y="15413"/>
                  <a:pt x="16335" y="15433"/>
                </a:cubicBezTo>
                <a:cubicBezTo>
                  <a:pt x="16408" y="15456"/>
                  <a:pt x="16487" y="15396"/>
                  <a:pt x="16559" y="15427"/>
                </a:cubicBezTo>
                <a:cubicBezTo>
                  <a:pt x="16630" y="15458"/>
                  <a:pt x="16681" y="15600"/>
                  <a:pt x="16744" y="15437"/>
                </a:cubicBezTo>
                <a:cubicBezTo>
                  <a:pt x="16784" y="15335"/>
                  <a:pt x="16794" y="15095"/>
                  <a:pt x="16807" y="14968"/>
                </a:cubicBezTo>
                <a:cubicBezTo>
                  <a:pt x="16823" y="14822"/>
                  <a:pt x="16817" y="14717"/>
                  <a:pt x="16791" y="14581"/>
                </a:cubicBezTo>
                <a:cubicBezTo>
                  <a:pt x="16752" y="14373"/>
                  <a:pt x="16749" y="14334"/>
                  <a:pt x="16790" y="14136"/>
                </a:cubicBezTo>
                <a:cubicBezTo>
                  <a:pt x="16812" y="14034"/>
                  <a:pt x="16835" y="13937"/>
                  <a:pt x="16854" y="13827"/>
                </a:cubicBezTo>
                <a:cubicBezTo>
                  <a:pt x="16889" y="13628"/>
                  <a:pt x="16924" y="13181"/>
                  <a:pt x="17013" y="13047"/>
                </a:cubicBezTo>
                <a:cubicBezTo>
                  <a:pt x="17107" y="12902"/>
                  <a:pt x="17268" y="13152"/>
                  <a:pt x="17356" y="13194"/>
                </a:cubicBezTo>
                <a:cubicBezTo>
                  <a:pt x="17399" y="13213"/>
                  <a:pt x="17435" y="13192"/>
                  <a:pt x="17466" y="13152"/>
                </a:cubicBezTo>
                <a:cubicBezTo>
                  <a:pt x="17539" y="13059"/>
                  <a:pt x="17588" y="12850"/>
                  <a:pt x="17650" y="12726"/>
                </a:cubicBezTo>
                <a:cubicBezTo>
                  <a:pt x="17760" y="12508"/>
                  <a:pt x="17908" y="12610"/>
                  <a:pt x="18020" y="12397"/>
                </a:cubicBezTo>
                <a:cubicBezTo>
                  <a:pt x="18053" y="12334"/>
                  <a:pt x="18087" y="12241"/>
                  <a:pt x="18114" y="12165"/>
                </a:cubicBezTo>
                <a:cubicBezTo>
                  <a:pt x="18149" y="12066"/>
                  <a:pt x="18156" y="11928"/>
                  <a:pt x="18193" y="11833"/>
                </a:cubicBezTo>
                <a:cubicBezTo>
                  <a:pt x="18227" y="11744"/>
                  <a:pt x="18323" y="11662"/>
                  <a:pt x="18370" y="11737"/>
                </a:cubicBezTo>
                <a:cubicBezTo>
                  <a:pt x="18395" y="11775"/>
                  <a:pt x="18396" y="11819"/>
                  <a:pt x="18408" y="11871"/>
                </a:cubicBezTo>
                <a:cubicBezTo>
                  <a:pt x="18429" y="11962"/>
                  <a:pt x="18449" y="12005"/>
                  <a:pt x="18474" y="12086"/>
                </a:cubicBezTo>
                <a:cubicBezTo>
                  <a:pt x="18505" y="12188"/>
                  <a:pt x="18516" y="12342"/>
                  <a:pt x="18532" y="12462"/>
                </a:cubicBezTo>
                <a:cubicBezTo>
                  <a:pt x="18557" y="12643"/>
                  <a:pt x="18584" y="12733"/>
                  <a:pt x="18633" y="12881"/>
                </a:cubicBezTo>
                <a:cubicBezTo>
                  <a:pt x="18652" y="12940"/>
                  <a:pt x="18711" y="13049"/>
                  <a:pt x="18722" y="13108"/>
                </a:cubicBezTo>
                <a:cubicBezTo>
                  <a:pt x="18738" y="13192"/>
                  <a:pt x="18721" y="13260"/>
                  <a:pt x="18726" y="13344"/>
                </a:cubicBezTo>
                <a:cubicBezTo>
                  <a:pt x="18734" y="13459"/>
                  <a:pt x="18756" y="13664"/>
                  <a:pt x="18782" y="13752"/>
                </a:cubicBezTo>
                <a:cubicBezTo>
                  <a:pt x="18792" y="13783"/>
                  <a:pt x="18810" y="13819"/>
                  <a:pt x="18830" y="13854"/>
                </a:cubicBezTo>
                <a:cubicBezTo>
                  <a:pt x="18830" y="13765"/>
                  <a:pt x="18826" y="13679"/>
                  <a:pt x="18817" y="13594"/>
                </a:cubicBezTo>
                <a:cubicBezTo>
                  <a:pt x="18796" y="13417"/>
                  <a:pt x="18776" y="13468"/>
                  <a:pt x="18869" y="13415"/>
                </a:cubicBezTo>
                <a:cubicBezTo>
                  <a:pt x="18889" y="13403"/>
                  <a:pt x="18895" y="13354"/>
                  <a:pt x="18918" y="13342"/>
                </a:cubicBezTo>
                <a:cubicBezTo>
                  <a:pt x="18946" y="13326"/>
                  <a:pt x="18984" y="13346"/>
                  <a:pt x="19013" y="13346"/>
                </a:cubicBezTo>
                <a:cubicBezTo>
                  <a:pt x="19101" y="13347"/>
                  <a:pt x="19189" y="13346"/>
                  <a:pt x="19278" y="13346"/>
                </a:cubicBezTo>
                <a:cubicBezTo>
                  <a:pt x="19363" y="13346"/>
                  <a:pt x="19507" y="13415"/>
                  <a:pt x="19586" y="13333"/>
                </a:cubicBezTo>
                <a:cubicBezTo>
                  <a:pt x="19603" y="13130"/>
                  <a:pt x="19577" y="13063"/>
                  <a:pt x="19633" y="12911"/>
                </a:cubicBezTo>
                <a:cubicBezTo>
                  <a:pt x="19678" y="12790"/>
                  <a:pt x="19723" y="12639"/>
                  <a:pt x="19758" y="12499"/>
                </a:cubicBezTo>
                <a:cubicBezTo>
                  <a:pt x="19796" y="12344"/>
                  <a:pt x="19778" y="12165"/>
                  <a:pt x="19780" y="11993"/>
                </a:cubicBezTo>
                <a:cubicBezTo>
                  <a:pt x="19783" y="11800"/>
                  <a:pt x="19803" y="11582"/>
                  <a:pt x="19828" y="11412"/>
                </a:cubicBezTo>
                <a:cubicBezTo>
                  <a:pt x="19850" y="11262"/>
                  <a:pt x="19874" y="11197"/>
                  <a:pt x="19940" y="11180"/>
                </a:cubicBezTo>
                <a:cubicBezTo>
                  <a:pt x="19976" y="11171"/>
                  <a:pt x="20017" y="11203"/>
                  <a:pt x="20053" y="11185"/>
                </a:cubicBezTo>
                <a:cubicBezTo>
                  <a:pt x="20086" y="11167"/>
                  <a:pt x="20100" y="11118"/>
                  <a:pt x="20130" y="11100"/>
                </a:cubicBezTo>
                <a:cubicBezTo>
                  <a:pt x="20200" y="11060"/>
                  <a:pt x="20288" y="11158"/>
                  <a:pt x="20356" y="11107"/>
                </a:cubicBezTo>
                <a:cubicBezTo>
                  <a:pt x="20444" y="11044"/>
                  <a:pt x="20442" y="10744"/>
                  <a:pt x="20490" y="10596"/>
                </a:cubicBezTo>
                <a:cubicBezTo>
                  <a:pt x="20581" y="10312"/>
                  <a:pt x="20777" y="10331"/>
                  <a:pt x="20912" y="10331"/>
                </a:cubicBezTo>
                <a:cubicBezTo>
                  <a:pt x="20965" y="10331"/>
                  <a:pt x="21106" y="10269"/>
                  <a:pt x="21154" y="10343"/>
                </a:cubicBezTo>
                <a:cubicBezTo>
                  <a:pt x="21226" y="10452"/>
                  <a:pt x="21154" y="10733"/>
                  <a:pt x="21198" y="10876"/>
                </a:cubicBezTo>
                <a:cubicBezTo>
                  <a:pt x="21236" y="10998"/>
                  <a:pt x="21331" y="10971"/>
                  <a:pt x="21370" y="10856"/>
                </a:cubicBezTo>
                <a:cubicBezTo>
                  <a:pt x="21431" y="10674"/>
                  <a:pt x="21350" y="10503"/>
                  <a:pt x="21341" y="10331"/>
                </a:cubicBezTo>
                <a:cubicBezTo>
                  <a:pt x="21334" y="10185"/>
                  <a:pt x="21374" y="9970"/>
                  <a:pt x="21391" y="9828"/>
                </a:cubicBezTo>
                <a:cubicBezTo>
                  <a:pt x="21413" y="9642"/>
                  <a:pt x="21474" y="9568"/>
                  <a:pt x="21497" y="9388"/>
                </a:cubicBezTo>
                <a:cubicBezTo>
                  <a:pt x="21509" y="9292"/>
                  <a:pt x="21509" y="9159"/>
                  <a:pt x="21500" y="9062"/>
                </a:cubicBezTo>
                <a:cubicBezTo>
                  <a:pt x="21498" y="9033"/>
                  <a:pt x="21478" y="9017"/>
                  <a:pt x="21477" y="9000"/>
                </a:cubicBezTo>
                <a:cubicBezTo>
                  <a:pt x="21473" y="8911"/>
                  <a:pt x="21479" y="8911"/>
                  <a:pt x="21486" y="8825"/>
                </a:cubicBezTo>
                <a:cubicBezTo>
                  <a:pt x="21502" y="8635"/>
                  <a:pt x="21502" y="8449"/>
                  <a:pt x="21502" y="8247"/>
                </a:cubicBezTo>
                <a:close/>
              </a:path>
            </a:pathLst>
          </a:custGeom>
          <a:solidFill>
            <a:srgbClr val="BEBEBD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8" name="Shape">
            <a:extLst>
              <a:ext uri="{FF2B5EF4-FFF2-40B4-BE49-F238E27FC236}">
                <a16:creationId xmlns:a16="http://schemas.microsoft.com/office/drawing/2014/main" id="{AD2156FE-F2E7-4E22-BE5E-22152F060762}"/>
              </a:ext>
            </a:extLst>
          </p:cNvPr>
          <p:cNvSpPr/>
          <p:nvPr/>
        </p:nvSpPr>
        <p:spPr>
          <a:xfrm>
            <a:off x="7058424" y="2115778"/>
            <a:ext cx="1105761" cy="1107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575" extrusionOk="0">
                <a:moveTo>
                  <a:pt x="21454" y="4927"/>
                </a:moveTo>
                <a:cubicBezTo>
                  <a:pt x="21403" y="4898"/>
                  <a:pt x="21332" y="4939"/>
                  <a:pt x="21283" y="4916"/>
                </a:cubicBezTo>
                <a:cubicBezTo>
                  <a:pt x="21100" y="4825"/>
                  <a:pt x="21194" y="4604"/>
                  <a:pt x="20983" y="4916"/>
                </a:cubicBezTo>
                <a:cubicBezTo>
                  <a:pt x="20964" y="4839"/>
                  <a:pt x="20920" y="4717"/>
                  <a:pt x="20820" y="4717"/>
                </a:cubicBezTo>
                <a:cubicBezTo>
                  <a:pt x="20721" y="4717"/>
                  <a:pt x="20529" y="4914"/>
                  <a:pt x="20495" y="4691"/>
                </a:cubicBezTo>
                <a:cubicBezTo>
                  <a:pt x="20493" y="4698"/>
                  <a:pt x="20498" y="4736"/>
                  <a:pt x="20481" y="4734"/>
                </a:cubicBezTo>
                <a:cubicBezTo>
                  <a:pt x="20408" y="4728"/>
                  <a:pt x="20357" y="4411"/>
                  <a:pt x="20338" y="4335"/>
                </a:cubicBezTo>
                <a:cubicBezTo>
                  <a:pt x="20302" y="4190"/>
                  <a:pt x="20626" y="4171"/>
                  <a:pt x="20539" y="3969"/>
                </a:cubicBezTo>
                <a:cubicBezTo>
                  <a:pt x="20561" y="4020"/>
                  <a:pt x="20100" y="3919"/>
                  <a:pt x="20070" y="3922"/>
                </a:cubicBezTo>
                <a:cubicBezTo>
                  <a:pt x="20006" y="3926"/>
                  <a:pt x="20111" y="4059"/>
                  <a:pt x="19926" y="4004"/>
                </a:cubicBezTo>
                <a:cubicBezTo>
                  <a:pt x="19876" y="3989"/>
                  <a:pt x="19818" y="3954"/>
                  <a:pt x="19793" y="3905"/>
                </a:cubicBezTo>
                <a:cubicBezTo>
                  <a:pt x="19766" y="3849"/>
                  <a:pt x="19623" y="3609"/>
                  <a:pt x="19595" y="3603"/>
                </a:cubicBezTo>
                <a:cubicBezTo>
                  <a:pt x="19517" y="3585"/>
                  <a:pt x="19511" y="3693"/>
                  <a:pt x="19418" y="3671"/>
                </a:cubicBezTo>
                <a:cubicBezTo>
                  <a:pt x="19402" y="3667"/>
                  <a:pt x="19385" y="3661"/>
                  <a:pt x="19369" y="3658"/>
                </a:cubicBezTo>
                <a:cubicBezTo>
                  <a:pt x="19315" y="3644"/>
                  <a:pt x="19165" y="3584"/>
                  <a:pt x="19112" y="3629"/>
                </a:cubicBezTo>
                <a:cubicBezTo>
                  <a:pt x="19080" y="3658"/>
                  <a:pt x="19037" y="3699"/>
                  <a:pt x="18995" y="3640"/>
                </a:cubicBezTo>
                <a:cubicBezTo>
                  <a:pt x="18976" y="3613"/>
                  <a:pt x="18997" y="3472"/>
                  <a:pt x="18962" y="3474"/>
                </a:cubicBezTo>
                <a:cubicBezTo>
                  <a:pt x="18921" y="3475"/>
                  <a:pt x="18851" y="3521"/>
                  <a:pt x="18839" y="3561"/>
                </a:cubicBezTo>
                <a:cubicBezTo>
                  <a:pt x="18778" y="3772"/>
                  <a:pt x="18736" y="3849"/>
                  <a:pt x="18532" y="3719"/>
                </a:cubicBezTo>
                <a:cubicBezTo>
                  <a:pt x="18464" y="3676"/>
                  <a:pt x="18224" y="3547"/>
                  <a:pt x="18320" y="3752"/>
                </a:cubicBezTo>
                <a:cubicBezTo>
                  <a:pt x="18192" y="3676"/>
                  <a:pt x="18092" y="3851"/>
                  <a:pt x="17982" y="3939"/>
                </a:cubicBezTo>
                <a:cubicBezTo>
                  <a:pt x="17999" y="3942"/>
                  <a:pt x="18029" y="3942"/>
                  <a:pt x="18039" y="3960"/>
                </a:cubicBezTo>
                <a:cubicBezTo>
                  <a:pt x="18061" y="3998"/>
                  <a:pt x="17836" y="4085"/>
                  <a:pt x="17795" y="4089"/>
                </a:cubicBezTo>
                <a:cubicBezTo>
                  <a:pt x="17742" y="4094"/>
                  <a:pt x="17557" y="4011"/>
                  <a:pt x="17607" y="4007"/>
                </a:cubicBezTo>
                <a:cubicBezTo>
                  <a:pt x="17524" y="4014"/>
                  <a:pt x="17463" y="4089"/>
                  <a:pt x="17382" y="4089"/>
                </a:cubicBezTo>
                <a:cubicBezTo>
                  <a:pt x="17319" y="4089"/>
                  <a:pt x="17171" y="4087"/>
                  <a:pt x="17134" y="4153"/>
                </a:cubicBezTo>
                <a:cubicBezTo>
                  <a:pt x="17104" y="4206"/>
                  <a:pt x="17006" y="4236"/>
                  <a:pt x="16999" y="4284"/>
                </a:cubicBezTo>
                <a:cubicBezTo>
                  <a:pt x="16991" y="4337"/>
                  <a:pt x="17020" y="4378"/>
                  <a:pt x="16991" y="4427"/>
                </a:cubicBezTo>
                <a:cubicBezTo>
                  <a:pt x="16938" y="4517"/>
                  <a:pt x="17190" y="4656"/>
                  <a:pt x="17082" y="4727"/>
                </a:cubicBezTo>
                <a:cubicBezTo>
                  <a:pt x="16970" y="4802"/>
                  <a:pt x="16848" y="4834"/>
                  <a:pt x="16709" y="4816"/>
                </a:cubicBezTo>
                <a:cubicBezTo>
                  <a:pt x="16639" y="4806"/>
                  <a:pt x="16294" y="4714"/>
                  <a:pt x="16258" y="4775"/>
                </a:cubicBezTo>
                <a:cubicBezTo>
                  <a:pt x="16214" y="4849"/>
                  <a:pt x="15969" y="4800"/>
                  <a:pt x="15896" y="4790"/>
                </a:cubicBezTo>
                <a:cubicBezTo>
                  <a:pt x="15693" y="4764"/>
                  <a:pt x="15631" y="4771"/>
                  <a:pt x="15531" y="4581"/>
                </a:cubicBezTo>
                <a:cubicBezTo>
                  <a:pt x="15481" y="4486"/>
                  <a:pt x="15398" y="4455"/>
                  <a:pt x="15394" y="4315"/>
                </a:cubicBezTo>
                <a:cubicBezTo>
                  <a:pt x="15318" y="4342"/>
                  <a:pt x="15168" y="4419"/>
                  <a:pt x="15089" y="4387"/>
                </a:cubicBezTo>
                <a:cubicBezTo>
                  <a:pt x="14938" y="4324"/>
                  <a:pt x="14720" y="3971"/>
                  <a:pt x="14532" y="3940"/>
                </a:cubicBezTo>
                <a:cubicBezTo>
                  <a:pt x="14463" y="3928"/>
                  <a:pt x="14369" y="3924"/>
                  <a:pt x="14312" y="3973"/>
                </a:cubicBezTo>
                <a:cubicBezTo>
                  <a:pt x="14288" y="3993"/>
                  <a:pt x="14156" y="3918"/>
                  <a:pt x="14100" y="3941"/>
                </a:cubicBezTo>
                <a:cubicBezTo>
                  <a:pt x="14024" y="3972"/>
                  <a:pt x="14000" y="4077"/>
                  <a:pt x="13920" y="4091"/>
                </a:cubicBezTo>
                <a:cubicBezTo>
                  <a:pt x="13818" y="4109"/>
                  <a:pt x="13799" y="4037"/>
                  <a:pt x="13723" y="4018"/>
                </a:cubicBezTo>
                <a:cubicBezTo>
                  <a:pt x="13565" y="3977"/>
                  <a:pt x="13294" y="4071"/>
                  <a:pt x="13358" y="4255"/>
                </a:cubicBezTo>
                <a:cubicBezTo>
                  <a:pt x="13436" y="4478"/>
                  <a:pt x="13070" y="4377"/>
                  <a:pt x="13106" y="4545"/>
                </a:cubicBezTo>
                <a:cubicBezTo>
                  <a:pt x="13125" y="4639"/>
                  <a:pt x="13060" y="4623"/>
                  <a:pt x="12988" y="4591"/>
                </a:cubicBezTo>
                <a:cubicBezTo>
                  <a:pt x="12991" y="4592"/>
                  <a:pt x="12855" y="4642"/>
                  <a:pt x="12827" y="4641"/>
                </a:cubicBezTo>
                <a:cubicBezTo>
                  <a:pt x="12757" y="4638"/>
                  <a:pt x="12662" y="4629"/>
                  <a:pt x="12602" y="4676"/>
                </a:cubicBezTo>
                <a:cubicBezTo>
                  <a:pt x="12579" y="4695"/>
                  <a:pt x="12564" y="4749"/>
                  <a:pt x="12547" y="4759"/>
                </a:cubicBezTo>
                <a:cubicBezTo>
                  <a:pt x="12611" y="4721"/>
                  <a:pt x="12257" y="4423"/>
                  <a:pt x="12258" y="4424"/>
                </a:cubicBezTo>
                <a:cubicBezTo>
                  <a:pt x="12206" y="4333"/>
                  <a:pt x="12198" y="4326"/>
                  <a:pt x="12217" y="4209"/>
                </a:cubicBezTo>
                <a:cubicBezTo>
                  <a:pt x="12248" y="4021"/>
                  <a:pt x="12122" y="4059"/>
                  <a:pt x="12058" y="3917"/>
                </a:cubicBezTo>
                <a:cubicBezTo>
                  <a:pt x="12010" y="3811"/>
                  <a:pt x="12259" y="3784"/>
                  <a:pt x="12315" y="3762"/>
                </a:cubicBezTo>
                <a:cubicBezTo>
                  <a:pt x="12359" y="3746"/>
                  <a:pt x="12563" y="3575"/>
                  <a:pt x="12469" y="3528"/>
                </a:cubicBezTo>
                <a:cubicBezTo>
                  <a:pt x="12284" y="3436"/>
                  <a:pt x="12183" y="3696"/>
                  <a:pt x="12056" y="3678"/>
                </a:cubicBezTo>
                <a:cubicBezTo>
                  <a:pt x="11899" y="3656"/>
                  <a:pt x="11728" y="3675"/>
                  <a:pt x="11568" y="3603"/>
                </a:cubicBezTo>
                <a:cubicBezTo>
                  <a:pt x="11339" y="3499"/>
                  <a:pt x="11213" y="3399"/>
                  <a:pt x="10945" y="3433"/>
                </a:cubicBezTo>
                <a:cubicBezTo>
                  <a:pt x="10833" y="3447"/>
                  <a:pt x="10724" y="3332"/>
                  <a:pt x="10631" y="3340"/>
                </a:cubicBezTo>
                <a:cubicBezTo>
                  <a:pt x="10578" y="3345"/>
                  <a:pt x="10518" y="3404"/>
                  <a:pt x="10465" y="3417"/>
                </a:cubicBezTo>
                <a:cubicBezTo>
                  <a:pt x="10378" y="3438"/>
                  <a:pt x="10267" y="3304"/>
                  <a:pt x="10177" y="3398"/>
                </a:cubicBezTo>
                <a:cubicBezTo>
                  <a:pt x="10114" y="3463"/>
                  <a:pt x="10181" y="3609"/>
                  <a:pt x="10140" y="3650"/>
                </a:cubicBezTo>
                <a:cubicBezTo>
                  <a:pt x="10096" y="3694"/>
                  <a:pt x="9658" y="3653"/>
                  <a:pt x="9657" y="3646"/>
                </a:cubicBezTo>
                <a:cubicBezTo>
                  <a:pt x="9670" y="3711"/>
                  <a:pt x="9709" y="3699"/>
                  <a:pt x="9655" y="3753"/>
                </a:cubicBezTo>
                <a:cubicBezTo>
                  <a:pt x="9619" y="3790"/>
                  <a:pt x="9551" y="3732"/>
                  <a:pt x="9511" y="3758"/>
                </a:cubicBezTo>
                <a:cubicBezTo>
                  <a:pt x="9485" y="3783"/>
                  <a:pt x="9458" y="3806"/>
                  <a:pt x="9430" y="3828"/>
                </a:cubicBezTo>
                <a:cubicBezTo>
                  <a:pt x="9367" y="3872"/>
                  <a:pt x="9368" y="3920"/>
                  <a:pt x="9333" y="3986"/>
                </a:cubicBezTo>
                <a:cubicBezTo>
                  <a:pt x="9297" y="4054"/>
                  <a:pt x="9230" y="3982"/>
                  <a:pt x="9168" y="3977"/>
                </a:cubicBezTo>
                <a:cubicBezTo>
                  <a:pt x="9017" y="3967"/>
                  <a:pt x="8771" y="3947"/>
                  <a:pt x="8702" y="3842"/>
                </a:cubicBezTo>
                <a:cubicBezTo>
                  <a:pt x="8668" y="3792"/>
                  <a:pt x="8664" y="3700"/>
                  <a:pt x="8643" y="3640"/>
                </a:cubicBezTo>
                <a:cubicBezTo>
                  <a:pt x="8610" y="3551"/>
                  <a:pt x="8458" y="3609"/>
                  <a:pt x="8476" y="3509"/>
                </a:cubicBezTo>
                <a:cubicBezTo>
                  <a:pt x="8500" y="3387"/>
                  <a:pt x="8733" y="3395"/>
                  <a:pt x="8801" y="3270"/>
                </a:cubicBezTo>
                <a:cubicBezTo>
                  <a:pt x="8853" y="3175"/>
                  <a:pt x="8826" y="3213"/>
                  <a:pt x="8770" y="3121"/>
                </a:cubicBezTo>
                <a:cubicBezTo>
                  <a:pt x="8753" y="3092"/>
                  <a:pt x="8739" y="3031"/>
                  <a:pt x="8717" y="3003"/>
                </a:cubicBezTo>
                <a:cubicBezTo>
                  <a:pt x="8683" y="2957"/>
                  <a:pt x="8658" y="3012"/>
                  <a:pt x="8626" y="3012"/>
                </a:cubicBezTo>
                <a:cubicBezTo>
                  <a:pt x="8577" y="3011"/>
                  <a:pt x="8522" y="2958"/>
                  <a:pt x="8492" y="2928"/>
                </a:cubicBezTo>
                <a:cubicBezTo>
                  <a:pt x="8443" y="2878"/>
                  <a:pt x="8507" y="2809"/>
                  <a:pt x="8560" y="2784"/>
                </a:cubicBezTo>
                <a:cubicBezTo>
                  <a:pt x="8610" y="2761"/>
                  <a:pt x="8758" y="2746"/>
                  <a:pt x="8717" y="2665"/>
                </a:cubicBezTo>
                <a:cubicBezTo>
                  <a:pt x="8699" y="2629"/>
                  <a:pt x="8518" y="2583"/>
                  <a:pt x="8551" y="2515"/>
                </a:cubicBezTo>
                <a:cubicBezTo>
                  <a:pt x="8558" y="2515"/>
                  <a:pt x="8564" y="2515"/>
                  <a:pt x="8571" y="2516"/>
                </a:cubicBezTo>
                <a:cubicBezTo>
                  <a:pt x="8766" y="2559"/>
                  <a:pt x="8498" y="1952"/>
                  <a:pt x="8492" y="1916"/>
                </a:cubicBezTo>
                <a:cubicBezTo>
                  <a:pt x="8479" y="1837"/>
                  <a:pt x="8341" y="1782"/>
                  <a:pt x="8301" y="1708"/>
                </a:cubicBezTo>
                <a:cubicBezTo>
                  <a:pt x="8266" y="1644"/>
                  <a:pt x="8281" y="1529"/>
                  <a:pt x="8238" y="1477"/>
                </a:cubicBezTo>
                <a:cubicBezTo>
                  <a:pt x="8183" y="1410"/>
                  <a:pt x="7954" y="1420"/>
                  <a:pt x="7967" y="1315"/>
                </a:cubicBezTo>
                <a:cubicBezTo>
                  <a:pt x="7981" y="1206"/>
                  <a:pt x="7773" y="1191"/>
                  <a:pt x="7702" y="1192"/>
                </a:cubicBezTo>
                <a:cubicBezTo>
                  <a:pt x="7610" y="1194"/>
                  <a:pt x="7479" y="1179"/>
                  <a:pt x="7407" y="1244"/>
                </a:cubicBezTo>
                <a:cubicBezTo>
                  <a:pt x="7337" y="1307"/>
                  <a:pt x="7335" y="1254"/>
                  <a:pt x="7280" y="1246"/>
                </a:cubicBezTo>
                <a:cubicBezTo>
                  <a:pt x="7129" y="1224"/>
                  <a:pt x="6848" y="1392"/>
                  <a:pt x="6735" y="1278"/>
                </a:cubicBezTo>
                <a:cubicBezTo>
                  <a:pt x="6666" y="1209"/>
                  <a:pt x="6543" y="1151"/>
                  <a:pt x="6524" y="1044"/>
                </a:cubicBezTo>
                <a:cubicBezTo>
                  <a:pt x="6497" y="892"/>
                  <a:pt x="6400" y="872"/>
                  <a:pt x="6279" y="790"/>
                </a:cubicBezTo>
                <a:cubicBezTo>
                  <a:pt x="6166" y="715"/>
                  <a:pt x="6185" y="672"/>
                  <a:pt x="6004" y="680"/>
                </a:cubicBezTo>
                <a:cubicBezTo>
                  <a:pt x="5876" y="685"/>
                  <a:pt x="5728" y="715"/>
                  <a:pt x="5608" y="654"/>
                </a:cubicBezTo>
                <a:cubicBezTo>
                  <a:pt x="5492" y="594"/>
                  <a:pt x="5160" y="275"/>
                  <a:pt x="5181" y="603"/>
                </a:cubicBezTo>
                <a:cubicBezTo>
                  <a:pt x="5190" y="748"/>
                  <a:pt x="4700" y="346"/>
                  <a:pt x="4648" y="316"/>
                </a:cubicBezTo>
                <a:cubicBezTo>
                  <a:pt x="4489" y="223"/>
                  <a:pt x="4321" y="69"/>
                  <a:pt x="4136" y="211"/>
                </a:cubicBezTo>
                <a:cubicBezTo>
                  <a:pt x="4051" y="277"/>
                  <a:pt x="4034" y="145"/>
                  <a:pt x="3953" y="115"/>
                </a:cubicBezTo>
                <a:cubicBezTo>
                  <a:pt x="3827" y="69"/>
                  <a:pt x="3695" y="42"/>
                  <a:pt x="3566" y="4"/>
                </a:cubicBezTo>
                <a:cubicBezTo>
                  <a:pt x="3495" y="-17"/>
                  <a:pt x="3438" y="52"/>
                  <a:pt x="3405" y="108"/>
                </a:cubicBezTo>
                <a:cubicBezTo>
                  <a:pt x="3332" y="229"/>
                  <a:pt x="3500" y="310"/>
                  <a:pt x="3387" y="424"/>
                </a:cubicBezTo>
                <a:cubicBezTo>
                  <a:pt x="3283" y="527"/>
                  <a:pt x="3174" y="632"/>
                  <a:pt x="3330" y="732"/>
                </a:cubicBezTo>
                <a:cubicBezTo>
                  <a:pt x="3392" y="771"/>
                  <a:pt x="3200" y="864"/>
                  <a:pt x="3170" y="903"/>
                </a:cubicBezTo>
                <a:cubicBezTo>
                  <a:pt x="3056" y="1047"/>
                  <a:pt x="3272" y="1007"/>
                  <a:pt x="3354" y="1009"/>
                </a:cubicBezTo>
                <a:cubicBezTo>
                  <a:pt x="3507" y="1014"/>
                  <a:pt x="3464" y="1267"/>
                  <a:pt x="3446" y="1356"/>
                </a:cubicBezTo>
                <a:cubicBezTo>
                  <a:pt x="3437" y="1398"/>
                  <a:pt x="3460" y="1572"/>
                  <a:pt x="3452" y="1574"/>
                </a:cubicBezTo>
                <a:cubicBezTo>
                  <a:pt x="3343" y="1597"/>
                  <a:pt x="3259" y="1556"/>
                  <a:pt x="3165" y="1515"/>
                </a:cubicBezTo>
                <a:cubicBezTo>
                  <a:pt x="3143" y="1505"/>
                  <a:pt x="3119" y="1498"/>
                  <a:pt x="3094" y="1491"/>
                </a:cubicBezTo>
                <a:cubicBezTo>
                  <a:pt x="3119" y="1531"/>
                  <a:pt x="3157" y="1550"/>
                  <a:pt x="3192" y="1581"/>
                </a:cubicBezTo>
                <a:cubicBezTo>
                  <a:pt x="3244" y="1627"/>
                  <a:pt x="3263" y="1659"/>
                  <a:pt x="3299" y="1717"/>
                </a:cubicBezTo>
                <a:cubicBezTo>
                  <a:pt x="3340" y="1783"/>
                  <a:pt x="3416" y="1811"/>
                  <a:pt x="3463" y="1872"/>
                </a:cubicBezTo>
                <a:cubicBezTo>
                  <a:pt x="3531" y="1960"/>
                  <a:pt x="3534" y="2090"/>
                  <a:pt x="3597" y="2188"/>
                </a:cubicBezTo>
                <a:cubicBezTo>
                  <a:pt x="3645" y="2265"/>
                  <a:pt x="3694" y="2374"/>
                  <a:pt x="3776" y="2417"/>
                </a:cubicBezTo>
                <a:cubicBezTo>
                  <a:pt x="3887" y="2475"/>
                  <a:pt x="4024" y="2405"/>
                  <a:pt x="4021" y="2579"/>
                </a:cubicBezTo>
                <a:cubicBezTo>
                  <a:pt x="4020" y="2647"/>
                  <a:pt x="4023" y="2690"/>
                  <a:pt x="3994" y="2752"/>
                </a:cubicBezTo>
                <a:cubicBezTo>
                  <a:pt x="3972" y="2798"/>
                  <a:pt x="3951" y="2844"/>
                  <a:pt x="3933" y="2896"/>
                </a:cubicBezTo>
                <a:cubicBezTo>
                  <a:pt x="3919" y="2939"/>
                  <a:pt x="3900" y="2990"/>
                  <a:pt x="3879" y="3037"/>
                </a:cubicBezTo>
                <a:cubicBezTo>
                  <a:pt x="3853" y="3092"/>
                  <a:pt x="3859" y="3138"/>
                  <a:pt x="3859" y="3199"/>
                </a:cubicBezTo>
                <a:cubicBezTo>
                  <a:pt x="3859" y="3252"/>
                  <a:pt x="3859" y="3306"/>
                  <a:pt x="3859" y="3360"/>
                </a:cubicBezTo>
                <a:cubicBezTo>
                  <a:pt x="3859" y="3419"/>
                  <a:pt x="3871" y="3462"/>
                  <a:pt x="3832" y="3496"/>
                </a:cubicBezTo>
                <a:cubicBezTo>
                  <a:pt x="3765" y="3556"/>
                  <a:pt x="3656" y="3512"/>
                  <a:pt x="3642" y="3629"/>
                </a:cubicBezTo>
                <a:cubicBezTo>
                  <a:pt x="3632" y="3718"/>
                  <a:pt x="3625" y="3847"/>
                  <a:pt x="3682" y="3913"/>
                </a:cubicBezTo>
                <a:cubicBezTo>
                  <a:pt x="3740" y="3980"/>
                  <a:pt x="3780" y="3995"/>
                  <a:pt x="3778" y="4088"/>
                </a:cubicBezTo>
                <a:cubicBezTo>
                  <a:pt x="3776" y="4145"/>
                  <a:pt x="3784" y="4188"/>
                  <a:pt x="3798" y="4244"/>
                </a:cubicBezTo>
                <a:cubicBezTo>
                  <a:pt x="3824" y="4346"/>
                  <a:pt x="3832" y="4425"/>
                  <a:pt x="3832" y="4533"/>
                </a:cubicBezTo>
                <a:cubicBezTo>
                  <a:pt x="3832" y="4591"/>
                  <a:pt x="3829" y="4650"/>
                  <a:pt x="3832" y="4708"/>
                </a:cubicBezTo>
                <a:cubicBezTo>
                  <a:pt x="3835" y="4783"/>
                  <a:pt x="3850" y="4770"/>
                  <a:pt x="3915" y="4788"/>
                </a:cubicBezTo>
                <a:cubicBezTo>
                  <a:pt x="3938" y="4795"/>
                  <a:pt x="3941" y="4812"/>
                  <a:pt x="3965" y="4818"/>
                </a:cubicBezTo>
                <a:cubicBezTo>
                  <a:pt x="3978" y="4821"/>
                  <a:pt x="4010" y="4809"/>
                  <a:pt x="4023" y="4814"/>
                </a:cubicBezTo>
                <a:cubicBezTo>
                  <a:pt x="4066" y="4833"/>
                  <a:pt x="4052" y="4909"/>
                  <a:pt x="4041" y="4951"/>
                </a:cubicBezTo>
                <a:cubicBezTo>
                  <a:pt x="4026" y="5008"/>
                  <a:pt x="4028" y="5054"/>
                  <a:pt x="4021" y="5113"/>
                </a:cubicBezTo>
                <a:cubicBezTo>
                  <a:pt x="4016" y="5156"/>
                  <a:pt x="3997" y="5176"/>
                  <a:pt x="3993" y="5220"/>
                </a:cubicBezTo>
                <a:cubicBezTo>
                  <a:pt x="3988" y="5264"/>
                  <a:pt x="4005" y="5314"/>
                  <a:pt x="3995" y="5357"/>
                </a:cubicBezTo>
                <a:cubicBezTo>
                  <a:pt x="3986" y="5393"/>
                  <a:pt x="3957" y="5434"/>
                  <a:pt x="3946" y="5469"/>
                </a:cubicBezTo>
                <a:cubicBezTo>
                  <a:pt x="3929" y="5523"/>
                  <a:pt x="3910" y="5575"/>
                  <a:pt x="3885" y="5625"/>
                </a:cubicBezTo>
                <a:cubicBezTo>
                  <a:pt x="3873" y="5651"/>
                  <a:pt x="3845" y="5686"/>
                  <a:pt x="3838" y="5711"/>
                </a:cubicBezTo>
                <a:cubicBezTo>
                  <a:pt x="3824" y="5759"/>
                  <a:pt x="3842" y="5808"/>
                  <a:pt x="3819" y="5854"/>
                </a:cubicBezTo>
                <a:cubicBezTo>
                  <a:pt x="3794" y="5907"/>
                  <a:pt x="3773" y="5934"/>
                  <a:pt x="3758" y="5996"/>
                </a:cubicBezTo>
                <a:cubicBezTo>
                  <a:pt x="3730" y="6107"/>
                  <a:pt x="3696" y="6211"/>
                  <a:pt x="3697" y="6325"/>
                </a:cubicBezTo>
                <a:cubicBezTo>
                  <a:pt x="3698" y="6430"/>
                  <a:pt x="3695" y="6522"/>
                  <a:pt x="3671" y="6621"/>
                </a:cubicBezTo>
                <a:cubicBezTo>
                  <a:pt x="3660" y="6669"/>
                  <a:pt x="3633" y="6721"/>
                  <a:pt x="3622" y="6762"/>
                </a:cubicBezTo>
                <a:cubicBezTo>
                  <a:pt x="3613" y="6799"/>
                  <a:pt x="3596" y="6828"/>
                  <a:pt x="3588" y="6862"/>
                </a:cubicBezTo>
                <a:cubicBezTo>
                  <a:pt x="3577" y="6912"/>
                  <a:pt x="3594" y="6969"/>
                  <a:pt x="3583" y="7019"/>
                </a:cubicBezTo>
                <a:cubicBezTo>
                  <a:pt x="3582" y="7028"/>
                  <a:pt x="3564" y="7037"/>
                  <a:pt x="3561" y="7050"/>
                </a:cubicBezTo>
                <a:cubicBezTo>
                  <a:pt x="3553" y="7082"/>
                  <a:pt x="3564" y="7119"/>
                  <a:pt x="3557" y="7153"/>
                </a:cubicBezTo>
                <a:cubicBezTo>
                  <a:pt x="3540" y="7230"/>
                  <a:pt x="3507" y="7268"/>
                  <a:pt x="3509" y="7349"/>
                </a:cubicBezTo>
                <a:cubicBezTo>
                  <a:pt x="3509" y="7393"/>
                  <a:pt x="3516" y="7441"/>
                  <a:pt x="3503" y="7483"/>
                </a:cubicBezTo>
                <a:cubicBezTo>
                  <a:pt x="3476" y="7577"/>
                  <a:pt x="3381" y="7634"/>
                  <a:pt x="3340" y="7720"/>
                </a:cubicBezTo>
                <a:cubicBezTo>
                  <a:pt x="3297" y="7809"/>
                  <a:pt x="3325" y="7915"/>
                  <a:pt x="3345" y="8009"/>
                </a:cubicBezTo>
                <a:cubicBezTo>
                  <a:pt x="3367" y="8115"/>
                  <a:pt x="3296" y="8186"/>
                  <a:pt x="3220" y="8245"/>
                </a:cubicBezTo>
                <a:cubicBezTo>
                  <a:pt x="3180" y="8275"/>
                  <a:pt x="3138" y="8288"/>
                  <a:pt x="3097" y="8311"/>
                </a:cubicBezTo>
                <a:cubicBezTo>
                  <a:pt x="3064" y="8331"/>
                  <a:pt x="3034" y="8363"/>
                  <a:pt x="2998" y="8380"/>
                </a:cubicBezTo>
                <a:cubicBezTo>
                  <a:pt x="2940" y="8408"/>
                  <a:pt x="2855" y="8435"/>
                  <a:pt x="2833" y="8506"/>
                </a:cubicBezTo>
                <a:cubicBezTo>
                  <a:pt x="2821" y="8547"/>
                  <a:pt x="2830" y="8628"/>
                  <a:pt x="2841" y="8669"/>
                </a:cubicBezTo>
                <a:cubicBezTo>
                  <a:pt x="2849" y="8701"/>
                  <a:pt x="2861" y="8715"/>
                  <a:pt x="2863" y="8750"/>
                </a:cubicBezTo>
                <a:cubicBezTo>
                  <a:pt x="2864" y="8774"/>
                  <a:pt x="2854" y="8810"/>
                  <a:pt x="2861" y="8832"/>
                </a:cubicBezTo>
                <a:cubicBezTo>
                  <a:pt x="2871" y="8866"/>
                  <a:pt x="2907" y="8875"/>
                  <a:pt x="2918" y="8910"/>
                </a:cubicBezTo>
                <a:cubicBezTo>
                  <a:pt x="2925" y="8934"/>
                  <a:pt x="2915" y="8966"/>
                  <a:pt x="2922" y="8992"/>
                </a:cubicBezTo>
                <a:cubicBezTo>
                  <a:pt x="2927" y="9012"/>
                  <a:pt x="2941" y="9023"/>
                  <a:pt x="2945" y="9046"/>
                </a:cubicBezTo>
                <a:cubicBezTo>
                  <a:pt x="2960" y="9134"/>
                  <a:pt x="2952" y="9303"/>
                  <a:pt x="2891" y="9370"/>
                </a:cubicBezTo>
                <a:cubicBezTo>
                  <a:pt x="2836" y="9432"/>
                  <a:pt x="2739" y="9442"/>
                  <a:pt x="2674" y="9476"/>
                </a:cubicBezTo>
                <a:cubicBezTo>
                  <a:pt x="2653" y="9488"/>
                  <a:pt x="2602" y="9505"/>
                  <a:pt x="2596" y="9537"/>
                </a:cubicBezTo>
                <a:cubicBezTo>
                  <a:pt x="2592" y="9562"/>
                  <a:pt x="2613" y="9575"/>
                  <a:pt x="2617" y="9598"/>
                </a:cubicBezTo>
                <a:cubicBezTo>
                  <a:pt x="2623" y="9629"/>
                  <a:pt x="2634" y="9719"/>
                  <a:pt x="2621" y="9748"/>
                </a:cubicBezTo>
                <a:cubicBezTo>
                  <a:pt x="2597" y="9803"/>
                  <a:pt x="2406" y="9774"/>
                  <a:pt x="2348" y="9773"/>
                </a:cubicBezTo>
                <a:cubicBezTo>
                  <a:pt x="2277" y="9773"/>
                  <a:pt x="2066" y="9808"/>
                  <a:pt x="2078" y="9909"/>
                </a:cubicBezTo>
                <a:cubicBezTo>
                  <a:pt x="2081" y="9932"/>
                  <a:pt x="2101" y="9931"/>
                  <a:pt x="2105" y="9951"/>
                </a:cubicBezTo>
                <a:cubicBezTo>
                  <a:pt x="2109" y="9972"/>
                  <a:pt x="2107" y="9993"/>
                  <a:pt x="2107" y="10016"/>
                </a:cubicBezTo>
                <a:cubicBezTo>
                  <a:pt x="2107" y="10056"/>
                  <a:pt x="2121" y="10126"/>
                  <a:pt x="2105" y="10162"/>
                </a:cubicBezTo>
                <a:cubicBezTo>
                  <a:pt x="2088" y="10199"/>
                  <a:pt x="2034" y="10218"/>
                  <a:pt x="2000" y="10238"/>
                </a:cubicBezTo>
                <a:cubicBezTo>
                  <a:pt x="1960" y="10262"/>
                  <a:pt x="1937" y="10281"/>
                  <a:pt x="1892" y="10286"/>
                </a:cubicBezTo>
                <a:cubicBezTo>
                  <a:pt x="1796" y="10298"/>
                  <a:pt x="1698" y="10266"/>
                  <a:pt x="1608" y="10314"/>
                </a:cubicBezTo>
                <a:cubicBezTo>
                  <a:pt x="1574" y="10333"/>
                  <a:pt x="1553" y="10351"/>
                  <a:pt x="1533" y="10387"/>
                </a:cubicBezTo>
                <a:cubicBezTo>
                  <a:pt x="1526" y="10399"/>
                  <a:pt x="1517" y="10431"/>
                  <a:pt x="1509" y="10441"/>
                </a:cubicBezTo>
                <a:cubicBezTo>
                  <a:pt x="1489" y="10465"/>
                  <a:pt x="1461" y="10485"/>
                  <a:pt x="1433" y="10505"/>
                </a:cubicBezTo>
                <a:cubicBezTo>
                  <a:pt x="1413" y="10521"/>
                  <a:pt x="1393" y="10536"/>
                  <a:pt x="1377" y="10556"/>
                </a:cubicBezTo>
                <a:cubicBezTo>
                  <a:pt x="1339" y="10601"/>
                  <a:pt x="1334" y="10623"/>
                  <a:pt x="1318" y="10677"/>
                </a:cubicBezTo>
                <a:cubicBezTo>
                  <a:pt x="1300" y="10739"/>
                  <a:pt x="1236" y="10806"/>
                  <a:pt x="1190" y="10852"/>
                </a:cubicBezTo>
                <a:cubicBezTo>
                  <a:pt x="1096" y="10870"/>
                  <a:pt x="1017" y="11053"/>
                  <a:pt x="1039" y="11121"/>
                </a:cubicBezTo>
                <a:cubicBezTo>
                  <a:pt x="1053" y="11163"/>
                  <a:pt x="1122" y="11226"/>
                  <a:pt x="1155" y="11262"/>
                </a:cubicBezTo>
                <a:cubicBezTo>
                  <a:pt x="1205" y="11314"/>
                  <a:pt x="1218" y="11351"/>
                  <a:pt x="1244" y="11418"/>
                </a:cubicBezTo>
                <a:cubicBezTo>
                  <a:pt x="1260" y="11460"/>
                  <a:pt x="1263" y="11527"/>
                  <a:pt x="1270" y="11591"/>
                </a:cubicBezTo>
                <a:cubicBezTo>
                  <a:pt x="1281" y="11677"/>
                  <a:pt x="1301" y="11758"/>
                  <a:pt x="1378" y="11769"/>
                </a:cubicBezTo>
                <a:cubicBezTo>
                  <a:pt x="1449" y="11778"/>
                  <a:pt x="1502" y="11752"/>
                  <a:pt x="1567" y="11740"/>
                </a:cubicBezTo>
                <a:cubicBezTo>
                  <a:pt x="1602" y="11733"/>
                  <a:pt x="1729" y="11742"/>
                  <a:pt x="1752" y="11773"/>
                </a:cubicBezTo>
                <a:cubicBezTo>
                  <a:pt x="1769" y="11796"/>
                  <a:pt x="1763" y="11924"/>
                  <a:pt x="1757" y="11957"/>
                </a:cubicBezTo>
                <a:cubicBezTo>
                  <a:pt x="1750" y="11996"/>
                  <a:pt x="1731" y="12023"/>
                  <a:pt x="1728" y="12064"/>
                </a:cubicBezTo>
                <a:cubicBezTo>
                  <a:pt x="1726" y="12090"/>
                  <a:pt x="1729" y="12118"/>
                  <a:pt x="1729" y="12144"/>
                </a:cubicBezTo>
                <a:cubicBezTo>
                  <a:pt x="1729" y="12222"/>
                  <a:pt x="1739" y="12311"/>
                  <a:pt x="1729" y="12388"/>
                </a:cubicBezTo>
                <a:cubicBezTo>
                  <a:pt x="1726" y="12414"/>
                  <a:pt x="1713" y="12428"/>
                  <a:pt x="1707" y="12448"/>
                </a:cubicBezTo>
                <a:cubicBezTo>
                  <a:pt x="1697" y="12483"/>
                  <a:pt x="1708" y="12514"/>
                  <a:pt x="1702" y="12549"/>
                </a:cubicBezTo>
                <a:cubicBezTo>
                  <a:pt x="1691" y="12616"/>
                  <a:pt x="1667" y="12649"/>
                  <a:pt x="1614" y="12676"/>
                </a:cubicBezTo>
                <a:cubicBezTo>
                  <a:pt x="1562" y="12703"/>
                  <a:pt x="1518" y="12757"/>
                  <a:pt x="1458" y="12766"/>
                </a:cubicBezTo>
                <a:cubicBezTo>
                  <a:pt x="1394" y="12776"/>
                  <a:pt x="1351" y="12785"/>
                  <a:pt x="1288" y="12812"/>
                </a:cubicBezTo>
                <a:cubicBezTo>
                  <a:pt x="1249" y="12829"/>
                  <a:pt x="1174" y="12846"/>
                  <a:pt x="1166" y="12892"/>
                </a:cubicBezTo>
                <a:cubicBezTo>
                  <a:pt x="1201" y="12918"/>
                  <a:pt x="1217" y="12969"/>
                  <a:pt x="1236" y="13007"/>
                </a:cubicBezTo>
                <a:cubicBezTo>
                  <a:pt x="1253" y="13042"/>
                  <a:pt x="1288" y="13079"/>
                  <a:pt x="1298" y="13113"/>
                </a:cubicBezTo>
                <a:cubicBezTo>
                  <a:pt x="1319" y="13187"/>
                  <a:pt x="1265" y="13249"/>
                  <a:pt x="1230" y="13304"/>
                </a:cubicBezTo>
                <a:cubicBezTo>
                  <a:pt x="1215" y="13327"/>
                  <a:pt x="1198" y="13358"/>
                  <a:pt x="1183" y="13378"/>
                </a:cubicBezTo>
                <a:cubicBezTo>
                  <a:pt x="1166" y="13402"/>
                  <a:pt x="1127" y="13418"/>
                  <a:pt x="1113" y="13444"/>
                </a:cubicBezTo>
                <a:cubicBezTo>
                  <a:pt x="1099" y="13470"/>
                  <a:pt x="1099" y="13545"/>
                  <a:pt x="1106" y="13574"/>
                </a:cubicBezTo>
                <a:cubicBezTo>
                  <a:pt x="1111" y="13593"/>
                  <a:pt x="1129" y="13599"/>
                  <a:pt x="1132" y="13616"/>
                </a:cubicBezTo>
                <a:cubicBezTo>
                  <a:pt x="1135" y="13632"/>
                  <a:pt x="1129" y="13652"/>
                  <a:pt x="1134" y="13668"/>
                </a:cubicBezTo>
                <a:cubicBezTo>
                  <a:pt x="1154" y="13743"/>
                  <a:pt x="1184" y="13771"/>
                  <a:pt x="1248" y="13808"/>
                </a:cubicBezTo>
                <a:cubicBezTo>
                  <a:pt x="1346" y="13864"/>
                  <a:pt x="1322" y="13947"/>
                  <a:pt x="1323" y="14045"/>
                </a:cubicBezTo>
                <a:cubicBezTo>
                  <a:pt x="1324" y="14099"/>
                  <a:pt x="1326" y="14113"/>
                  <a:pt x="1297" y="14153"/>
                </a:cubicBezTo>
                <a:cubicBezTo>
                  <a:pt x="1278" y="14179"/>
                  <a:pt x="1252" y="14188"/>
                  <a:pt x="1241" y="14219"/>
                </a:cubicBezTo>
                <a:cubicBezTo>
                  <a:pt x="1212" y="14307"/>
                  <a:pt x="1330" y="14355"/>
                  <a:pt x="1377" y="14403"/>
                </a:cubicBezTo>
                <a:cubicBezTo>
                  <a:pt x="1406" y="14433"/>
                  <a:pt x="1424" y="14430"/>
                  <a:pt x="1432" y="14475"/>
                </a:cubicBezTo>
                <a:cubicBezTo>
                  <a:pt x="1440" y="14521"/>
                  <a:pt x="1414" y="14554"/>
                  <a:pt x="1406" y="14597"/>
                </a:cubicBezTo>
                <a:cubicBezTo>
                  <a:pt x="1399" y="14636"/>
                  <a:pt x="1400" y="14670"/>
                  <a:pt x="1390" y="14705"/>
                </a:cubicBezTo>
                <a:cubicBezTo>
                  <a:pt x="1381" y="14741"/>
                  <a:pt x="1377" y="14771"/>
                  <a:pt x="1377" y="14813"/>
                </a:cubicBezTo>
                <a:cubicBezTo>
                  <a:pt x="1377" y="14892"/>
                  <a:pt x="1388" y="14942"/>
                  <a:pt x="1336" y="15001"/>
                </a:cubicBezTo>
                <a:cubicBezTo>
                  <a:pt x="1298" y="15044"/>
                  <a:pt x="1253" y="15069"/>
                  <a:pt x="1210" y="15103"/>
                </a:cubicBezTo>
                <a:cubicBezTo>
                  <a:pt x="1152" y="15147"/>
                  <a:pt x="1083" y="15166"/>
                  <a:pt x="1025" y="15203"/>
                </a:cubicBezTo>
                <a:cubicBezTo>
                  <a:pt x="957" y="15245"/>
                  <a:pt x="944" y="15305"/>
                  <a:pt x="945" y="15379"/>
                </a:cubicBezTo>
                <a:cubicBezTo>
                  <a:pt x="946" y="15460"/>
                  <a:pt x="914" y="15532"/>
                  <a:pt x="894" y="15608"/>
                </a:cubicBezTo>
                <a:cubicBezTo>
                  <a:pt x="874" y="15682"/>
                  <a:pt x="869" y="15728"/>
                  <a:pt x="789" y="15764"/>
                </a:cubicBezTo>
                <a:cubicBezTo>
                  <a:pt x="757" y="15778"/>
                  <a:pt x="727" y="15787"/>
                  <a:pt x="689" y="15796"/>
                </a:cubicBezTo>
                <a:cubicBezTo>
                  <a:pt x="674" y="15800"/>
                  <a:pt x="655" y="15801"/>
                  <a:pt x="636" y="15802"/>
                </a:cubicBezTo>
                <a:cubicBezTo>
                  <a:pt x="615" y="15804"/>
                  <a:pt x="595" y="15805"/>
                  <a:pt x="580" y="15811"/>
                </a:cubicBezTo>
                <a:cubicBezTo>
                  <a:pt x="501" y="15842"/>
                  <a:pt x="547" y="15967"/>
                  <a:pt x="460" y="16000"/>
                </a:cubicBezTo>
                <a:cubicBezTo>
                  <a:pt x="393" y="16024"/>
                  <a:pt x="332" y="16015"/>
                  <a:pt x="258" y="16024"/>
                </a:cubicBezTo>
                <a:cubicBezTo>
                  <a:pt x="167" y="16035"/>
                  <a:pt x="181" y="16138"/>
                  <a:pt x="190" y="16214"/>
                </a:cubicBezTo>
                <a:cubicBezTo>
                  <a:pt x="197" y="16282"/>
                  <a:pt x="238" y="16351"/>
                  <a:pt x="272" y="16414"/>
                </a:cubicBezTo>
                <a:cubicBezTo>
                  <a:pt x="306" y="16479"/>
                  <a:pt x="334" y="16547"/>
                  <a:pt x="358" y="16618"/>
                </a:cubicBezTo>
                <a:cubicBezTo>
                  <a:pt x="384" y="16692"/>
                  <a:pt x="448" y="16719"/>
                  <a:pt x="492" y="16769"/>
                </a:cubicBezTo>
                <a:cubicBezTo>
                  <a:pt x="499" y="16777"/>
                  <a:pt x="505" y="16786"/>
                  <a:pt x="511" y="16796"/>
                </a:cubicBezTo>
                <a:cubicBezTo>
                  <a:pt x="554" y="16869"/>
                  <a:pt x="538" y="16937"/>
                  <a:pt x="595" y="17002"/>
                </a:cubicBezTo>
                <a:cubicBezTo>
                  <a:pt x="640" y="17053"/>
                  <a:pt x="712" y="17078"/>
                  <a:pt x="728" y="17146"/>
                </a:cubicBezTo>
                <a:cubicBezTo>
                  <a:pt x="747" y="17226"/>
                  <a:pt x="703" y="17294"/>
                  <a:pt x="703" y="17373"/>
                </a:cubicBezTo>
                <a:cubicBezTo>
                  <a:pt x="704" y="17455"/>
                  <a:pt x="730" y="17521"/>
                  <a:pt x="730" y="17602"/>
                </a:cubicBezTo>
                <a:cubicBezTo>
                  <a:pt x="730" y="17687"/>
                  <a:pt x="699" y="17713"/>
                  <a:pt x="656" y="17783"/>
                </a:cubicBezTo>
                <a:cubicBezTo>
                  <a:pt x="614" y="17851"/>
                  <a:pt x="549" y="17928"/>
                  <a:pt x="541" y="18008"/>
                </a:cubicBezTo>
                <a:cubicBezTo>
                  <a:pt x="536" y="18056"/>
                  <a:pt x="549" y="18107"/>
                  <a:pt x="542" y="18155"/>
                </a:cubicBezTo>
                <a:cubicBezTo>
                  <a:pt x="538" y="18190"/>
                  <a:pt x="526" y="18203"/>
                  <a:pt x="514" y="18234"/>
                </a:cubicBezTo>
                <a:cubicBezTo>
                  <a:pt x="487" y="18309"/>
                  <a:pt x="528" y="18351"/>
                  <a:pt x="585" y="18396"/>
                </a:cubicBezTo>
                <a:cubicBezTo>
                  <a:pt x="662" y="18456"/>
                  <a:pt x="677" y="18492"/>
                  <a:pt x="677" y="18585"/>
                </a:cubicBezTo>
                <a:cubicBezTo>
                  <a:pt x="676" y="18626"/>
                  <a:pt x="679" y="18666"/>
                  <a:pt x="677" y="18707"/>
                </a:cubicBezTo>
                <a:cubicBezTo>
                  <a:pt x="675" y="18749"/>
                  <a:pt x="658" y="18758"/>
                  <a:pt x="652" y="18790"/>
                </a:cubicBezTo>
                <a:cubicBezTo>
                  <a:pt x="646" y="18825"/>
                  <a:pt x="664" y="18877"/>
                  <a:pt x="645" y="18910"/>
                </a:cubicBezTo>
                <a:cubicBezTo>
                  <a:pt x="633" y="18933"/>
                  <a:pt x="596" y="18949"/>
                  <a:pt x="577" y="18969"/>
                </a:cubicBezTo>
                <a:cubicBezTo>
                  <a:pt x="548" y="18997"/>
                  <a:pt x="522" y="19019"/>
                  <a:pt x="514" y="19056"/>
                </a:cubicBezTo>
                <a:cubicBezTo>
                  <a:pt x="507" y="19087"/>
                  <a:pt x="517" y="19133"/>
                  <a:pt x="516" y="19165"/>
                </a:cubicBezTo>
                <a:cubicBezTo>
                  <a:pt x="513" y="19234"/>
                  <a:pt x="474" y="19286"/>
                  <a:pt x="408" y="19314"/>
                </a:cubicBezTo>
                <a:cubicBezTo>
                  <a:pt x="343" y="19341"/>
                  <a:pt x="278" y="19330"/>
                  <a:pt x="205" y="19342"/>
                </a:cubicBezTo>
                <a:cubicBezTo>
                  <a:pt x="174" y="19348"/>
                  <a:pt x="137" y="19359"/>
                  <a:pt x="102" y="19371"/>
                </a:cubicBezTo>
                <a:cubicBezTo>
                  <a:pt x="86" y="19376"/>
                  <a:pt x="70" y="19382"/>
                  <a:pt x="55" y="19387"/>
                </a:cubicBezTo>
                <a:cubicBezTo>
                  <a:pt x="4" y="19405"/>
                  <a:pt x="10" y="19393"/>
                  <a:pt x="3" y="19447"/>
                </a:cubicBezTo>
                <a:cubicBezTo>
                  <a:pt x="-6" y="19507"/>
                  <a:pt x="7" y="19558"/>
                  <a:pt x="22" y="19610"/>
                </a:cubicBezTo>
                <a:cubicBezTo>
                  <a:pt x="37" y="19607"/>
                  <a:pt x="52" y="19604"/>
                  <a:pt x="67" y="19602"/>
                </a:cubicBezTo>
                <a:cubicBezTo>
                  <a:pt x="103" y="19598"/>
                  <a:pt x="139" y="19596"/>
                  <a:pt x="176" y="19596"/>
                </a:cubicBezTo>
                <a:cubicBezTo>
                  <a:pt x="293" y="19596"/>
                  <a:pt x="367" y="19555"/>
                  <a:pt x="381" y="19676"/>
                </a:cubicBezTo>
                <a:cubicBezTo>
                  <a:pt x="385" y="19705"/>
                  <a:pt x="362" y="19767"/>
                  <a:pt x="387" y="19792"/>
                </a:cubicBezTo>
                <a:cubicBezTo>
                  <a:pt x="412" y="19817"/>
                  <a:pt x="509" y="19798"/>
                  <a:pt x="542" y="19798"/>
                </a:cubicBezTo>
                <a:cubicBezTo>
                  <a:pt x="580" y="19797"/>
                  <a:pt x="626" y="19792"/>
                  <a:pt x="664" y="19797"/>
                </a:cubicBezTo>
                <a:cubicBezTo>
                  <a:pt x="747" y="19808"/>
                  <a:pt x="733" y="19794"/>
                  <a:pt x="745" y="19878"/>
                </a:cubicBezTo>
                <a:cubicBezTo>
                  <a:pt x="756" y="19955"/>
                  <a:pt x="744" y="20042"/>
                  <a:pt x="744" y="20121"/>
                </a:cubicBezTo>
                <a:cubicBezTo>
                  <a:pt x="744" y="20319"/>
                  <a:pt x="688" y="20573"/>
                  <a:pt x="937" y="20639"/>
                </a:cubicBezTo>
                <a:cubicBezTo>
                  <a:pt x="1016" y="20660"/>
                  <a:pt x="1095" y="20653"/>
                  <a:pt x="1160" y="20617"/>
                </a:cubicBezTo>
                <a:cubicBezTo>
                  <a:pt x="1191" y="20600"/>
                  <a:pt x="1188" y="20576"/>
                  <a:pt x="1228" y="20564"/>
                </a:cubicBezTo>
                <a:cubicBezTo>
                  <a:pt x="1270" y="20551"/>
                  <a:pt x="1346" y="20565"/>
                  <a:pt x="1391" y="20566"/>
                </a:cubicBezTo>
                <a:cubicBezTo>
                  <a:pt x="1469" y="20566"/>
                  <a:pt x="1600" y="20535"/>
                  <a:pt x="1636" y="20603"/>
                </a:cubicBezTo>
                <a:cubicBezTo>
                  <a:pt x="1669" y="20665"/>
                  <a:pt x="1665" y="20777"/>
                  <a:pt x="1683" y="20849"/>
                </a:cubicBezTo>
                <a:cubicBezTo>
                  <a:pt x="1706" y="20941"/>
                  <a:pt x="1718" y="21012"/>
                  <a:pt x="1766" y="21090"/>
                </a:cubicBezTo>
                <a:cubicBezTo>
                  <a:pt x="1788" y="21128"/>
                  <a:pt x="1815" y="21150"/>
                  <a:pt x="1837" y="21181"/>
                </a:cubicBezTo>
                <a:cubicBezTo>
                  <a:pt x="1882" y="21246"/>
                  <a:pt x="1864" y="21258"/>
                  <a:pt x="1875" y="21334"/>
                </a:cubicBezTo>
                <a:cubicBezTo>
                  <a:pt x="1885" y="21410"/>
                  <a:pt x="1960" y="21492"/>
                  <a:pt x="2018" y="21537"/>
                </a:cubicBezTo>
                <a:cubicBezTo>
                  <a:pt x="2077" y="21583"/>
                  <a:pt x="2127" y="21570"/>
                  <a:pt x="2189" y="21575"/>
                </a:cubicBezTo>
                <a:cubicBezTo>
                  <a:pt x="2206" y="21555"/>
                  <a:pt x="2224" y="21533"/>
                  <a:pt x="2248" y="21511"/>
                </a:cubicBezTo>
                <a:cubicBezTo>
                  <a:pt x="2353" y="21414"/>
                  <a:pt x="2422" y="21268"/>
                  <a:pt x="2473" y="21136"/>
                </a:cubicBezTo>
                <a:cubicBezTo>
                  <a:pt x="2554" y="20922"/>
                  <a:pt x="2713" y="20804"/>
                  <a:pt x="2817" y="20617"/>
                </a:cubicBezTo>
                <a:cubicBezTo>
                  <a:pt x="2907" y="20456"/>
                  <a:pt x="3384" y="20307"/>
                  <a:pt x="3561" y="20336"/>
                </a:cubicBezTo>
                <a:cubicBezTo>
                  <a:pt x="3685" y="20357"/>
                  <a:pt x="3742" y="20238"/>
                  <a:pt x="3839" y="20250"/>
                </a:cubicBezTo>
                <a:cubicBezTo>
                  <a:pt x="3936" y="20262"/>
                  <a:pt x="4002" y="20268"/>
                  <a:pt x="4090" y="20234"/>
                </a:cubicBezTo>
                <a:cubicBezTo>
                  <a:pt x="4291" y="20154"/>
                  <a:pt x="4521" y="20134"/>
                  <a:pt x="4652" y="19948"/>
                </a:cubicBezTo>
                <a:cubicBezTo>
                  <a:pt x="4722" y="19849"/>
                  <a:pt x="4799" y="19809"/>
                  <a:pt x="4843" y="19691"/>
                </a:cubicBezTo>
                <a:cubicBezTo>
                  <a:pt x="4875" y="19608"/>
                  <a:pt x="4934" y="19584"/>
                  <a:pt x="4966" y="19521"/>
                </a:cubicBezTo>
                <a:cubicBezTo>
                  <a:pt x="4973" y="19508"/>
                  <a:pt x="4716" y="19490"/>
                  <a:pt x="4676" y="19494"/>
                </a:cubicBezTo>
                <a:cubicBezTo>
                  <a:pt x="4610" y="19501"/>
                  <a:pt x="4538" y="19595"/>
                  <a:pt x="4492" y="19593"/>
                </a:cubicBezTo>
                <a:cubicBezTo>
                  <a:pt x="4403" y="19591"/>
                  <a:pt x="4547" y="19220"/>
                  <a:pt x="4544" y="19218"/>
                </a:cubicBezTo>
                <a:cubicBezTo>
                  <a:pt x="4412" y="19153"/>
                  <a:pt x="4322" y="19204"/>
                  <a:pt x="4230" y="19089"/>
                </a:cubicBezTo>
                <a:cubicBezTo>
                  <a:pt x="4147" y="18985"/>
                  <a:pt x="4084" y="18951"/>
                  <a:pt x="3968" y="18887"/>
                </a:cubicBezTo>
                <a:cubicBezTo>
                  <a:pt x="3900" y="18849"/>
                  <a:pt x="3784" y="18976"/>
                  <a:pt x="3839" y="19013"/>
                </a:cubicBezTo>
                <a:cubicBezTo>
                  <a:pt x="3857" y="19024"/>
                  <a:pt x="3960" y="19093"/>
                  <a:pt x="3944" y="19121"/>
                </a:cubicBezTo>
                <a:cubicBezTo>
                  <a:pt x="3900" y="19197"/>
                  <a:pt x="3721" y="19084"/>
                  <a:pt x="3695" y="19043"/>
                </a:cubicBezTo>
                <a:cubicBezTo>
                  <a:pt x="3636" y="18949"/>
                  <a:pt x="3640" y="18903"/>
                  <a:pt x="3663" y="18806"/>
                </a:cubicBezTo>
                <a:cubicBezTo>
                  <a:pt x="3689" y="18698"/>
                  <a:pt x="3938" y="18633"/>
                  <a:pt x="4046" y="18565"/>
                </a:cubicBezTo>
                <a:cubicBezTo>
                  <a:pt x="4267" y="18425"/>
                  <a:pt x="4301" y="18259"/>
                  <a:pt x="4407" y="18048"/>
                </a:cubicBezTo>
                <a:cubicBezTo>
                  <a:pt x="4484" y="17893"/>
                  <a:pt x="4682" y="17790"/>
                  <a:pt x="4782" y="17645"/>
                </a:cubicBezTo>
                <a:cubicBezTo>
                  <a:pt x="4903" y="17471"/>
                  <a:pt x="5120" y="17391"/>
                  <a:pt x="5227" y="17213"/>
                </a:cubicBezTo>
                <a:cubicBezTo>
                  <a:pt x="5315" y="17067"/>
                  <a:pt x="5435" y="16845"/>
                  <a:pt x="5570" y="16745"/>
                </a:cubicBezTo>
                <a:cubicBezTo>
                  <a:pt x="5765" y="16602"/>
                  <a:pt x="5989" y="16492"/>
                  <a:pt x="6240" y="16426"/>
                </a:cubicBezTo>
                <a:cubicBezTo>
                  <a:pt x="6316" y="16287"/>
                  <a:pt x="6622" y="16421"/>
                  <a:pt x="6734" y="16485"/>
                </a:cubicBezTo>
                <a:cubicBezTo>
                  <a:pt x="6856" y="16556"/>
                  <a:pt x="6897" y="16318"/>
                  <a:pt x="7011" y="16280"/>
                </a:cubicBezTo>
                <a:cubicBezTo>
                  <a:pt x="7190" y="16220"/>
                  <a:pt x="7312" y="16154"/>
                  <a:pt x="7429" y="16026"/>
                </a:cubicBezTo>
                <a:cubicBezTo>
                  <a:pt x="7508" y="15939"/>
                  <a:pt x="7638" y="16100"/>
                  <a:pt x="7703" y="16126"/>
                </a:cubicBezTo>
                <a:cubicBezTo>
                  <a:pt x="7767" y="16151"/>
                  <a:pt x="7858" y="16147"/>
                  <a:pt x="7925" y="16157"/>
                </a:cubicBezTo>
                <a:cubicBezTo>
                  <a:pt x="8000" y="16168"/>
                  <a:pt x="8015" y="16057"/>
                  <a:pt x="8060" y="16000"/>
                </a:cubicBezTo>
                <a:cubicBezTo>
                  <a:pt x="8139" y="15899"/>
                  <a:pt x="8231" y="15902"/>
                  <a:pt x="8344" y="15868"/>
                </a:cubicBezTo>
                <a:cubicBezTo>
                  <a:pt x="8432" y="15842"/>
                  <a:pt x="8506" y="15748"/>
                  <a:pt x="8584" y="15701"/>
                </a:cubicBezTo>
                <a:cubicBezTo>
                  <a:pt x="8701" y="15629"/>
                  <a:pt x="8833" y="15588"/>
                  <a:pt x="8958" y="15533"/>
                </a:cubicBezTo>
                <a:cubicBezTo>
                  <a:pt x="9186" y="15432"/>
                  <a:pt x="9393" y="15416"/>
                  <a:pt x="9641" y="15420"/>
                </a:cubicBezTo>
                <a:cubicBezTo>
                  <a:pt x="9857" y="15422"/>
                  <a:pt x="10009" y="15305"/>
                  <a:pt x="10218" y="15279"/>
                </a:cubicBezTo>
                <a:cubicBezTo>
                  <a:pt x="10489" y="15247"/>
                  <a:pt x="10750" y="15160"/>
                  <a:pt x="11013" y="15090"/>
                </a:cubicBezTo>
                <a:cubicBezTo>
                  <a:pt x="11066" y="15076"/>
                  <a:pt x="11198" y="15071"/>
                  <a:pt x="11238" y="15029"/>
                </a:cubicBezTo>
                <a:cubicBezTo>
                  <a:pt x="11286" y="14980"/>
                  <a:pt x="11377" y="14875"/>
                  <a:pt x="11455" y="14888"/>
                </a:cubicBezTo>
                <a:cubicBezTo>
                  <a:pt x="11678" y="14925"/>
                  <a:pt x="11919" y="14849"/>
                  <a:pt x="12140" y="14814"/>
                </a:cubicBezTo>
                <a:cubicBezTo>
                  <a:pt x="12353" y="14780"/>
                  <a:pt x="12465" y="14744"/>
                  <a:pt x="12647" y="14627"/>
                </a:cubicBezTo>
                <a:cubicBezTo>
                  <a:pt x="12728" y="14575"/>
                  <a:pt x="12801" y="14607"/>
                  <a:pt x="12885" y="14591"/>
                </a:cubicBezTo>
                <a:cubicBezTo>
                  <a:pt x="13001" y="14569"/>
                  <a:pt x="13111" y="14491"/>
                  <a:pt x="13196" y="14412"/>
                </a:cubicBezTo>
                <a:cubicBezTo>
                  <a:pt x="13327" y="14290"/>
                  <a:pt x="13468" y="14228"/>
                  <a:pt x="13533" y="14054"/>
                </a:cubicBezTo>
                <a:cubicBezTo>
                  <a:pt x="13566" y="13969"/>
                  <a:pt x="13493" y="13883"/>
                  <a:pt x="13533" y="13818"/>
                </a:cubicBezTo>
                <a:cubicBezTo>
                  <a:pt x="13610" y="13690"/>
                  <a:pt x="13799" y="13600"/>
                  <a:pt x="13908" y="13496"/>
                </a:cubicBezTo>
                <a:cubicBezTo>
                  <a:pt x="14054" y="13356"/>
                  <a:pt x="14174" y="13182"/>
                  <a:pt x="14329" y="13057"/>
                </a:cubicBezTo>
                <a:cubicBezTo>
                  <a:pt x="14460" y="12951"/>
                  <a:pt x="14641" y="12707"/>
                  <a:pt x="14800" y="12659"/>
                </a:cubicBezTo>
                <a:cubicBezTo>
                  <a:pt x="14893" y="12631"/>
                  <a:pt x="14971" y="12611"/>
                  <a:pt x="15059" y="12558"/>
                </a:cubicBezTo>
                <a:cubicBezTo>
                  <a:pt x="15138" y="12511"/>
                  <a:pt x="15223" y="12413"/>
                  <a:pt x="15320" y="12405"/>
                </a:cubicBezTo>
                <a:cubicBezTo>
                  <a:pt x="15464" y="12395"/>
                  <a:pt x="15506" y="12275"/>
                  <a:pt x="15590" y="12174"/>
                </a:cubicBezTo>
                <a:cubicBezTo>
                  <a:pt x="15674" y="12073"/>
                  <a:pt x="15872" y="12089"/>
                  <a:pt x="15989" y="12047"/>
                </a:cubicBezTo>
                <a:cubicBezTo>
                  <a:pt x="16133" y="11994"/>
                  <a:pt x="16229" y="11877"/>
                  <a:pt x="16361" y="11805"/>
                </a:cubicBezTo>
                <a:cubicBezTo>
                  <a:pt x="16460" y="11751"/>
                  <a:pt x="16615" y="11784"/>
                  <a:pt x="16688" y="11683"/>
                </a:cubicBezTo>
                <a:cubicBezTo>
                  <a:pt x="16730" y="11626"/>
                  <a:pt x="16851" y="11594"/>
                  <a:pt x="16920" y="11558"/>
                </a:cubicBezTo>
                <a:cubicBezTo>
                  <a:pt x="17036" y="11495"/>
                  <a:pt x="17144" y="11419"/>
                  <a:pt x="17256" y="11349"/>
                </a:cubicBezTo>
                <a:cubicBezTo>
                  <a:pt x="17413" y="11250"/>
                  <a:pt x="17623" y="11235"/>
                  <a:pt x="17758" y="11101"/>
                </a:cubicBezTo>
                <a:cubicBezTo>
                  <a:pt x="17820" y="11039"/>
                  <a:pt x="17878" y="10914"/>
                  <a:pt x="17958" y="10879"/>
                </a:cubicBezTo>
                <a:cubicBezTo>
                  <a:pt x="18050" y="10840"/>
                  <a:pt x="18154" y="10827"/>
                  <a:pt x="18252" y="10814"/>
                </a:cubicBezTo>
                <a:cubicBezTo>
                  <a:pt x="18328" y="10803"/>
                  <a:pt x="18442" y="10758"/>
                  <a:pt x="18472" y="10743"/>
                </a:cubicBezTo>
                <a:cubicBezTo>
                  <a:pt x="18546" y="10705"/>
                  <a:pt x="18585" y="10657"/>
                  <a:pt x="18613" y="10589"/>
                </a:cubicBezTo>
                <a:cubicBezTo>
                  <a:pt x="18645" y="10510"/>
                  <a:pt x="18854" y="10467"/>
                  <a:pt x="18923" y="10441"/>
                </a:cubicBezTo>
                <a:cubicBezTo>
                  <a:pt x="19116" y="10367"/>
                  <a:pt x="19337" y="10268"/>
                  <a:pt x="19457" y="10097"/>
                </a:cubicBezTo>
                <a:cubicBezTo>
                  <a:pt x="19490" y="10050"/>
                  <a:pt x="19580" y="9966"/>
                  <a:pt x="19535" y="9920"/>
                </a:cubicBezTo>
                <a:cubicBezTo>
                  <a:pt x="19440" y="9823"/>
                  <a:pt x="19602" y="9708"/>
                  <a:pt x="19665" y="9654"/>
                </a:cubicBezTo>
                <a:cubicBezTo>
                  <a:pt x="19832" y="9511"/>
                  <a:pt x="19951" y="9444"/>
                  <a:pt x="20158" y="9364"/>
                </a:cubicBezTo>
                <a:cubicBezTo>
                  <a:pt x="20347" y="9292"/>
                  <a:pt x="20424" y="9152"/>
                  <a:pt x="20572" y="9010"/>
                </a:cubicBezTo>
                <a:cubicBezTo>
                  <a:pt x="20656" y="8930"/>
                  <a:pt x="20725" y="8861"/>
                  <a:pt x="20725" y="8743"/>
                </a:cubicBezTo>
                <a:cubicBezTo>
                  <a:pt x="20725" y="8603"/>
                  <a:pt x="20834" y="8555"/>
                  <a:pt x="20925" y="8475"/>
                </a:cubicBezTo>
                <a:cubicBezTo>
                  <a:pt x="21056" y="8360"/>
                  <a:pt x="20894" y="8249"/>
                  <a:pt x="20785" y="8169"/>
                </a:cubicBezTo>
                <a:cubicBezTo>
                  <a:pt x="20710" y="8115"/>
                  <a:pt x="20780" y="7904"/>
                  <a:pt x="20752" y="7809"/>
                </a:cubicBezTo>
                <a:cubicBezTo>
                  <a:pt x="20727" y="7727"/>
                  <a:pt x="20712" y="7643"/>
                  <a:pt x="20697" y="7558"/>
                </a:cubicBezTo>
                <a:cubicBezTo>
                  <a:pt x="20675" y="7440"/>
                  <a:pt x="20692" y="7330"/>
                  <a:pt x="20699" y="7212"/>
                </a:cubicBezTo>
                <a:cubicBezTo>
                  <a:pt x="20708" y="7076"/>
                  <a:pt x="20561" y="7039"/>
                  <a:pt x="20505" y="6936"/>
                </a:cubicBezTo>
                <a:cubicBezTo>
                  <a:pt x="20439" y="6812"/>
                  <a:pt x="20305" y="6803"/>
                  <a:pt x="20177" y="6767"/>
                </a:cubicBezTo>
                <a:cubicBezTo>
                  <a:pt x="20076" y="6739"/>
                  <a:pt x="20133" y="6624"/>
                  <a:pt x="20105" y="6525"/>
                </a:cubicBezTo>
                <a:cubicBezTo>
                  <a:pt x="20077" y="6428"/>
                  <a:pt x="20046" y="6287"/>
                  <a:pt x="20083" y="6189"/>
                </a:cubicBezTo>
                <a:cubicBezTo>
                  <a:pt x="20102" y="6138"/>
                  <a:pt x="20143" y="6094"/>
                  <a:pt x="20157" y="6043"/>
                </a:cubicBezTo>
                <a:cubicBezTo>
                  <a:pt x="20171" y="5990"/>
                  <a:pt x="20123" y="5954"/>
                  <a:pt x="20127" y="5904"/>
                </a:cubicBezTo>
                <a:cubicBezTo>
                  <a:pt x="20140" y="5764"/>
                  <a:pt x="20437" y="5328"/>
                  <a:pt x="20550" y="5629"/>
                </a:cubicBezTo>
                <a:cubicBezTo>
                  <a:pt x="20595" y="5751"/>
                  <a:pt x="20706" y="5709"/>
                  <a:pt x="20788" y="5657"/>
                </a:cubicBezTo>
                <a:cubicBezTo>
                  <a:pt x="20873" y="5603"/>
                  <a:pt x="20908" y="5682"/>
                  <a:pt x="21002" y="5697"/>
                </a:cubicBezTo>
                <a:cubicBezTo>
                  <a:pt x="21091" y="5710"/>
                  <a:pt x="21099" y="5620"/>
                  <a:pt x="21135" y="5547"/>
                </a:cubicBezTo>
                <a:cubicBezTo>
                  <a:pt x="21183" y="5451"/>
                  <a:pt x="21160" y="5509"/>
                  <a:pt x="21246" y="5482"/>
                </a:cubicBezTo>
                <a:cubicBezTo>
                  <a:pt x="21314" y="5460"/>
                  <a:pt x="21381" y="5320"/>
                  <a:pt x="21358" y="5251"/>
                </a:cubicBezTo>
                <a:cubicBezTo>
                  <a:pt x="21353" y="5236"/>
                  <a:pt x="21308" y="5231"/>
                  <a:pt x="21319" y="5214"/>
                </a:cubicBezTo>
                <a:cubicBezTo>
                  <a:pt x="21355" y="5161"/>
                  <a:pt x="21429" y="5121"/>
                  <a:pt x="21485" y="5092"/>
                </a:cubicBezTo>
                <a:cubicBezTo>
                  <a:pt x="21594" y="5037"/>
                  <a:pt x="21563" y="4987"/>
                  <a:pt x="21454" y="492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9" name="Shape">
            <a:extLst>
              <a:ext uri="{FF2B5EF4-FFF2-40B4-BE49-F238E27FC236}">
                <a16:creationId xmlns:a16="http://schemas.microsoft.com/office/drawing/2014/main" id="{F22130AA-2543-4CB4-8BB3-C692D0776AD6}"/>
              </a:ext>
            </a:extLst>
          </p:cNvPr>
          <p:cNvSpPr/>
          <p:nvPr/>
        </p:nvSpPr>
        <p:spPr>
          <a:xfrm>
            <a:off x="7194285" y="3180742"/>
            <a:ext cx="40969" cy="29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92" h="21212" extrusionOk="0">
                <a:moveTo>
                  <a:pt x="14728" y="1381"/>
                </a:moveTo>
                <a:cubicBezTo>
                  <a:pt x="14728" y="1381"/>
                  <a:pt x="11789" y="2777"/>
                  <a:pt x="7856" y="5571"/>
                </a:cubicBezTo>
                <a:cubicBezTo>
                  <a:pt x="3933" y="8348"/>
                  <a:pt x="1967" y="12538"/>
                  <a:pt x="1967" y="12538"/>
                </a:cubicBezTo>
                <a:lnTo>
                  <a:pt x="0" y="16728"/>
                </a:lnTo>
                <a:lnTo>
                  <a:pt x="1967" y="20902"/>
                </a:lnTo>
                <a:cubicBezTo>
                  <a:pt x="1967" y="20902"/>
                  <a:pt x="2458" y="21600"/>
                  <a:pt x="7856" y="20902"/>
                </a:cubicBezTo>
                <a:cubicBezTo>
                  <a:pt x="13253" y="20204"/>
                  <a:pt x="11778" y="16728"/>
                  <a:pt x="11778" y="16728"/>
                </a:cubicBezTo>
                <a:cubicBezTo>
                  <a:pt x="11778" y="16728"/>
                  <a:pt x="12270" y="16030"/>
                  <a:pt x="12761" y="13935"/>
                </a:cubicBezTo>
                <a:cubicBezTo>
                  <a:pt x="13253" y="11840"/>
                  <a:pt x="12761" y="11840"/>
                  <a:pt x="14728" y="11141"/>
                </a:cubicBezTo>
                <a:cubicBezTo>
                  <a:pt x="16695" y="10443"/>
                  <a:pt x="19633" y="7650"/>
                  <a:pt x="20617" y="5571"/>
                </a:cubicBezTo>
                <a:cubicBezTo>
                  <a:pt x="21600" y="3476"/>
                  <a:pt x="19634" y="0"/>
                  <a:pt x="19634" y="0"/>
                </a:cubicBezTo>
                <a:lnTo>
                  <a:pt x="14728" y="138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0" name="Shape">
            <a:extLst>
              <a:ext uri="{FF2B5EF4-FFF2-40B4-BE49-F238E27FC236}">
                <a16:creationId xmlns:a16="http://schemas.microsoft.com/office/drawing/2014/main" id="{990C373C-10EF-46E4-BA1A-A78741FB583A}"/>
              </a:ext>
            </a:extLst>
          </p:cNvPr>
          <p:cNvSpPr/>
          <p:nvPr/>
        </p:nvSpPr>
        <p:spPr>
          <a:xfrm>
            <a:off x="7417794" y="3857849"/>
            <a:ext cx="163787" cy="124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0" h="21095" extrusionOk="0">
                <a:moveTo>
                  <a:pt x="19090" y="4549"/>
                </a:moveTo>
                <a:cubicBezTo>
                  <a:pt x="18212" y="4224"/>
                  <a:pt x="18212" y="3739"/>
                  <a:pt x="17835" y="2600"/>
                </a:cubicBezTo>
                <a:cubicBezTo>
                  <a:pt x="17457" y="1465"/>
                  <a:pt x="17457" y="1465"/>
                  <a:pt x="17080" y="976"/>
                </a:cubicBezTo>
                <a:cubicBezTo>
                  <a:pt x="16702" y="488"/>
                  <a:pt x="14444" y="0"/>
                  <a:pt x="13815" y="0"/>
                </a:cubicBezTo>
                <a:cubicBezTo>
                  <a:pt x="13186" y="0"/>
                  <a:pt x="12811" y="163"/>
                  <a:pt x="10298" y="651"/>
                </a:cubicBezTo>
                <a:cubicBezTo>
                  <a:pt x="7788" y="1139"/>
                  <a:pt x="9669" y="976"/>
                  <a:pt x="8792" y="1949"/>
                </a:cubicBezTo>
                <a:cubicBezTo>
                  <a:pt x="7914" y="2922"/>
                  <a:pt x="8040" y="2922"/>
                  <a:pt x="7033" y="3573"/>
                </a:cubicBezTo>
                <a:cubicBezTo>
                  <a:pt x="6027" y="4224"/>
                  <a:pt x="6782" y="3736"/>
                  <a:pt x="4020" y="3898"/>
                </a:cubicBezTo>
                <a:cubicBezTo>
                  <a:pt x="1258" y="4061"/>
                  <a:pt x="3142" y="4875"/>
                  <a:pt x="3265" y="7146"/>
                </a:cubicBezTo>
                <a:cubicBezTo>
                  <a:pt x="3388" y="9417"/>
                  <a:pt x="3517" y="8122"/>
                  <a:pt x="4020" y="8769"/>
                </a:cubicBezTo>
                <a:cubicBezTo>
                  <a:pt x="4523" y="9420"/>
                  <a:pt x="3768" y="10068"/>
                  <a:pt x="3016" y="10719"/>
                </a:cubicBezTo>
                <a:cubicBezTo>
                  <a:pt x="2262" y="11370"/>
                  <a:pt x="1006" y="12017"/>
                  <a:pt x="1006" y="12017"/>
                </a:cubicBezTo>
                <a:lnTo>
                  <a:pt x="1758" y="12993"/>
                </a:lnTo>
                <a:cubicBezTo>
                  <a:pt x="1758" y="12993"/>
                  <a:pt x="1258" y="13481"/>
                  <a:pt x="755" y="13966"/>
                </a:cubicBezTo>
                <a:cubicBezTo>
                  <a:pt x="254" y="14454"/>
                  <a:pt x="0" y="14776"/>
                  <a:pt x="0" y="15915"/>
                </a:cubicBezTo>
                <a:cubicBezTo>
                  <a:pt x="0" y="17051"/>
                  <a:pt x="377" y="17213"/>
                  <a:pt x="1004" y="18190"/>
                </a:cubicBezTo>
                <a:lnTo>
                  <a:pt x="2510" y="17217"/>
                </a:lnTo>
                <a:lnTo>
                  <a:pt x="4269" y="18841"/>
                </a:lnTo>
                <a:lnTo>
                  <a:pt x="6278" y="18515"/>
                </a:lnTo>
                <a:cubicBezTo>
                  <a:pt x="6278" y="18515"/>
                  <a:pt x="6782" y="19004"/>
                  <a:pt x="7534" y="19814"/>
                </a:cubicBezTo>
                <a:cubicBezTo>
                  <a:pt x="8285" y="20624"/>
                  <a:pt x="7785" y="19976"/>
                  <a:pt x="8789" y="20790"/>
                </a:cubicBezTo>
                <a:cubicBezTo>
                  <a:pt x="9792" y="21600"/>
                  <a:pt x="9292" y="20627"/>
                  <a:pt x="10044" y="19814"/>
                </a:cubicBezTo>
                <a:cubicBezTo>
                  <a:pt x="10798" y="19000"/>
                  <a:pt x="10421" y="18515"/>
                  <a:pt x="10798" y="16241"/>
                </a:cubicBezTo>
                <a:cubicBezTo>
                  <a:pt x="11176" y="13966"/>
                  <a:pt x="10673" y="15915"/>
                  <a:pt x="11299" y="15590"/>
                </a:cubicBezTo>
                <a:cubicBezTo>
                  <a:pt x="11928" y="15264"/>
                  <a:pt x="12428" y="14939"/>
                  <a:pt x="13057" y="14292"/>
                </a:cubicBezTo>
                <a:cubicBezTo>
                  <a:pt x="13683" y="13641"/>
                  <a:pt x="12554" y="13482"/>
                  <a:pt x="13057" y="13315"/>
                </a:cubicBezTo>
                <a:cubicBezTo>
                  <a:pt x="13560" y="13152"/>
                  <a:pt x="15064" y="12017"/>
                  <a:pt x="15064" y="12017"/>
                </a:cubicBezTo>
                <a:lnTo>
                  <a:pt x="15819" y="9420"/>
                </a:lnTo>
                <a:cubicBezTo>
                  <a:pt x="15819" y="9420"/>
                  <a:pt x="21091" y="6661"/>
                  <a:pt x="21343" y="5848"/>
                </a:cubicBezTo>
                <a:cubicBezTo>
                  <a:pt x="21600" y="5038"/>
                  <a:pt x="19967" y="4875"/>
                  <a:pt x="19090" y="4549"/>
                </a:cubicBezTo>
                <a:close/>
              </a:path>
            </a:pathLst>
          </a:custGeom>
          <a:solidFill>
            <a:srgbClr val="9E9D9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1" name="Shape">
            <a:extLst>
              <a:ext uri="{FF2B5EF4-FFF2-40B4-BE49-F238E27FC236}">
                <a16:creationId xmlns:a16="http://schemas.microsoft.com/office/drawing/2014/main" id="{4E643E4F-A333-46DB-A8B5-177B23E5BCAF}"/>
              </a:ext>
            </a:extLst>
          </p:cNvPr>
          <p:cNvSpPr/>
          <p:nvPr/>
        </p:nvSpPr>
        <p:spPr>
          <a:xfrm>
            <a:off x="7476960" y="4020004"/>
            <a:ext cx="77290" cy="4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64" h="20618" extrusionOk="0">
                <a:moveTo>
                  <a:pt x="15465" y="11651"/>
                </a:moveTo>
                <a:cubicBezTo>
                  <a:pt x="15465" y="11651"/>
                  <a:pt x="13151" y="10426"/>
                  <a:pt x="11862" y="10027"/>
                </a:cubicBezTo>
                <a:cubicBezTo>
                  <a:pt x="10579" y="9618"/>
                  <a:pt x="10831" y="6769"/>
                  <a:pt x="10831" y="6769"/>
                </a:cubicBezTo>
                <a:cubicBezTo>
                  <a:pt x="10831" y="6769"/>
                  <a:pt x="8517" y="5135"/>
                  <a:pt x="8259" y="3511"/>
                </a:cubicBezTo>
                <a:cubicBezTo>
                  <a:pt x="8001" y="1877"/>
                  <a:pt x="7743" y="1469"/>
                  <a:pt x="6718" y="243"/>
                </a:cubicBezTo>
                <a:cubicBezTo>
                  <a:pt x="5687" y="-982"/>
                  <a:pt x="5172" y="2694"/>
                  <a:pt x="4662" y="5135"/>
                </a:cubicBezTo>
                <a:cubicBezTo>
                  <a:pt x="4662" y="5135"/>
                  <a:pt x="3115" y="4318"/>
                  <a:pt x="1574" y="4318"/>
                </a:cubicBezTo>
                <a:cubicBezTo>
                  <a:pt x="34" y="4318"/>
                  <a:pt x="291" y="5135"/>
                  <a:pt x="34" y="7576"/>
                </a:cubicBezTo>
                <a:cubicBezTo>
                  <a:pt x="-224" y="10027"/>
                  <a:pt x="1059" y="10426"/>
                  <a:pt x="1059" y="13285"/>
                </a:cubicBezTo>
                <a:cubicBezTo>
                  <a:pt x="1059" y="16144"/>
                  <a:pt x="543" y="17360"/>
                  <a:pt x="543" y="17360"/>
                </a:cubicBezTo>
                <a:cubicBezTo>
                  <a:pt x="543" y="17360"/>
                  <a:pt x="1826" y="20618"/>
                  <a:pt x="3115" y="20618"/>
                </a:cubicBezTo>
                <a:cubicBezTo>
                  <a:pt x="4404" y="20618"/>
                  <a:pt x="5429" y="19393"/>
                  <a:pt x="6718" y="18994"/>
                </a:cubicBezTo>
                <a:cubicBezTo>
                  <a:pt x="8001" y="18585"/>
                  <a:pt x="9290" y="17360"/>
                  <a:pt x="9290" y="17360"/>
                </a:cubicBezTo>
                <a:cubicBezTo>
                  <a:pt x="9290" y="17360"/>
                  <a:pt x="10579" y="17360"/>
                  <a:pt x="12893" y="17360"/>
                </a:cubicBezTo>
                <a:cubicBezTo>
                  <a:pt x="15207" y="17360"/>
                  <a:pt x="18810" y="17768"/>
                  <a:pt x="20093" y="16543"/>
                </a:cubicBezTo>
                <a:cubicBezTo>
                  <a:pt x="21376" y="15318"/>
                  <a:pt x="20093" y="13285"/>
                  <a:pt x="20093" y="13285"/>
                </a:cubicBezTo>
                <a:lnTo>
                  <a:pt x="15465" y="11651"/>
                </a:lnTo>
                <a:close/>
              </a:path>
            </a:pathLst>
          </a:custGeom>
          <a:solidFill>
            <a:srgbClr val="9E9D9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2" name="Shape">
            <a:extLst>
              <a:ext uri="{FF2B5EF4-FFF2-40B4-BE49-F238E27FC236}">
                <a16:creationId xmlns:a16="http://schemas.microsoft.com/office/drawing/2014/main" id="{803B6A39-425C-480A-85F2-A9EEBA7737E0}"/>
              </a:ext>
            </a:extLst>
          </p:cNvPr>
          <p:cNvSpPr/>
          <p:nvPr/>
        </p:nvSpPr>
        <p:spPr>
          <a:xfrm>
            <a:off x="7814417" y="3469992"/>
            <a:ext cx="394692" cy="314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0986" extrusionOk="0">
                <a:moveTo>
                  <a:pt x="21143" y="6563"/>
                </a:moveTo>
                <a:cubicBezTo>
                  <a:pt x="21143" y="6563"/>
                  <a:pt x="20776" y="6498"/>
                  <a:pt x="20513" y="6305"/>
                </a:cubicBezTo>
                <a:cubicBezTo>
                  <a:pt x="20249" y="6112"/>
                  <a:pt x="20302" y="6047"/>
                  <a:pt x="20302" y="5791"/>
                </a:cubicBezTo>
                <a:cubicBezTo>
                  <a:pt x="20302" y="5534"/>
                  <a:pt x="19776" y="5342"/>
                  <a:pt x="19251" y="5406"/>
                </a:cubicBezTo>
                <a:cubicBezTo>
                  <a:pt x="18725" y="5471"/>
                  <a:pt x="19146" y="5406"/>
                  <a:pt x="19040" y="5664"/>
                </a:cubicBezTo>
                <a:cubicBezTo>
                  <a:pt x="18935" y="5921"/>
                  <a:pt x="18515" y="6307"/>
                  <a:pt x="18515" y="6307"/>
                </a:cubicBezTo>
                <a:cubicBezTo>
                  <a:pt x="18515" y="6307"/>
                  <a:pt x="17884" y="6500"/>
                  <a:pt x="17358" y="6564"/>
                </a:cubicBezTo>
                <a:cubicBezTo>
                  <a:pt x="16833" y="6629"/>
                  <a:pt x="16938" y="6435"/>
                  <a:pt x="16938" y="6435"/>
                </a:cubicBezTo>
                <a:cubicBezTo>
                  <a:pt x="16938" y="6435"/>
                  <a:pt x="16202" y="5728"/>
                  <a:pt x="15993" y="5408"/>
                </a:cubicBezTo>
                <a:cubicBezTo>
                  <a:pt x="15782" y="5087"/>
                  <a:pt x="15625" y="5150"/>
                  <a:pt x="15362" y="4894"/>
                </a:cubicBezTo>
                <a:cubicBezTo>
                  <a:pt x="15100" y="4636"/>
                  <a:pt x="14942" y="4507"/>
                  <a:pt x="14942" y="4507"/>
                </a:cubicBezTo>
                <a:cubicBezTo>
                  <a:pt x="14942" y="4507"/>
                  <a:pt x="14836" y="4185"/>
                  <a:pt x="15678" y="3736"/>
                </a:cubicBezTo>
                <a:cubicBezTo>
                  <a:pt x="16519" y="3286"/>
                  <a:pt x="16203" y="3480"/>
                  <a:pt x="16729" y="3093"/>
                </a:cubicBezTo>
                <a:cubicBezTo>
                  <a:pt x="17254" y="2707"/>
                  <a:pt x="16414" y="2321"/>
                  <a:pt x="16414" y="2321"/>
                </a:cubicBezTo>
                <a:cubicBezTo>
                  <a:pt x="16414" y="2321"/>
                  <a:pt x="15994" y="2642"/>
                  <a:pt x="15889" y="2964"/>
                </a:cubicBezTo>
                <a:cubicBezTo>
                  <a:pt x="15783" y="3285"/>
                  <a:pt x="15152" y="3093"/>
                  <a:pt x="15152" y="3093"/>
                </a:cubicBezTo>
                <a:cubicBezTo>
                  <a:pt x="15152" y="3093"/>
                  <a:pt x="14942" y="2835"/>
                  <a:pt x="14732" y="2707"/>
                </a:cubicBezTo>
                <a:cubicBezTo>
                  <a:pt x="14522" y="2578"/>
                  <a:pt x="14732" y="2384"/>
                  <a:pt x="14942" y="2193"/>
                </a:cubicBezTo>
                <a:cubicBezTo>
                  <a:pt x="15152" y="1999"/>
                  <a:pt x="15100" y="1743"/>
                  <a:pt x="16203" y="1035"/>
                </a:cubicBezTo>
                <a:cubicBezTo>
                  <a:pt x="17307" y="327"/>
                  <a:pt x="17465" y="521"/>
                  <a:pt x="17570" y="263"/>
                </a:cubicBezTo>
                <a:cubicBezTo>
                  <a:pt x="17676" y="5"/>
                  <a:pt x="16572" y="70"/>
                  <a:pt x="16309" y="5"/>
                </a:cubicBezTo>
                <a:cubicBezTo>
                  <a:pt x="16047" y="-59"/>
                  <a:pt x="15363" y="519"/>
                  <a:pt x="15363" y="519"/>
                </a:cubicBezTo>
                <a:lnTo>
                  <a:pt x="14627" y="906"/>
                </a:lnTo>
                <a:cubicBezTo>
                  <a:pt x="14627" y="906"/>
                  <a:pt x="14469" y="906"/>
                  <a:pt x="14101" y="777"/>
                </a:cubicBezTo>
                <a:cubicBezTo>
                  <a:pt x="13734" y="648"/>
                  <a:pt x="13785" y="906"/>
                  <a:pt x="13471" y="1163"/>
                </a:cubicBezTo>
                <a:cubicBezTo>
                  <a:pt x="13156" y="1421"/>
                  <a:pt x="13103" y="1228"/>
                  <a:pt x="12734" y="1292"/>
                </a:cubicBezTo>
                <a:cubicBezTo>
                  <a:pt x="12367" y="1357"/>
                  <a:pt x="12367" y="1228"/>
                  <a:pt x="11893" y="1292"/>
                </a:cubicBezTo>
                <a:cubicBezTo>
                  <a:pt x="11420" y="1357"/>
                  <a:pt x="11473" y="1421"/>
                  <a:pt x="11473" y="1421"/>
                </a:cubicBezTo>
                <a:lnTo>
                  <a:pt x="11158" y="1808"/>
                </a:lnTo>
                <a:lnTo>
                  <a:pt x="10842" y="2321"/>
                </a:lnTo>
                <a:lnTo>
                  <a:pt x="8950" y="2835"/>
                </a:lnTo>
                <a:cubicBezTo>
                  <a:pt x="8950" y="2835"/>
                  <a:pt x="8739" y="3671"/>
                  <a:pt x="8424" y="4121"/>
                </a:cubicBezTo>
                <a:cubicBezTo>
                  <a:pt x="8108" y="4570"/>
                  <a:pt x="7741" y="4250"/>
                  <a:pt x="6952" y="4378"/>
                </a:cubicBezTo>
                <a:cubicBezTo>
                  <a:pt x="6163" y="4507"/>
                  <a:pt x="6741" y="4765"/>
                  <a:pt x="6741" y="4765"/>
                </a:cubicBezTo>
                <a:lnTo>
                  <a:pt x="6425" y="5793"/>
                </a:lnTo>
                <a:cubicBezTo>
                  <a:pt x="6425" y="5793"/>
                  <a:pt x="6267" y="5857"/>
                  <a:pt x="5479" y="6564"/>
                </a:cubicBezTo>
                <a:cubicBezTo>
                  <a:pt x="4691" y="7271"/>
                  <a:pt x="5112" y="6885"/>
                  <a:pt x="4743" y="7463"/>
                </a:cubicBezTo>
                <a:cubicBezTo>
                  <a:pt x="4376" y="8041"/>
                  <a:pt x="4585" y="7721"/>
                  <a:pt x="4427" y="8106"/>
                </a:cubicBezTo>
                <a:cubicBezTo>
                  <a:pt x="4269" y="8492"/>
                  <a:pt x="3849" y="8235"/>
                  <a:pt x="3166" y="8492"/>
                </a:cubicBezTo>
                <a:cubicBezTo>
                  <a:pt x="2482" y="8748"/>
                  <a:pt x="2587" y="8877"/>
                  <a:pt x="2325" y="9264"/>
                </a:cubicBezTo>
                <a:cubicBezTo>
                  <a:pt x="2062" y="9649"/>
                  <a:pt x="2167" y="9521"/>
                  <a:pt x="1800" y="9778"/>
                </a:cubicBezTo>
                <a:cubicBezTo>
                  <a:pt x="1432" y="10035"/>
                  <a:pt x="591" y="10420"/>
                  <a:pt x="327" y="10807"/>
                </a:cubicBezTo>
                <a:cubicBezTo>
                  <a:pt x="65" y="11193"/>
                  <a:pt x="-40" y="11193"/>
                  <a:pt x="13" y="11450"/>
                </a:cubicBezTo>
                <a:cubicBezTo>
                  <a:pt x="65" y="11707"/>
                  <a:pt x="-40" y="11514"/>
                  <a:pt x="222" y="11963"/>
                </a:cubicBezTo>
                <a:cubicBezTo>
                  <a:pt x="486" y="12413"/>
                  <a:pt x="1011" y="12864"/>
                  <a:pt x="1273" y="13121"/>
                </a:cubicBezTo>
                <a:cubicBezTo>
                  <a:pt x="1273" y="13121"/>
                  <a:pt x="2271" y="13250"/>
                  <a:pt x="2535" y="13379"/>
                </a:cubicBezTo>
                <a:cubicBezTo>
                  <a:pt x="2797" y="13508"/>
                  <a:pt x="2535" y="13764"/>
                  <a:pt x="2535" y="13764"/>
                </a:cubicBezTo>
                <a:cubicBezTo>
                  <a:pt x="2535" y="13764"/>
                  <a:pt x="2429" y="14022"/>
                  <a:pt x="2429" y="14407"/>
                </a:cubicBezTo>
                <a:cubicBezTo>
                  <a:pt x="2429" y="14792"/>
                  <a:pt x="2535" y="14665"/>
                  <a:pt x="3270" y="14921"/>
                </a:cubicBezTo>
                <a:cubicBezTo>
                  <a:pt x="4006" y="15177"/>
                  <a:pt x="3480" y="14728"/>
                  <a:pt x="3691" y="14663"/>
                </a:cubicBezTo>
                <a:cubicBezTo>
                  <a:pt x="3901" y="14599"/>
                  <a:pt x="4322" y="13507"/>
                  <a:pt x="4322" y="13507"/>
                </a:cubicBezTo>
                <a:lnTo>
                  <a:pt x="4742" y="13120"/>
                </a:lnTo>
                <a:lnTo>
                  <a:pt x="5268" y="12734"/>
                </a:lnTo>
                <a:lnTo>
                  <a:pt x="5688" y="12734"/>
                </a:lnTo>
                <a:lnTo>
                  <a:pt x="6213" y="12476"/>
                </a:lnTo>
                <a:cubicBezTo>
                  <a:pt x="6213" y="12476"/>
                  <a:pt x="6477" y="12605"/>
                  <a:pt x="6844" y="12734"/>
                </a:cubicBezTo>
                <a:cubicBezTo>
                  <a:pt x="7212" y="12862"/>
                  <a:pt x="6897" y="12927"/>
                  <a:pt x="7160" y="13120"/>
                </a:cubicBezTo>
                <a:cubicBezTo>
                  <a:pt x="7423" y="13313"/>
                  <a:pt x="7791" y="13249"/>
                  <a:pt x="8106" y="13507"/>
                </a:cubicBezTo>
                <a:cubicBezTo>
                  <a:pt x="8422" y="13763"/>
                  <a:pt x="8106" y="13763"/>
                  <a:pt x="8106" y="13763"/>
                </a:cubicBezTo>
                <a:cubicBezTo>
                  <a:pt x="8106" y="13763"/>
                  <a:pt x="7790" y="14020"/>
                  <a:pt x="7475" y="14277"/>
                </a:cubicBezTo>
                <a:cubicBezTo>
                  <a:pt x="7160" y="14534"/>
                  <a:pt x="7422" y="14534"/>
                  <a:pt x="7580" y="14919"/>
                </a:cubicBezTo>
                <a:cubicBezTo>
                  <a:pt x="7738" y="15306"/>
                  <a:pt x="7475" y="16205"/>
                  <a:pt x="7475" y="16205"/>
                </a:cubicBezTo>
                <a:cubicBezTo>
                  <a:pt x="7475" y="16205"/>
                  <a:pt x="7475" y="16527"/>
                  <a:pt x="7686" y="16847"/>
                </a:cubicBezTo>
                <a:cubicBezTo>
                  <a:pt x="7895" y="17169"/>
                  <a:pt x="7895" y="17169"/>
                  <a:pt x="8211" y="17490"/>
                </a:cubicBezTo>
                <a:cubicBezTo>
                  <a:pt x="8527" y="17812"/>
                  <a:pt x="8369" y="17812"/>
                  <a:pt x="8631" y="18262"/>
                </a:cubicBezTo>
                <a:cubicBezTo>
                  <a:pt x="8895" y="18711"/>
                  <a:pt x="8946" y="18519"/>
                  <a:pt x="9367" y="18519"/>
                </a:cubicBezTo>
                <a:cubicBezTo>
                  <a:pt x="9789" y="18519"/>
                  <a:pt x="9893" y="18262"/>
                  <a:pt x="9893" y="18262"/>
                </a:cubicBezTo>
                <a:lnTo>
                  <a:pt x="10102" y="18390"/>
                </a:lnTo>
                <a:lnTo>
                  <a:pt x="10628" y="18647"/>
                </a:lnTo>
                <a:lnTo>
                  <a:pt x="10943" y="18390"/>
                </a:lnTo>
                <a:cubicBezTo>
                  <a:pt x="10943" y="18390"/>
                  <a:pt x="11310" y="18197"/>
                  <a:pt x="11573" y="18133"/>
                </a:cubicBezTo>
                <a:cubicBezTo>
                  <a:pt x="11836" y="18068"/>
                  <a:pt x="11994" y="18133"/>
                  <a:pt x="12204" y="18262"/>
                </a:cubicBezTo>
                <a:cubicBezTo>
                  <a:pt x="12415" y="18390"/>
                  <a:pt x="12415" y="19033"/>
                  <a:pt x="12415" y="19033"/>
                </a:cubicBezTo>
                <a:cubicBezTo>
                  <a:pt x="12415" y="19033"/>
                  <a:pt x="12835" y="19611"/>
                  <a:pt x="13782" y="20576"/>
                </a:cubicBezTo>
                <a:cubicBezTo>
                  <a:pt x="14729" y="21541"/>
                  <a:pt x="13993" y="20512"/>
                  <a:pt x="14202" y="20447"/>
                </a:cubicBezTo>
                <a:cubicBezTo>
                  <a:pt x="14413" y="20383"/>
                  <a:pt x="14571" y="20127"/>
                  <a:pt x="14833" y="19934"/>
                </a:cubicBezTo>
                <a:cubicBezTo>
                  <a:pt x="15096" y="19740"/>
                  <a:pt x="15042" y="19677"/>
                  <a:pt x="15464" y="19547"/>
                </a:cubicBezTo>
                <a:cubicBezTo>
                  <a:pt x="15884" y="19418"/>
                  <a:pt x="15884" y="19098"/>
                  <a:pt x="15673" y="18904"/>
                </a:cubicBezTo>
                <a:cubicBezTo>
                  <a:pt x="15464" y="18711"/>
                  <a:pt x="15620" y="18840"/>
                  <a:pt x="16199" y="18647"/>
                </a:cubicBezTo>
                <a:cubicBezTo>
                  <a:pt x="16777" y="18453"/>
                  <a:pt x="16724" y="18133"/>
                  <a:pt x="16724" y="18133"/>
                </a:cubicBezTo>
                <a:lnTo>
                  <a:pt x="17460" y="17490"/>
                </a:lnTo>
                <a:lnTo>
                  <a:pt x="17460" y="16719"/>
                </a:lnTo>
                <a:cubicBezTo>
                  <a:pt x="17460" y="16719"/>
                  <a:pt x="17880" y="16076"/>
                  <a:pt x="17986" y="15818"/>
                </a:cubicBezTo>
                <a:cubicBezTo>
                  <a:pt x="18091" y="15561"/>
                  <a:pt x="17986" y="15304"/>
                  <a:pt x="17986" y="15304"/>
                </a:cubicBezTo>
                <a:cubicBezTo>
                  <a:pt x="17986" y="15304"/>
                  <a:pt x="18038" y="15047"/>
                  <a:pt x="18406" y="13890"/>
                </a:cubicBezTo>
                <a:cubicBezTo>
                  <a:pt x="18773" y="12734"/>
                  <a:pt x="18617" y="13505"/>
                  <a:pt x="18617" y="13505"/>
                </a:cubicBezTo>
                <a:cubicBezTo>
                  <a:pt x="18617" y="13505"/>
                  <a:pt x="18775" y="12734"/>
                  <a:pt x="18826" y="12476"/>
                </a:cubicBezTo>
                <a:cubicBezTo>
                  <a:pt x="18879" y="12218"/>
                  <a:pt x="18879" y="12218"/>
                  <a:pt x="19246" y="12089"/>
                </a:cubicBezTo>
                <a:cubicBezTo>
                  <a:pt x="19614" y="11961"/>
                  <a:pt x="19982" y="11575"/>
                  <a:pt x="19982" y="11575"/>
                </a:cubicBezTo>
                <a:lnTo>
                  <a:pt x="19877" y="10933"/>
                </a:lnTo>
                <a:cubicBezTo>
                  <a:pt x="19877" y="10933"/>
                  <a:pt x="19930" y="10483"/>
                  <a:pt x="19982" y="10290"/>
                </a:cubicBezTo>
                <a:cubicBezTo>
                  <a:pt x="20035" y="10097"/>
                  <a:pt x="19982" y="9968"/>
                  <a:pt x="20718" y="9519"/>
                </a:cubicBezTo>
                <a:cubicBezTo>
                  <a:pt x="21455" y="9069"/>
                  <a:pt x="21560" y="8618"/>
                  <a:pt x="21560" y="8618"/>
                </a:cubicBezTo>
                <a:lnTo>
                  <a:pt x="21244" y="7718"/>
                </a:lnTo>
                <a:cubicBezTo>
                  <a:pt x="21249" y="7719"/>
                  <a:pt x="21143" y="7270"/>
                  <a:pt x="21143" y="6563"/>
                </a:cubicBezTo>
                <a:close/>
              </a:path>
            </a:pathLst>
          </a:custGeom>
          <a:solidFill>
            <a:srgbClr val="9E9D9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3" name="Shape">
            <a:extLst>
              <a:ext uri="{FF2B5EF4-FFF2-40B4-BE49-F238E27FC236}">
                <a16:creationId xmlns:a16="http://schemas.microsoft.com/office/drawing/2014/main" id="{95E20ABB-FE92-4683-89BC-9629D905E59D}"/>
              </a:ext>
            </a:extLst>
          </p:cNvPr>
          <p:cNvSpPr/>
          <p:nvPr/>
        </p:nvSpPr>
        <p:spPr>
          <a:xfrm>
            <a:off x="8324985" y="3423974"/>
            <a:ext cx="185325" cy="1194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04" h="20948" extrusionOk="0">
                <a:moveTo>
                  <a:pt x="20866" y="13395"/>
                </a:moveTo>
                <a:cubicBezTo>
                  <a:pt x="21192" y="12718"/>
                  <a:pt x="19346" y="10021"/>
                  <a:pt x="19346" y="9344"/>
                </a:cubicBezTo>
                <a:cubicBezTo>
                  <a:pt x="19346" y="8668"/>
                  <a:pt x="19128" y="8330"/>
                  <a:pt x="19128" y="8330"/>
                </a:cubicBezTo>
                <a:lnTo>
                  <a:pt x="18693" y="5967"/>
                </a:lnTo>
                <a:cubicBezTo>
                  <a:pt x="18693" y="5967"/>
                  <a:pt x="17826" y="5290"/>
                  <a:pt x="17391" y="4952"/>
                </a:cubicBezTo>
                <a:cubicBezTo>
                  <a:pt x="16956" y="4614"/>
                  <a:pt x="16306" y="4280"/>
                  <a:pt x="15653" y="3265"/>
                </a:cubicBezTo>
                <a:cubicBezTo>
                  <a:pt x="15003" y="2251"/>
                  <a:pt x="15112" y="2589"/>
                  <a:pt x="14135" y="564"/>
                </a:cubicBezTo>
                <a:lnTo>
                  <a:pt x="13483" y="902"/>
                </a:lnTo>
                <a:cubicBezTo>
                  <a:pt x="13483" y="902"/>
                  <a:pt x="10986" y="902"/>
                  <a:pt x="8708" y="225"/>
                </a:cubicBezTo>
                <a:cubicBezTo>
                  <a:pt x="6429" y="-447"/>
                  <a:pt x="7296" y="564"/>
                  <a:pt x="6970" y="902"/>
                </a:cubicBezTo>
                <a:cubicBezTo>
                  <a:pt x="6644" y="1240"/>
                  <a:pt x="5994" y="1071"/>
                  <a:pt x="5667" y="1240"/>
                </a:cubicBezTo>
                <a:cubicBezTo>
                  <a:pt x="5341" y="1409"/>
                  <a:pt x="4582" y="733"/>
                  <a:pt x="3497" y="225"/>
                </a:cubicBezTo>
                <a:cubicBezTo>
                  <a:pt x="2412" y="-282"/>
                  <a:pt x="2521" y="564"/>
                  <a:pt x="2195" y="902"/>
                </a:cubicBezTo>
                <a:cubicBezTo>
                  <a:pt x="1871" y="1240"/>
                  <a:pt x="892" y="1240"/>
                  <a:pt x="242" y="1916"/>
                </a:cubicBezTo>
                <a:cubicBezTo>
                  <a:pt x="-408" y="2593"/>
                  <a:pt x="460" y="4280"/>
                  <a:pt x="460" y="4280"/>
                </a:cubicBezTo>
                <a:lnTo>
                  <a:pt x="1545" y="7315"/>
                </a:lnTo>
                <a:cubicBezTo>
                  <a:pt x="1545" y="7315"/>
                  <a:pt x="1218" y="7823"/>
                  <a:pt x="892" y="9340"/>
                </a:cubicBezTo>
                <a:cubicBezTo>
                  <a:pt x="566" y="10858"/>
                  <a:pt x="1327" y="10689"/>
                  <a:pt x="1327" y="10689"/>
                </a:cubicBezTo>
                <a:lnTo>
                  <a:pt x="2195" y="10689"/>
                </a:lnTo>
                <a:cubicBezTo>
                  <a:pt x="2195" y="10689"/>
                  <a:pt x="3062" y="11196"/>
                  <a:pt x="3715" y="11366"/>
                </a:cubicBezTo>
                <a:cubicBezTo>
                  <a:pt x="4367" y="11535"/>
                  <a:pt x="4150" y="10689"/>
                  <a:pt x="4800" y="10017"/>
                </a:cubicBezTo>
                <a:cubicBezTo>
                  <a:pt x="5452" y="9340"/>
                  <a:pt x="6320" y="10017"/>
                  <a:pt x="6320" y="10017"/>
                </a:cubicBezTo>
                <a:cubicBezTo>
                  <a:pt x="6320" y="10017"/>
                  <a:pt x="7187" y="10355"/>
                  <a:pt x="7622" y="10689"/>
                </a:cubicBezTo>
                <a:cubicBezTo>
                  <a:pt x="8057" y="11027"/>
                  <a:pt x="9575" y="11704"/>
                  <a:pt x="9575" y="11704"/>
                </a:cubicBezTo>
                <a:cubicBezTo>
                  <a:pt x="9575" y="11704"/>
                  <a:pt x="9792" y="12042"/>
                  <a:pt x="10443" y="12714"/>
                </a:cubicBezTo>
                <a:cubicBezTo>
                  <a:pt x="11095" y="13391"/>
                  <a:pt x="11310" y="13729"/>
                  <a:pt x="11310" y="13729"/>
                </a:cubicBezTo>
                <a:lnTo>
                  <a:pt x="12395" y="15078"/>
                </a:lnTo>
                <a:cubicBezTo>
                  <a:pt x="12395" y="15078"/>
                  <a:pt x="13263" y="16257"/>
                  <a:pt x="13915" y="16765"/>
                </a:cubicBezTo>
                <a:cubicBezTo>
                  <a:pt x="14565" y="17272"/>
                  <a:pt x="15218" y="17779"/>
                  <a:pt x="15218" y="17779"/>
                </a:cubicBezTo>
                <a:cubicBezTo>
                  <a:pt x="15218" y="17779"/>
                  <a:pt x="15653" y="18455"/>
                  <a:pt x="16303" y="19466"/>
                </a:cubicBezTo>
                <a:cubicBezTo>
                  <a:pt x="16955" y="20477"/>
                  <a:pt x="17714" y="20477"/>
                  <a:pt x="18473" y="20815"/>
                </a:cubicBezTo>
                <a:cubicBezTo>
                  <a:pt x="19232" y="21153"/>
                  <a:pt x="19232" y="20815"/>
                  <a:pt x="19776" y="20139"/>
                </a:cubicBezTo>
                <a:cubicBezTo>
                  <a:pt x="20319" y="19462"/>
                  <a:pt x="20428" y="19124"/>
                  <a:pt x="20428" y="19124"/>
                </a:cubicBezTo>
                <a:lnTo>
                  <a:pt x="20861" y="18110"/>
                </a:lnTo>
                <a:cubicBezTo>
                  <a:pt x="20861" y="18110"/>
                  <a:pt x="20211" y="15746"/>
                  <a:pt x="20428" y="15074"/>
                </a:cubicBezTo>
                <a:cubicBezTo>
                  <a:pt x="20648" y="14409"/>
                  <a:pt x="20539" y="14071"/>
                  <a:pt x="20866" y="13395"/>
                </a:cubicBezTo>
                <a:close/>
              </a:path>
            </a:pathLst>
          </a:custGeom>
          <a:solidFill>
            <a:srgbClr val="9E9D9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4" name="Shape">
            <a:extLst>
              <a:ext uri="{FF2B5EF4-FFF2-40B4-BE49-F238E27FC236}">
                <a16:creationId xmlns:a16="http://schemas.microsoft.com/office/drawing/2014/main" id="{6E7730F3-EFA4-4319-B615-4BAE23BB75F2}"/>
              </a:ext>
            </a:extLst>
          </p:cNvPr>
          <p:cNvSpPr/>
          <p:nvPr/>
        </p:nvSpPr>
        <p:spPr>
          <a:xfrm>
            <a:off x="8018206" y="3827171"/>
            <a:ext cx="15404" cy="25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78" extrusionOk="0">
                <a:moveTo>
                  <a:pt x="0" y="9608"/>
                </a:moveTo>
                <a:lnTo>
                  <a:pt x="5408" y="19198"/>
                </a:lnTo>
                <a:cubicBezTo>
                  <a:pt x="5408" y="19198"/>
                  <a:pt x="4056" y="19999"/>
                  <a:pt x="10816" y="20799"/>
                </a:cubicBezTo>
                <a:cubicBezTo>
                  <a:pt x="17545" y="21600"/>
                  <a:pt x="18896" y="15995"/>
                  <a:pt x="18896" y="15995"/>
                </a:cubicBezTo>
                <a:lnTo>
                  <a:pt x="21600" y="11191"/>
                </a:lnTo>
                <a:cubicBezTo>
                  <a:pt x="21600" y="11191"/>
                  <a:pt x="21600" y="3203"/>
                  <a:pt x="21600" y="0"/>
                </a:cubicBezTo>
                <a:lnTo>
                  <a:pt x="10815" y="3203"/>
                </a:lnTo>
                <a:lnTo>
                  <a:pt x="0" y="9608"/>
                </a:lnTo>
                <a:close/>
              </a:path>
            </a:pathLst>
          </a:custGeom>
          <a:solidFill>
            <a:srgbClr val="9E9D9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5" name="Shape">
            <a:extLst>
              <a:ext uri="{FF2B5EF4-FFF2-40B4-BE49-F238E27FC236}">
                <a16:creationId xmlns:a16="http://schemas.microsoft.com/office/drawing/2014/main" id="{C22AB879-3D6B-443C-9592-E0904B2F6F13}"/>
              </a:ext>
            </a:extLst>
          </p:cNvPr>
          <p:cNvSpPr/>
          <p:nvPr/>
        </p:nvSpPr>
        <p:spPr>
          <a:xfrm>
            <a:off x="7032129" y="4800099"/>
            <a:ext cx="119327" cy="170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00" h="20817" extrusionOk="0">
                <a:moveTo>
                  <a:pt x="18266" y="6258"/>
                </a:moveTo>
                <a:cubicBezTo>
                  <a:pt x="18266" y="6258"/>
                  <a:pt x="16938" y="3676"/>
                  <a:pt x="16273" y="2738"/>
                </a:cubicBezTo>
                <a:cubicBezTo>
                  <a:pt x="15607" y="1799"/>
                  <a:pt x="12618" y="2035"/>
                  <a:pt x="10958" y="626"/>
                </a:cubicBezTo>
                <a:cubicBezTo>
                  <a:pt x="9297" y="-783"/>
                  <a:pt x="7636" y="626"/>
                  <a:pt x="7636" y="626"/>
                </a:cubicBezTo>
                <a:cubicBezTo>
                  <a:pt x="7636" y="626"/>
                  <a:pt x="2321" y="3914"/>
                  <a:pt x="661" y="4617"/>
                </a:cubicBezTo>
                <a:cubicBezTo>
                  <a:pt x="-1000" y="5320"/>
                  <a:pt x="994" y="6729"/>
                  <a:pt x="994" y="6729"/>
                </a:cubicBezTo>
                <a:lnTo>
                  <a:pt x="2987" y="8608"/>
                </a:lnTo>
                <a:cubicBezTo>
                  <a:pt x="2987" y="8608"/>
                  <a:pt x="3986" y="10252"/>
                  <a:pt x="4648" y="11191"/>
                </a:cubicBezTo>
                <a:cubicBezTo>
                  <a:pt x="5314" y="12129"/>
                  <a:pt x="5646" y="13538"/>
                  <a:pt x="5646" y="13538"/>
                </a:cubicBezTo>
                <a:lnTo>
                  <a:pt x="7973" y="15182"/>
                </a:lnTo>
                <a:cubicBezTo>
                  <a:pt x="7973" y="15182"/>
                  <a:pt x="8639" y="15885"/>
                  <a:pt x="9633" y="16826"/>
                </a:cubicBezTo>
                <a:cubicBezTo>
                  <a:pt x="10628" y="17764"/>
                  <a:pt x="9633" y="19173"/>
                  <a:pt x="9633" y="19173"/>
                </a:cubicBezTo>
                <a:lnTo>
                  <a:pt x="12293" y="20817"/>
                </a:lnTo>
                <a:lnTo>
                  <a:pt x="13621" y="20114"/>
                </a:lnTo>
                <a:cubicBezTo>
                  <a:pt x="13621" y="20114"/>
                  <a:pt x="13621" y="19879"/>
                  <a:pt x="13954" y="18940"/>
                </a:cubicBezTo>
                <a:cubicBezTo>
                  <a:pt x="14286" y="18002"/>
                  <a:pt x="16280" y="15655"/>
                  <a:pt x="16280" y="15655"/>
                </a:cubicBezTo>
                <a:cubicBezTo>
                  <a:pt x="16280" y="15655"/>
                  <a:pt x="16946" y="13543"/>
                  <a:pt x="16613" y="12602"/>
                </a:cubicBezTo>
                <a:cubicBezTo>
                  <a:pt x="16280" y="11664"/>
                  <a:pt x="16613" y="10958"/>
                  <a:pt x="18606" y="10255"/>
                </a:cubicBezTo>
                <a:cubicBezTo>
                  <a:pt x="20600" y="9549"/>
                  <a:pt x="20600" y="9317"/>
                  <a:pt x="20600" y="8143"/>
                </a:cubicBezTo>
                <a:cubicBezTo>
                  <a:pt x="20593" y="6964"/>
                  <a:pt x="18266" y="6258"/>
                  <a:pt x="18266" y="6258"/>
                </a:cubicBez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6" name="Shape">
            <a:extLst>
              <a:ext uri="{FF2B5EF4-FFF2-40B4-BE49-F238E27FC236}">
                <a16:creationId xmlns:a16="http://schemas.microsoft.com/office/drawing/2014/main" id="{1FCCA5EE-F129-4598-9FA2-F187B17F6C4E}"/>
              </a:ext>
            </a:extLst>
          </p:cNvPr>
          <p:cNvSpPr/>
          <p:nvPr/>
        </p:nvSpPr>
        <p:spPr>
          <a:xfrm>
            <a:off x="6986112" y="5201102"/>
            <a:ext cx="100921" cy="95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76" h="19162" extrusionOk="0">
                <a:moveTo>
                  <a:pt x="18907" y="3590"/>
                </a:moveTo>
                <a:cubicBezTo>
                  <a:pt x="18907" y="3590"/>
                  <a:pt x="17393" y="2430"/>
                  <a:pt x="13224" y="502"/>
                </a:cubicBezTo>
                <a:cubicBezTo>
                  <a:pt x="9055" y="-1426"/>
                  <a:pt x="10949" y="2817"/>
                  <a:pt x="10949" y="2817"/>
                </a:cubicBezTo>
                <a:lnTo>
                  <a:pt x="10569" y="7832"/>
                </a:lnTo>
                <a:lnTo>
                  <a:pt x="9055" y="9374"/>
                </a:lnTo>
                <a:lnTo>
                  <a:pt x="6780" y="8988"/>
                </a:lnTo>
                <a:cubicBezTo>
                  <a:pt x="6780" y="8988"/>
                  <a:pt x="2991" y="8988"/>
                  <a:pt x="1097" y="8988"/>
                </a:cubicBezTo>
                <a:cubicBezTo>
                  <a:pt x="-798" y="8988"/>
                  <a:pt x="337" y="11689"/>
                  <a:pt x="337" y="11689"/>
                </a:cubicBezTo>
                <a:cubicBezTo>
                  <a:pt x="337" y="11689"/>
                  <a:pt x="717" y="12462"/>
                  <a:pt x="1852" y="14003"/>
                </a:cubicBezTo>
                <a:cubicBezTo>
                  <a:pt x="2991" y="15545"/>
                  <a:pt x="4126" y="14390"/>
                  <a:pt x="4126" y="14390"/>
                </a:cubicBezTo>
                <a:lnTo>
                  <a:pt x="6021" y="15545"/>
                </a:lnTo>
                <a:cubicBezTo>
                  <a:pt x="6021" y="15545"/>
                  <a:pt x="6776" y="17086"/>
                  <a:pt x="8675" y="18632"/>
                </a:cubicBezTo>
                <a:cubicBezTo>
                  <a:pt x="10569" y="20174"/>
                  <a:pt x="12089" y="17859"/>
                  <a:pt x="12089" y="17859"/>
                </a:cubicBezTo>
                <a:lnTo>
                  <a:pt x="13603" y="16318"/>
                </a:lnTo>
                <a:lnTo>
                  <a:pt x="16637" y="9374"/>
                </a:lnTo>
                <a:cubicBezTo>
                  <a:pt x="16637" y="9374"/>
                  <a:pt x="17772" y="8214"/>
                  <a:pt x="19291" y="6286"/>
                </a:cubicBezTo>
                <a:cubicBezTo>
                  <a:pt x="20802" y="4363"/>
                  <a:pt x="18907" y="3590"/>
                  <a:pt x="18907" y="3590"/>
                </a:cubicBez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7" name="Shape">
            <a:extLst>
              <a:ext uri="{FF2B5EF4-FFF2-40B4-BE49-F238E27FC236}">
                <a16:creationId xmlns:a16="http://schemas.microsoft.com/office/drawing/2014/main" id="{2BF0754E-75E4-4BFB-B02B-5E37E3314197}"/>
              </a:ext>
            </a:extLst>
          </p:cNvPr>
          <p:cNvSpPr/>
          <p:nvPr/>
        </p:nvSpPr>
        <p:spPr>
          <a:xfrm>
            <a:off x="7266596" y="5060862"/>
            <a:ext cx="85820" cy="91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20460" extrusionOk="0">
                <a:moveTo>
                  <a:pt x="18777" y="3453"/>
                </a:moveTo>
                <a:lnTo>
                  <a:pt x="16618" y="1727"/>
                </a:lnTo>
                <a:lnTo>
                  <a:pt x="8408" y="0"/>
                </a:lnTo>
                <a:cubicBezTo>
                  <a:pt x="8408" y="0"/>
                  <a:pt x="3223" y="2592"/>
                  <a:pt x="1063" y="3891"/>
                </a:cubicBezTo>
                <a:cubicBezTo>
                  <a:pt x="-1096" y="5185"/>
                  <a:pt x="631" y="5618"/>
                  <a:pt x="1063" y="8643"/>
                </a:cubicBezTo>
                <a:cubicBezTo>
                  <a:pt x="1496" y="11668"/>
                  <a:pt x="3656" y="16420"/>
                  <a:pt x="3656" y="16420"/>
                </a:cubicBezTo>
                <a:cubicBezTo>
                  <a:pt x="3656" y="16420"/>
                  <a:pt x="4522" y="18147"/>
                  <a:pt x="7114" y="19873"/>
                </a:cubicBezTo>
                <a:cubicBezTo>
                  <a:pt x="9706" y="21600"/>
                  <a:pt x="9706" y="19008"/>
                  <a:pt x="11433" y="18580"/>
                </a:cubicBezTo>
                <a:cubicBezTo>
                  <a:pt x="13160" y="18147"/>
                  <a:pt x="14458" y="16853"/>
                  <a:pt x="17479" y="15554"/>
                </a:cubicBezTo>
                <a:cubicBezTo>
                  <a:pt x="20504" y="14261"/>
                  <a:pt x="18772" y="12529"/>
                  <a:pt x="18772" y="12529"/>
                </a:cubicBezTo>
                <a:lnTo>
                  <a:pt x="18772" y="3453"/>
                </a:ln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8" name="Shape">
            <a:extLst>
              <a:ext uri="{FF2B5EF4-FFF2-40B4-BE49-F238E27FC236}">
                <a16:creationId xmlns:a16="http://schemas.microsoft.com/office/drawing/2014/main" id="{8BC7071A-BDF0-40AC-BCD5-5BF13D7844AA}"/>
              </a:ext>
            </a:extLst>
          </p:cNvPr>
          <p:cNvSpPr/>
          <p:nvPr/>
        </p:nvSpPr>
        <p:spPr>
          <a:xfrm>
            <a:off x="7413412" y="4914046"/>
            <a:ext cx="280910" cy="226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42" h="21171" extrusionOk="0">
                <a:moveTo>
                  <a:pt x="20126" y="1012"/>
                </a:moveTo>
                <a:cubicBezTo>
                  <a:pt x="20126" y="1012"/>
                  <a:pt x="19709" y="1012"/>
                  <a:pt x="19151" y="832"/>
                </a:cubicBezTo>
                <a:cubicBezTo>
                  <a:pt x="18594" y="651"/>
                  <a:pt x="18035" y="651"/>
                  <a:pt x="18035" y="651"/>
                </a:cubicBezTo>
                <a:cubicBezTo>
                  <a:pt x="18035" y="651"/>
                  <a:pt x="17338" y="651"/>
                  <a:pt x="16642" y="110"/>
                </a:cubicBezTo>
                <a:cubicBezTo>
                  <a:pt x="15945" y="-429"/>
                  <a:pt x="14133" y="1190"/>
                  <a:pt x="14133" y="1190"/>
                </a:cubicBezTo>
                <a:cubicBezTo>
                  <a:pt x="14133" y="1190"/>
                  <a:pt x="13157" y="2990"/>
                  <a:pt x="12600" y="3351"/>
                </a:cubicBezTo>
                <a:cubicBezTo>
                  <a:pt x="12043" y="3711"/>
                  <a:pt x="11207" y="4611"/>
                  <a:pt x="11207" y="4611"/>
                </a:cubicBezTo>
                <a:lnTo>
                  <a:pt x="9117" y="7311"/>
                </a:lnTo>
                <a:cubicBezTo>
                  <a:pt x="9117" y="7311"/>
                  <a:pt x="7724" y="7491"/>
                  <a:pt x="7167" y="7491"/>
                </a:cubicBezTo>
                <a:cubicBezTo>
                  <a:pt x="6610" y="7491"/>
                  <a:pt x="6330" y="7852"/>
                  <a:pt x="5773" y="8030"/>
                </a:cubicBezTo>
                <a:cubicBezTo>
                  <a:pt x="5216" y="8211"/>
                  <a:pt x="4241" y="8211"/>
                  <a:pt x="4241" y="8211"/>
                </a:cubicBezTo>
                <a:lnTo>
                  <a:pt x="3404" y="7311"/>
                </a:lnTo>
                <a:lnTo>
                  <a:pt x="2289" y="7850"/>
                </a:lnTo>
                <a:cubicBezTo>
                  <a:pt x="2289" y="7850"/>
                  <a:pt x="1173" y="8750"/>
                  <a:pt x="199" y="9110"/>
                </a:cubicBezTo>
                <a:cubicBezTo>
                  <a:pt x="-777" y="9471"/>
                  <a:pt x="2149" y="11990"/>
                  <a:pt x="2149" y="11990"/>
                </a:cubicBezTo>
                <a:lnTo>
                  <a:pt x="2568" y="13070"/>
                </a:lnTo>
                <a:cubicBezTo>
                  <a:pt x="2568" y="13070"/>
                  <a:pt x="2708" y="13610"/>
                  <a:pt x="2985" y="14331"/>
                </a:cubicBezTo>
                <a:cubicBezTo>
                  <a:pt x="3265" y="15051"/>
                  <a:pt x="3404" y="15231"/>
                  <a:pt x="3682" y="15950"/>
                </a:cubicBezTo>
                <a:cubicBezTo>
                  <a:pt x="3960" y="16670"/>
                  <a:pt x="3961" y="16850"/>
                  <a:pt x="4101" y="18111"/>
                </a:cubicBezTo>
                <a:cubicBezTo>
                  <a:pt x="4240" y="19371"/>
                  <a:pt x="5354" y="19730"/>
                  <a:pt x="5913" y="20271"/>
                </a:cubicBezTo>
                <a:cubicBezTo>
                  <a:pt x="6470" y="20812"/>
                  <a:pt x="6749" y="21171"/>
                  <a:pt x="6749" y="21171"/>
                </a:cubicBezTo>
                <a:lnTo>
                  <a:pt x="7446" y="20810"/>
                </a:lnTo>
                <a:cubicBezTo>
                  <a:pt x="7446" y="20810"/>
                  <a:pt x="8699" y="20810"/>
                  <a:pt x="9398" y="20810"/>
                </a:cubicBezTo>
                <a:cubicBezTo>
                  <a:pt x="10094" y="20810"/>
                  <a:pt x="10374" y="20452"/>
                  <a:pt x="10374" y="20452"/>
                </a:cubicBezTo>
                <a:cubicBezTo>
                  <a:pt x="10374" y="20452"/>
                  <a:pt x="11070" y="19910"/>
                  <a:pt x="11629" y="19191"/>
                </a:cubicBezTo>
                <a:cubicBezTo>
                  <a:pt x="12186" y="18472"/>
                  <a:pt x="13162" y="16131"/>
                  <a:pt x="13162" y="16131"/>
                </a:cubicBezTo>
                <a:cubicBezTo>
                  <a:pt x="13162" y="16131"/>
                  <a:pt x="13441" y="14511"/>
                  <a:pt x="13579" y="13251"/>
                </a:cubicBezTo>
                <a:cubicBezTo>
                  <a:pt x="13719" y="11990"/>
                  <a:pt x="14555" y="9110"/>
                  <a:pt x="14555" y="9110"/>
                </a:cubicBezTo>
                <a:lnTo>
                  <a:pt x="15391" y="8030"/>
                </a:lnTo>
                <a:cubicBezTo>
                  <a:pt x="15391" y="8030"/>
                  <a:pt x="16088" y="6770"/>
                  <a:pt x="16507" y="5870"/>
                </a:cubicBezTo>
                <a:cubicBezTo>
                  <a:pt x="16926" y="4970"/>
                  <a:pt x="17343" y="5148"/>
                  <a:pt x="17343" y="5148"/>
                </a:cubicBezTo>
                <a:cubicBezTo>
                  <a:pt x="17343" y="5148"/>
                  <a:pt x="18597" y="3529"/>
                  <a:pt x="19712" y="2629"/>
                </a:cubicBezTo>
                <a:cubicBezTo>
                  <a:pt x="20823" y="1731"/>
                  <a:pt x="20126" y="1012"/>
                  <a:pt x="20126" y="1012"/>
                </a:cubicBez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9" name="Shape">
            <a:extLst>
              <a:ext uri="{FF2B5EF4-FFF2-40B4-BE49-F238E27FC236}">
                <a16:creationId xmlns:a16="http://schemas.microsoft.com/office/drawing/2014/main" id="{28182B33-AF1B-4877-A9A7-F5056C15A17A}"/>
              </a:ext>
            </a:extLst>
          </p:cNvPr>
          <p:cNvSpPr/>
          <p:nvPr/>
        </p:nvSpPr>
        <p:spPr>
          <a:xfrm>
            <a:off x="7799079" y="5078393"/>
            <a:ext cx="193438" cy="172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1" h="20818" extrusionOk="0">
                <a:moveTo>
                  <a:pt x="19379" y="9136"/>
                </a:moveTo>
                <a:cubicBezTo>
                  <a:pt x="19177" y="8208"/>
                  <a:pt x="18370" y="7742"/>
                  <a:pt x="18370" y="7742"/>
                </a:cubicBezTo>
                <a:lnTo>
                  <a:pt x="16754" y="4723"/>
                </a:lnTo>
                <a:lnTo>
                  <a:pt x="17965" y="3096"/>
                </a:lnTo>
                <a:lnTo>
                  <a:pt x="15947" y="309"/>
                </a:lnTo>
                <a:lnTo>
                  <a:pt x="15140" y="1470"/>
                </a:lnTo>
                <a:lnTo>
                  <a:pt x="11709" y="2398"/>
                </a:lnTo>
                <a:cubicBezTo>
                  <a:pt x="11709" y="2398"/>
                  <a:pt x="9690" y="1005"/>
                  <a:pt x="8277" y="309"/>
                </a:cubicBezTo>
                <a:cubicBezTo>
                  <a:pt x="6863" y="-386"/>
                  <a:pt x="6056" y="309"/>
                  <a:pt x="4643" y="309"/>
                </a:cubicBezTo>
                <a:cubicBezTo>
                  <a:pt x="3229" y="309"/>
                  <a:pt x="4440" y="1703"/>
                  <a:pt x="4440" y="1703"/>
                </a:cubicBezTo>
                <a:cubicBezTo>
                  <a:pt x="4440" y="1703"/>
                  <a:pt x="4845" y="3329"/>
                  <a:pt x="4845" y="4723"/>
                </a:cubicBezTo>
                <a:cubicBezTo>
                  <a:pt x="4845" y="6116"/>
                  <a:pt x="3634" y="5188"/>
                  <a:pt x="3634" y="5188"/>
                </a:cubicBezTo>
                <a:cubicBezTo>
                  <a:pt x="3634" y="5188"/>
                  <a:pt x="2422" y="5421"/>
                  <a:pt x="1009" y="5653"/>
                </a:cubicBezTo>
                <a:cubicBezTo>
                  <a:pt x="-405" y="5886"/>
                  <a:pt x="606" y="7279"/>
                  <a:pt x="806" y="8673"/>
                </a:cubicBezTo>
                <a:cubicBezTo>
                  <a:pt x="1009" y="10066"/>
                  <a:pt x="0" y="10994"/>
                  <a:pt x="0" y="11925"/>
                </a:cubicBezTo>
                <a:cubicBezTo>
                  <a:pt x="0" y="12853"/>
                  <a:pt x="202" y="13319"/>
                  <a:pt x="202" y="13319"/>
                </a:cubicBezTo>
                <a:cubicBezTo>
                  <a:pt x="202" y="13319"/>
                  <a:pt x="1615" y="15640"/>
                  <a:pt x="4038" y="17729"/>
                </a:cubicBezTo>
                <a:cubicBezTo>
                  <a:pt x="6461" y="19818"/>
                  <a:pt x="6259" y="19355"/>
                  <a:pt x="6259" y="19355"/>
                </a:cubicBezTo>
                <a:cubicBezTo>
                  <a:pt x="6259" y="19355"/>
                  <a:pt x="7065" y="19818"/>
                  <a:pt x="8479" y="20516"/>
                </a:cubicBezTo>
                <a:cubicBezTo>
                  <a:pt x="9893" y="21214"/>
                  <a:pt x="11104" y="20516"/>
                  <a:pt x="11911" y="20283"/>
                </a:cubicBezTo>
                <a:cubicBezTo>
                  <a:pt x="12718" y="20051"/>
                  <a:pt x="14736" y="19585"/>
                  <a:pt x="15343" y="18194"/>
                </a:cubicBezTo>
                <a:cubicBezTo>
                  <a:pt x="15947" y="16801"/>
                  <a:pt x="15947" y="16103"/>
                  <a:pt x="16554" y="14942"/>
                </a:cubicBezTo>
                <a:cubicBezTo>
                  <a:pt x="17159" y="13781"/>
                  <a:pt x="17968" y="13316"/>
                  <a:pt x="19581" y="11227"/>
                </a:cubicBezTo>
                <a:cubicBezTo>
                  <a:pt x="21195" y="9136"/>
                  <a:pt x="19579" y="10064"/>
                  <a:pt x="19379" y="9136"/>
                </a:cubicBez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0" name="Shape">
            <a:extLst>
              <a:ext uri="{FF2B5EF4-FFF2-40B4-BE49-F238E27FC236}">
                <a16:creationId xmlns:a16="http://schemas.microsoft.com/office/drawing/2014/main" id="{4016E8F2-1276-4995-8AE7-EC632564493F}"/>
              </a:ext>
            </a:extLst>
          </p:cNvPr>
          <p:cNvSpPr/>
          <p:nvPr/>
        </p:nvSpPr>
        <p:spPr>
          <a:xfrm>
            <a:off x="8261439" y="4854882"/>
            <a:ext cx="269055" cy="277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68" h="21353" extrusionOk="0">
                <a:moveTo>
                  <a:pt x="18562" y="2121"/>
                </a:moveTo>
                <a:cubicBezTo>
                  <a:pt x="17994" y="1234"/>
                  <a:pt x="16998" y="642"/>
                  <a:pt x="16288" y="198"/>
                </a:cubicBezTo>
                <a:cubicBezTo>
                  <a:pt x="15578" y="-247"/>
                  <a:pt x="14440" y="198"/>
                  <a:pt x="14440" y="198"/>
                </a:cubicBezTo>
                <a:cubicBezTo>
                  <a:pt x="14440" y="198"/>
                  <a:pt x="14013" y="346"/>
                  <a:pt x="13588" y="1382"/>
                </a:cubicBezTo>
                <a:cubicBezTo>
                  <a:pt x="13162" y="2418"/>
                  <a:pt x="13162" y="2418"/>
                  <a:pt x="12877" y="3306"/>
                </a:cubicBezTo>
                <a:cubicBezTo>
                  <a:pt x="12592" y="4193"/>
                  <a:pt x="12450" y="5081"/>
                  <a:pt x="12024" y="6115"/>
                </a:cubicBezTo>
                <a:cubicBezTo>
                  <a:pt x="11599" y="7151"/>
                  <a:pt x="11172" y="7151"/>
                  <a:pt x="11172" y="7151"/>
                </a:cubicBezTo>
                <a:cubicBezTo>
                  <a:pt x="11172" y="7151"/>
                  <a:pt x="10887" y="7594"/>
                  <a:pt x="10177" y="8778"/>
                </a:cubicBezTo>
                <a:cubicBezTo>
                  <a:pt x="9466" y="9963"/>
                  <a:pt x="8897" y="10850"/>
                  <a:pt x="7903" y="13069"/>
                </a:cubicBezTo>
                <a:cubicBezTo>
                  <a:pt x="6908" y="15287"/>
                  <a:pt x="7903" y="14253"/>
                  <a:pt x="8046" y="14992"/>
                </a:cubicBezTo>
                <a:cubicBezTo>
                  <a:pt x="8188" y="15732"/>
                  <a:pt x="7903" y="15437"/>
                  <a:pt x="7478" y="16323"/>
                </a:cubicBezTo>
                <a:cubicBezTo>
                  <a:pt x="7052" y="17211"/>
                  <a:pt x="7194" y="16768"/>
                  <a:pt x="6767" y="17654"/>
                </a:cubicBezTo>
                <a:cubicBezTo>
                  <a:pt x="6340" y="18542"/>
                  <a:pt x="5772" y="17950"/>
                  <a:pt x="4067" y="18245"/>
                </a:cubicBezTo>
                <a:cubicBezTo>
                  <a:pt x="2361" y="18542"/>
                  <a:pt x="2219" y="19429"/>
                  <a:pt x="1651" y="19429"/>
                </a:cubicBezTo>
                <a:cubicBezTo>
                  <a:pt x="1083" y="19429"/>
                  <a:pt x="1225" y="19872"/>
                  <a:pt x="230" y="20317"/>
                </a:cubicBezTo>
                <a:cubicBezTo>
                  <a:pt x="-765" y="20762"/>
                  <a:pt x="1793" y="20614"/>
                  <a:pt x="1793" y="20614"/>
                </a:cubicBezTo>
                <a:lnTo>
                  <a:pt x="3499" y="21058"/>
                </a:lnTo>
                <a:lnTo>
                  <a:pt x="4919" y="21353"/>
                </a:lnTo>
                <a:lnTo>
                  <a:pt x="5630" y="20762"/>
                </a:lnTo>
                <a:cubicBezTo>
                  <a:pt x="5630" y="20762"/>
                  <a:pt x="5914" y="20465"/>
                  <a:pt x="6340" y="19874"/>
                </a:cubicBezTo>
                <a:cubicBezTo>
                  <a:pt x="6767" y="19283"/>
                  <a:pt x="6767" y="18838"/>
                  <a:pt x="6767" y="18838"/>
                </a:cubicBezTo>
                <a:lnTo>
                  <a:pt x="8615" y="18099"/>
                </a:lnTo>
                <a:lnTo>
                  <a:pt x="10746" y="17063"/>
                </a:lnTo>
                <a:lnTo>
                  <a:pt x="12309" y="16766"/>
                </a:lnTo>
                <a:cubicBezTo>
                  <a:pt x="12309" y="16766"/>
                  <a:pt x="13447" y="16618"/>
                  <a:pt x="14015" y="16321"/>
                </a:cubicBezTo>
                <a:cubicBezTo>
                  <a:pt x="14583" y="16025"/>
                  <a:pt x="14442" y="16025"/>
                  <a:pt x="16146" y="14694"/>
                </a:cubicBezTo>
                <a:cubicBezTo>
                  <a:pt x="17851" y="13364"/>
                  <a:pt x="16998" y="13658"/>
                  <a:pt x="16998" y="13658"/>
                </a:cubicBezTo>
                <a:lnTo>
                  <a:pt x="16998" y="10552"/>
                </a:lnTo>
                <a:cubicBezTo>
                  <a:pt x="16998" y="10552"/>
                  <a:pt x="17424" y="9221"/>
                  <a:pt x="19129" y="4783"/>
                </a:cubicBezTo>
                <a:cubicBezTo>
                  <a:pt x="20835" y="346"/>
                  <a:pt x="19130" y="3009"/>
                  <a:pt x="18562" y="2121"/>
                </a:cubicBez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1" name="Shape">
            <a:extLst>
              <a:ext uri="{FF2B5EF4-FFF2-40B4-BE49-F238E27FC236}">
                <a16:creationId xmlns:a16="http://schemas.microsoft.com/office/drawing/2014/main" id="{4BBD47F8-18DA-4100-B501-D37D317955DD}"/>
              </a:ext>
            </a:extLst>
          </p:cNvPr>
          <p:cNvSpPr/>
          <p:nvPr/>
        </p:nvSpPr>
        <p:spPr>
          <a:xfrm>
            <a:off x="8465227" y="4664241"/>
            <a:ext cx="177055" cy="151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56" extrusionOk="0">
                <a:moveTo>
                  <a:pt x="19718" y="0"/>
                </a:moveTo>
                <a:cubicBezTo>
                  <a:pt x="19718" y="0"/>
                  <a:pt x="18074" y="537"/>
                  <a:pt x="17606" y="1607"/>
                </a:cubicBezTo>
                <a:cubicBezTo>
                  <a:pt x="17136" y="2678"/>
                  <a:pt x="16900" y="4553"/>
                  <a:pt x="16900" y="4553"/>
                </a:cubicBezTo>
                <a:lnTo>
                  <a:pt x="14788" y="5623"/>
                </a:lnTo>
                <a:lnTo>
                  <a:pt x="12677" y="5892"/>
                </a:lnTo>
                <a:cubicBezTo>
                  <a:pt x="12677" y="5892"/>
                  <a:pt x="9624" y="5355"/>
                  <a:pt x="9156" y="6694"/>
                </a:cubicBezTo>
                <a:cubicBezTo>
                  <a:pt x="8685" y="8033"/>
                  <a:pt x="8218" y="9103"/>
                  <a:pt x="8218" y="9103"/>
                </a:cubicBezTo>
                <a:lnTo>
                  <a:pt x="5635" y="9371"/>
                </a:lnTo>
                <a:lnTo>
                  <a:pt x="3991" y="11247"/>
                </a:lnTo>
                <a:lnTo>
                  <a:pt x="3991" y="13924"/>
                </a:lnTo>
                <a:cubicBezTo>
                  <a:pt x="3991" y="13924"/>
                  <a:pt x="5165" y="14995"/>
                  <a:pt x="3991" y="15800"/>
                </a:cubicBezTo>
                <a:cubicBezTo>
                  <a:pt x="2818" y="16605"/>
                  <a:pt x="2582" y="16870"/>
                  <a:pt x="2582" y="16870"/>
                </a:cubicBezTo>
                <a:lnTo>
                  <a:pt x="0" y="17139"/>
                </a:lnTo>
                <a:lnTo>
                  <a:pt x="938" y="20889"/>
                </a:lnTo>
                <a:cubicBezTo>
                  <a:pt x="938" y="20889"/>
                  <a:pt x="3601" y="21600"/>
                  <a:pt x="4930" y="20087"/>
                </a:cubicBezTo>
                <a:cubicBezTo>
                  <a:pt x="5868" y="19017"/>
                  <a:pt x="7041" y="18212"/>
                  <a:pt x="7041" y="18212"/>
                </a:cubicBezTo>
                <a:cubicBezTo>
                  <a:pt x="7041" y="18212"/>
                  <a:pt x="7041" y="17944"/>
                  <a:pt x="8685" y="17675"/>
                </a:cubicBezTo>
                <a:cubicBezTo>
                  <a:pt x="10329" y="17407"/>
                  <a:pt x="11738" y="16605"/>
                  <a:pt x="11738" y="16605"/>
                </a:cubicBezTo>
                <a:cubicBezTo>
                  <a:pt x="13382" y="16605"/>
                  <a:pt x="17138" y="18749"/>
                  <a:pt x="18312" y="15800"/>
                </a:cubicBezTo>
                <a:cubicBezTo>
                  <a:pt x="19485" y="12854"/>
                  <a:pt x="20191" y="10445"/>
                  <a:pt x="20191" y="10445"/>
                </a:cubicBezTo>
                <a:cubicBezTo>
                  <a:pt x="20191" y="10445"/>
                  <a:pt x="20897" y="7231"/>
                  <a:pt x="21130" y="5358"/>
                </a:cubicBezTo>
                <a:cubicBezTo>
                  <a:pt x="21365" y="3483"/>
                  <a:pt x="21365" y="3214"/>
                  <a:pt x="21365" y="3214"/>
                </a:cubicBezTo>
                <a:cubicBezTo>
                  <a:pt x="21365" y="2144"/>
                  <a:pt x="21600" y="0"/>
                  <a:pt x="21600" y="0"/>
                </a:cubicBezTo>
                <a:lnTo>
                  <a:pt x="19718" y="0"/>
                </a:ln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2" name="Shape">
            <a:extLst>
              <a:ext uri="{FF2B5EF4-FFF2-40B4-BE49-F238E27FC236}">
                <a16:creationId xmlns:a16="http://schemas.microsoft.com/office/drawing/2014/main" id="{1F91C952-E63E-4654-B50E-74E919B1FA99}"/>
              </a:ext>
            </a:extLst>
          </p:cNvPr>
          <p:cNvSpPr/>
          <p:nvPr/>
        </p:nvSpPr>
        <p:spPr>
          <a:xfrm>
            <a:off x="8601086" y="4629180"/>
            <a:ext cx="32738" cy="32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634" y="21600"/>
                </a:moveTo>
                <a:lnTo>
                  <a:pt x="17783" y="15249"/>
                </a:lnTo>
                <a:lnTo>
                  <a:pt x="21600" y="8898"/>
                </a:lnTo>
                <a:lnTo>
                  <a:pt x="10164" y="0"/>
                </a:lnTo>
                <a:lnTo>
                  <a:pt x="3817" y="1259"/>
                </a:lnTo>
                <a:lnTo>
                  <a:pt x="6361" y="11429"/>
                </a:lnTo>
                <a:lnTo>
                  <a:pt x="0" y="19054"/>
                </a:ln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aphicFrame>
        <p:nvGraphicFramePr>
          <p:cNvPr id="335" name="Chart 334">
            <a:extLst>
              <a:ext uri="{FF2B5EF4-FFF2-40B4-BE49-F238E27FC236}">
                <a16:creationId xmlns:a16="http://schemas.microsoft.com/office/drawing/2014/main" id="{4B908B17-B571-4749-A0D6-1BFFAECD75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5743829"/>
              </p:ext>
            </p:extLst>
          </p:nvPr>
        </p:nvGraphicFramePr>
        <p:xfrm>
          <a:off x="6518345" y="4421396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36" name="Graphic 335" descr="Man">
            <a:extLst>
              <a:ext uri="{FF2B5EF4-FFF2-40B4-BE49-F238E27FC236}">
                <a16:creationId xmlns:a16="http://schemas.microsoft.com/office/drawing/2014/main" id="{340E58A4-CFCE-4A34-80FA-75EC2DD3C6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52924" y="4656760"/>
            <a:ext cx="332185" cy="332185"/>
          </a:xfrm>
          <a:prstGeom prst="rect">
            <a:avLst/>
          </a:prstGeom>
        </p:spPr>
      </p:pic>
      <p:sp>
        <p:nvSpPr>
          <p:cNvPr id="339" name="TextBox 338">
            <a:extLst>
              <a:ext uri="{FF2B5EF4-FFF2-40B4-BE49-F238E27FC236}">
                <a16:creationId xmlns:a16="http://schemas.microsoft.com/office/drawing/2014/main" id="{64AFEEE4-8E93-43B7-86C9-B83DA66A9B1C}"/>
              </a:ext>
            </a:extLst>
          </p:cNvPr>
          <p:cNvSpPr txBox="1"/>
          <p:nvPr/>
        </p:nvSpPr>
        <p:spPr>
          <a:xfrm>
            <a:off x="6908862" y="4936158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9BCE20AE-D32E-4D53-869F-90FC4AA3EB9E}"/>
              </a:ext>
            </a:extLst>
          </p:cNvPr>
          <p:cNvSpPr/>
          <p:nvPr/>
        </p:nvSpPr>
        <p:spPr>
          <a:xfrm>
            <a:off x="7508322" y="474863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EDDEA72-09D5-4DA7-9DCC-E5209107DEA5}"/>
              </a:ext>
            </a:extLst>
          </p:cNvPr>
          <p:cNvSpPr/>
          <p:nvPr/>
        </p:nvSpPr>
        <p:spPr>
          <a:xfrm>
            <a:off x="5381625" y="1485900"/>
            <a:ext cx="1990725" cy="1190625"/>
          </a:xfrm>
          <a:custGeom>
            <a:avLst/>
            <a:gdLst>
              <a:gd name="connsiteX0" fmla="*/ 2654300 w 2654300"/>
              <a:gd name="connsiteY0" fmla="*/ 0 h 1587500"/>
              <a:gd name="connsiteX1" fmla="*/ 1485900 w 2654300"/>
              <a:gd name="connsiteY1" fmla="*/ 952500 h 1587500"/>
              <a:gd name="connsiteX2" fmla="*/ 0 w 2654300"/>
              <a:gd name="connsiteY2" fmla="*/ 1587500 h 158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300" h="1587500">
                <a:moveTo>
                  <a:pt x="2654300" y="0"/>
                </a:moveTo>
                <a:cubicBezTo>
                  <a:pt x="2291291" y="343958"/>
                  <a:pt x="1928283" y="687917"/>
                  <a:pt x="1485900" y="952500"/>
                </a:cubicBezTo>
                <a:cubicBezTo>
                  <a:pt x="1043517" y="1217083"/>
                  <a:pt x="521758" y="1402291"/>
                  <a:pt x="0" y="158750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13F0D73-4E4D-41CF-812C-DE53C97EEB39}"/>
              </a:ext>
            </a:extLst>
          </p:cNvPr>
          <p:cNvSpPr/>
          <p:nvPr/>
        </p:nvSpPr>
        <p:spPr>
          <a:xfrm>
            <a:off x="5306406" y="2690812"/>
            <a:ext cx="422882" cy="576263"/>
          </a:xfrm>
          <a:custGeom>
            <a:avLst/>
            <a:gdLst>
              <a:gd name="connsiteX0" fmla="*/ 49493 w 563843"/>
              <a:gd name="connsiteY0" fmla="*/ 0 h 768350"/>
              <a:gd name="connsiteX1" fmla="*/ 49493 w 563843"/>
              <a:gd name="connsiteY1" fmla="*/ 469900 h 768350"/>
              <a:gd name="connsiteX2" fmla="*/ 563843 w 563843"/>
              <a:gd name="connsiteY2" fmla="*/ 768350 h 76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43" h="768350">
                <a:moveTo>
                  <a:pt x="49493" y="0"/>
                </a:moveTo>
                <a:cubicBezTo>
                  <a:pt x="6630" y="170921"/>
                  <a:pt x="-36232" y="341842"/>
                  <a:pt x="49493" y="469900"/>
                </a:cubicBezTo>
                <a:cubicBezTo>
                  <a:pt x="135218" y="597958"/>
                  <a:pt x="483410" y="712258"/>
                  <a:pt x="563843" y="7683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EBE291D-082C-47EA-B287-281AB8383A3A}"/>
              </a:ext>
            </a:extLst>
          </p:cNvPr>
          <p:cNvSpPr/>
          <p:nvPr/>
        </p:nvSpPr>
        <p:spPr>
          <a:xfrm>
            <a:off x="4900612" y="2833687"/>
            <a:ext cx="2890838" cy="1795463"/>
          </a:xfrm>
          <a:custGeom>
            <a:avLst/>
            <a:gdLst>
              <a:gd name="connsiteX0" fmla="*/ 3854450 w 3854450"/>
              <a:gd name="connsiteY0" fmla="*/ 0 h 2393950"/>
              <a:gd name="connsiteX1" fmla="*/ 2419350 w 3854450"/>
              <a:gd name="connsiteY1" fmla="*/ 1612900 h 2393950"/>
              <a:gd name="connsiteX2" fmla="*/ 0 w 3854450"/>
              <a:gd name="connsiteY2" fmla="*/ 2393950 h 239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4450" h="2393950">
                <a:moveTo>
                  <a:pt x="3854450" y="0"/>
                </a:moveTo>
                <a:cubicBezTo>
                  <a:pt x="3458104" y="606954"/>
                  <a:pt x="3061758" y="1213908"/>
                  <a:pt x="2419350" y="1612900"/>
                </a:cubicBezTo>
                <a:cubicBezTo>
                  <a:pt x="1776942" y="2011892"/>
                  <a:pt x="426508" y="2265892"/>
                  <a:pt x="0" y="23939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8C2A5C6-7907-4B0C-91DA-A4A2638951CB}"/>
              </a:ext>
            </a:extLst>
          </p:cNvPr>
          <p:cNvSpPr/>
          <p:nvPr/>
        </p:nvSpPr>
        <p:spPr>
          <a:xfrm>
            <a:off x="5372100" y="2695575"/>
            <a:ext cx="2386013" cy="251568"/>
          </a:xfrm>
          <a:custGeom>
            <a:avLst/>
            <a:gdLst>
              <a:gd name="connsiteX0" fmla="*/ 0 w 3181350"/>
              <a:gd name="connsiteY0" fmla="*/ 0 h 335424"/>
              <a:gd name="connsiteX1" fmla="*/ 1498600 w 3181350"/>
              <a:gd name="connsiteY1" fmla="*/ 330200 h 335424"/>
              <a:gd name="connsiteX2" fmla="*/ 3181350 w 3181350"/>
              <a:gd name="connsiteY2" fmla="*/ 171450 h 33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1350" h="335424">
                <a:moveTo>
                  <a:pt x="0" y="0"/>
                </a:moveTo>
                <a:cubicBezTo>
                  <a:pt x="484187" y="150812"/>
                  <a:pt x="968375" y="301625"/>
                  <a:pt x="1498600" y="330200"/>
                </a:cubicBezTo>
                <a:cubicBezTo>
                  <a:pt x="2028825" y="358775"/>
                  <a:pt x="2605087" y="265112"/>
                  <a:pt x="3181350" y="1714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6" name="Oval 405">
            <a:extLst>
              <a:ext uri="{FF2B5EF4-FFF2-40B4-BE49-F238E27FC236}">
                <a16:creationId xmlns:a16="http://schemas.microsoft.com/office/drawing/2014/main" id="{4F292C49-5367-4329-948C-6449737FD570}"/>
              </a:ext>
            </a:extLst>
          </p:cNvPr>
          <p:cNvSpPr/>
          <p:nvPr/>
        </p:nvSpPr>
        <p:spPr>
          <a:xfrm>
            <a:off x="7725084" y="2762846"/>
            <a:ext cx="107434" cy="10743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3A9EE6A1-15EF-4ED9-89D8-D5D24B4C9862}"/>
              </a:ext>
            </a:extLst>
          </p:cNvPr>
          <p:cNvGrpSpPr/>
          <p:nvPr/>
        </p:nvGrpSpPr>
        <p:grpSpPr>
          <a:xfrm>
            <a:off x="7573372" y="2258156"/>
            <a:ext cx="415178" cy="415178"/>
            <a:chOff x="4821018" y="1941899"/>
            <a:chExt cx="784660" cy="784660"/>
          </a:xfrm>
        </p:grpSpPr>
        <p:sp>
          <p:nvSpPr>
            <p:cNvPr id="424" name="Teardrop 423">
              <a:extLst>
                <a:ext uri="{FF2B5EF4-FFF2-40B4-BE49-F238E27FC236}">
                  <a16:creationId xmlns:a16="http://schemas.microsoft.com/office/drawing/2014/main" id="{DE4544EC-A008-49D1-B997-BBD4E6A21B1D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61701BFB-39B4-4DB3-880F-131529EC2E6D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CEB11A31-6346-48A8-A610-7887CB042CE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83" name="Oval 382">
            <a:extLst>
              <a:ext uri="{FF2B5EF4-FFF2-40B4-BE49-F238E27FC236}">
                <a16:creationId xmlns:a16="http://schemas.microsoft.com/office/drawing/2014/main" id="{CC602F6C-DEE4-4CA6-94BD-A546A0994B92}"/>
              </a:ext>
            </a:extLst>
          </p:cNvPr>
          <p:cNvSpPr/>
          <p:nvPr/>
        </p:nvSpPr>
        <p:spPr>
          <a:xfrm>
            <a:off x="5694694" y="3203397"/>
            <a:ext cx="107434" cy="107434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DBC79F11-F187-4CD6-8487-D47FA873FC06}"/>
              </a:ext>
            </a:extLst>
          </p:cNvPr>
          <p:cNvGrpSpPr/>
          <p:nvPr/>
        </p:nvGrpSpPr>
        <p:grpSpPr>
          <a:xfrm>
            <a:off x="5538989" y="2717080"/>
            <a:ext cx="415178" cy="415178"/>
            <a:chOff x="763392" y="2516468"/>
            <a:chExt cx="560521" cy="560521"/>
          </a:xfrm>
        </p:grpSpPr>
        <p:grpSp>
          <p:nvGrpSpPr>
            <p:cNvPr id="385" name="Group 384">
              <a:extLst>
                <a:ext uri="{FF2B5EF4-FFF2-40B4-BE49-F238E27FC236}">
                  <a16:creationId xmlns:a16="http://schemas.microsoft.com/office/drawing/2014/main" id="{FB9CA342-0968-4F94-A7D7-B9F667A67AA8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387" name="Teardrop 386">
                <a:extLst>
                  <a:ext uri="{FF2B5EF4-FFF2-40B4-BE49-F238E27FC236}">
                    <a16:creationId xmlns:a16="http://schemas.microsoft.com/office/drawing/2014/main" id="{30864C1C-D5DE-4804-8324-89E10C3DD96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id="{5F59C8BD-13AA-43EE-A2D5-33167EFEC2C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9" name="Oval 388">
                <a:extLst>
                  <a:ext uri="{FF2B5EF4-FFF2-40B4-BE49-F238E27FC236}">
                    <a16:creationId xmlns:a16="http://schemas.microsoft.com/office/drawing/2014/main" id="{4CE471D5-F028-4F5E-8BCF-69A3D22A363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86" name="Freeform 282">
              <a:extLst>
                <a:ext uri="{FF2B5EF4-FFF2-40B4-BE49-F238E27FC236}">
                  <a16:creationId xmlns:a16="http://schemas.microsoft.com/office/drawing/2014/main" id="{74245579-874D-4CF0-8B21-608E087E5DC6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32" name="Oval 431">
            <a:extLst>
              <a:ext uri="{FF2B5EF4-FFF2-40B4-BE49-F238E27FC236}">
                <a16:creationId xmlns:a16="http://schemas.microsoft.com/office/drawing/2014/main" id="{718C9882-7B57-490A-B03F-036B82D15FA2}"/>
              </a:ext>
            </a:extLst>
          </p:cNvPr>
          <p:cNvSpPr/>
          <p:nvPr/>
        </p:nvSpPr>
        <p:spPr>
          <a:xfrm>
            <a:off x="5300440" y="2622066"/>
            <a:ext cx="107434" cy="107434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E7F57E43-A98B-46EE-8A05-C32CB3483B00}"/>
              </a:ext>
            </a:extLst>
          </p:cNvPr>
          <p:cNvGrpSpPr/>
          <p:nvPr/>
        </p:nvGrpSpPr>
        <p:grpSpPr>
          <a:xfrm>
            <a:off x="5143228" y="2122860"/>
            <a:ext cx="415178" cy="415178"/>
            <a:chOff x="4821018" y="1941899"/>
            <a:chExt cx="784660" cy="784660"/>
          </a:xfrm>
        </p:grpSpPr>
        <p:sp>
          <p:nvSpPr>
            <p:cNvPr id="434" name="Teardrop 433">
              <a:extLst>
                <a:ext uri="{FF2B5EF4-FFF2-40B4-BE49-F238E27FC236}">
                  <a16:creationId xmlns:a16="http://schemas.microsoft.com/office/drawing/2014/main" id="{60AD6EE8-49F5-4C95-9388-3F4848244FFE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5" name="Oval 434">
              <a:extLst>
                <a:ext uri="{FF2B5EF4-FFF2-40B4-BE49-F238E27FC236}">
                  <a16:creationId xmlns:a16="http://schemas.microsoft.com/office/drawing/2014/main" id="{F987D928-6142-4DC8-9EE9-72BD033D9EE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53692D3C-A5BB-483A-AF77-549092F80AE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27" name="Oval 426">
            <a:extLst>
              <a:ext uri="{FF2B5EF4-FFF2-40B4-BE49-F238E27FC236}">
                <a16:creationId xmlns:a16="http://schemas.microsoft.com/office/drawing/2014/main" id="{DC5D81CD-6CE6-49AA-81EE-50D71236BE00}"/>
              </a:ext>
            </a:extLst>
          </p:cNvPr>
          <p:cNvSpPr/>
          <p:nvPr/>
        </p:nvSpPr>
        <p:spPr>
          <a:xfrm>
            <a:off x="4832664" y="4575463"/>
            <a:ext cx="107434" cy="10743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57748968-7A85-4473-8635-C64271151D5C}"/>
              </a:ext>
            </a:extLst>
          </p:cNvPr>
          <p:cNvGrpSpPr/>
          <p:nvPr/>
        </p:nvGrpSpPr>
        <p:grpSpPr>
          <a:xfrm>
            <a:off x="4679183" y="4075093"/>
            <a:ext cx="415178" cy="415178"/>
            <a:chOff x="4821018" y="1941899"/>
            <a:chExt cx="784660" cy="784660"/>
          </a:xfrm>
        </p:grpSpPr>
        <p:sp>
          <p:nvSpPr>
            <p:cNvPr id="429" name="Teardrop 428">
              <a:extLst>
                <a:ext uri="{FF2B5EF4-FFF2-40B4-BE49-F238E27FC236}">
                  <a16:creationId xmlns:a16="http://schemas.microsoft.com/office/drawing/2014/main" id="{D2718AC0-D28F-460E-9062-030C5FE87AF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0" name="Oval 429">
              <a:extLst>
                <a:ext uri="{FF2B5EF4-FFF2-40B4-BE49-F238E27FC236}">
                  <a16:creationId xmlns:a16="http://schemas.microsoft.com/office/drawing/2014/main" id="{D7FB4AEB-BD4F-40C5-A9C2-130B3EEC2F2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1" name="Oval 430">
              <a:extLst>
                <a:ext uri="{FF2B5EF4-FFF2-40B4-BE49-F238E27FC236}">
                  <a16:creationId xmlns:a16="http://schemas.microsoft.com/office/drawing/2014/main" id="{622D8479-E4F1-4209-BF45-3B1D4E707D2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12" name="Freeform 454">
            <a:extLst>
              <a:ext uri="{FF2B5EF4-FFF2-40B4-BE49-F238E27FC236}">
                <a16:creationId xmlns:a16="http://schemas.microsoft.com/office/drawing/2014/main" id="{E3F9B2C2-9F5A-417F-B73B-68E9C430FEF7}"/>
              </a:ext>
            </a:extLst>
          </p:cNvPr>
          <p:cNvSpPr/>
          <p:nvPr/>
        </p:nvSpPr>
        <p:spPr>
          <a:xfrm rot="10202877">
            <a:off x="7298042" y="3176624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7111ACB-CBAE-4C0C-ACE5-27F9CCD28D1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543" y="102248"/>
            <a:ext cx="1018413" cy="678942"/>
          </a:xfrm>
          <a:prstGeom prst="rect">
            <a:avLst/>
          </a:prstGeom>
        </p:spPr>
      </p:pic>
      <p:graphicFrame>
        <p:nvGraphicFramePr>
          <p:cNvPr id="338" name="Chart 337">
            <a:extLst>
              <a:ext uri="{FF2B5EF4-FFF2-40B4-BE49-F238E27FC236}">
                <a16:creationId xmlns:a16="http://schemas.microsoft.com/office/drawing/2014/main" id="{B7A12219-C775-4898-A74E-E64B87BB81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7286944"/>
              </p:ext>
            </p:extLst>
          </p:nvPr>
        </p:nvGraphicFramePr>
        <p:xfrm>
          <a:off x="6518345" y="5301855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40" name="TextBox 339">
            <a:extLst>
              <a:ext uri="{FF2B5EF4-FFF2-40B4-BE49-F238E27FC236}">
                <a16:creationId xmlns:a16="http://schemas.microsoft.com/office/drawing/2014/main" id="{28917490-D1AE-4F18-A4B2-E23C21251EF6}"/>
              </a:ext>
            </a:extLst>
          </p:cNvPr>
          <p:cNvSpPr txBox="1"/>
          <p:nvPr/>
        </p:nvSpPr>
        <p:spPr>
          <a:xfrm>
            <a:off x="6915715" y="5812224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pic>
        <p:nvPicPr>
          <p:cNvPr id="337" name="Graphic 336" descr="Woman">
            <a:extLst>
              <a:ext uri="{FF2B5EF4-FFF2-40B4-BE49-F238E27FC236}">
                <a16:creationId xmlns:a16="http://schemas.microsoft.com/office/drawing/2014/main" id="{6C478BA9-2269-4560-B891-4F2CD1A351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52924" y="5513992"/>
            <a:ext cx="332185" cy="332185"/>
          </a:xfrm>
          <a:prstGeom prst="rect">
            <a:avLst/>
          </a:prstGeom>
        </p:spPr>
      </p:pic>
      <p:sp>
        <p:nvSpPr>
          <p:cNvPr id="342" name="Rectangle 341">
            <a:extLst>
              <a:ext uri="{FF2B5EF4-FFF2-40B4-BE49-F238E27FC236}">
                <a16:creationId xmlns:a16="http://schemas.microsoft.com/office/drawing/2014/main" id="{C10A4395-E4C2-4ACF-B7E7-BBDB0D02DEDE}"/>
              </a:ext>
            </a:extLst>
          </p:cNvPr>
          <p:cNvSpPr/>
          <p:nvPr/>
        </p:nvSpPr>
        <p:spPr>
          <a:xfrm>
            <a:off x="7508322" y="5629096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3399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Spain for PowerPoint</a:t>
            </a:r>
          </a:p>
        </p:txBody>
      </p: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A4D53A9A-C9CF-47E1-ADEB-8EDCC2FD328E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6C8CA9D9-489D-4062-8E7C-0EF78735295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Barcelona</a:t>
              </a: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59014E10-11F0-4362-9A50-F7DEED20669C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36B7BF7C-F915-4443-812D-A87738782EC7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52FE667E-82CE-462A-9B59-72097719C377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Seville</a:t>
              </a: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76EB3EE7-3BA8-4B57-B07D-275DA864064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A810BBA9-894B-4C59-AF26-956CF7E7DF83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B3D43B50-7546-4BB5-8297-1A5E66B74AB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Valladolid</a:t>
              </a: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7E74D595-8F7E-4B14-8C5A-47E71B24D44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94FC3E53-4341-4DB8-A79E-89C009C57DC2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4ED269B2-33DF-4622-9399-AF2E6DC7BA6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Madrid</a:t>
              </a: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8C375AE7-67FA-45D1-BBC8-D66886B7321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43" name="Shape">
            <a:extLst>
              <a:ext uri="{FF2B5EF4-FFF2-40B4-BE49-F238E27FC236}">
                <a16:creationId xmlns:a16="http://schemas.microsoft.com/office/drawing/2014/main" id="{CDD8443C-8D54-4E0A-A817-915A08629ECD}"/>
              </a:ext>
            </a:extLst>
          </p:cNvPr>
          <p:cNvSpPr/>
          <p:nvPr/>
        </p:nvSpPr>
        <p:spPr>
          <a:xfrm>
            <a:off x="4365337" y="4026578"/>
            <a:ext cx="2066607" cy="1200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512" extrusionOk="0">
                <a:moveTo>
                  <a:pt x="21504" y="10701"/>
                </a:moveTo>
                <a:cubicBezTo>
                  <a:pt x="21415" y="10595"/>
                  <a:pt x="21338" y="10465"/>
                  <a:pt x="21271" y="10317"/>
                </a:cubicBezTo>
                <a:cubicBezTo>
                  <a:pt x="21232" y="10372"/>
                  <a:pt x="21130" y="10339"/>
                  <a:pt x="21081" y="10339"/>
                </a:cubicBezTo>
                <a:cubicBezTo>
                  <a:pt x="21040" y="10339"/>
                  <a:pt x="20989" y="10353"/>
                  <a:pt x="20950" y="10341"/>
                </a:cubicBezTo>
                <a:cubicBezTo>
                  <a:pt x="20924" y="10333"/>
                  <a:pt x="20907" y="10299"/>
                  <a:pt x="20880" y="10295"/>
                </a:cubicBezTo>
                <a:cubicBezTo>
                  <a:pt x="20879" y="10247"/>
                  <a:pt x="20864" y="10248"/>
                  <a:pt x="20854" y="10220"/>
                </a:cubicBezTo>
                <a:cubicBezTo>
                  <a:pt x="20841" y="10183"/>
                  <a:pt x="20828" y="10130"/>
                  <a:pt x="20811" y="10095"/>
                </a:cubicBezTo>
                <a:cubicBezTo>
                  <a:pt x="20786" y="10044"/>
                  <a:pt x="20785" y="10059"/>
                  <a:pt x="20767" y="10004"/>
                </a:cubicBezTo>
                <a:cubicBezTo>
                  <a:pt x="20755" y="9967"/>
                  <a:pt x="20744" y="9955"/>
                  <a:pt x="20728" y="9921"/>
                </a:cubicBezTo>
                <a:cubicBezTo>
                  <a:pt x="20720" y="9903"/>
                  <a:pt x="20719" y="9874"/>
                  <a:pt x="20711" y="9856"/>
                </a:cubicBezTo>
                <a:cubicBezTo>
                  <a:pt x="20699" y="9828"/>
                  <a:pt x="20676" y="9815"/>
                  <a:pt x="20663" y="9782"/>
                </a:cubicBezTo>
                <a:cubicBezTo>
                  <a:pt x="20637" y="9718"/>
                  <a:pt x="20611" y="9660"/>
                  <a:pt x="20587" y="9595"/>
                </a:cubicBezTo>
                <a:cubicBezTo>
                  <a:pt x="20567" y="9539"/>
                  <a:pt x="20536" y="9503"/>
                  <a:pt x="20517" y="9447"/>
                </a:cubicBezTo>
                <a:cubicBezTo>
                  <a:pt x="20498" y="9390"/>
                  <a:pt x="20490" y="9319"/>
                  <a:pt x="20469" y="9260"/>
                </a:cubicBezTo>
                <a:cubicBezTo>
                  <a:pt x="20447" y="9195"/>
                  <a:pt x="20408" y="9150"/>
                  <a:pt x="20377" y="9097"/>
                </a:cubicBezTo>
                <a:cubicBezTo>
                  <a:pt x="20348" y="9049"/>
                  <a:pt x="20321" y="9007"/>
                  <a:pt x="20295" y="8953"/>
                </a:cubicBezTo>
                <a:cubicBezTo>
                  <a:pt x="20267" y="8893"/>
                  <a:pt x="20237" y="8843"/>
                  <a:pt x="20219" y="8769"/>
                </a:cubicBezTo>
                <a:cubicBezTo>
                  <a:pt x="20200" y="8693"/>
                  <a:pt x="20209" y="8630"/>
                  <a:pt x="20204" y="8553"/>
                </a:cubicBezTo>
                <a:cubicBezTo>
                  <a:pt x="20200" y="8483"/>
                  <a:pt x="20181" y="8447"/>
                  <a:pt x="20182" y="8370"/>
                </a:cubicBezTo>
                <a:cubicBezTo>
                  <a:pt x="20182" y="8289"/>
                  <a:pt x="20180" y="8208"/>
                  <a:pt x="20182" y="8127"/>
                </a:cubicBezTo>
                <a:cubicBezTo>
                  <a:pt x="20183" y="8030"/>
                  <a:pt x="20202" y="7942"/>
                  <a:pt x="20204" y="7845"/>
                </a:cubicBezTo>
                <a:cubicBezTo>
                  <a:pt x="20205" y="7779"/>
                  <a:pt x="20203" y="7711"/>
                  <a:pt x="20204" y="7645"/>
                </a:cubicBezTo>
                <a:cubicBezTo>
                  <a:pt x="20204" y="7539"/>
                  <a:pt x="20197" y="7488"/>
                  <a:pt x="20176" y="7393"/>
                </a:cubicBezTo>
                <a:cubicBezTo>
                  <a:pt x="20162" y="7331"/>
                  <a:pt x="20163" y="7247"/>
                  <a:pt x="20159" y="7199"/>
                </a:cubicBezTo>
                <a:cubicBezTo>
                  <a:pt x="20186" y="7137"/>
                  <a:pt x="20175" y="7074"/>
                  <a:pt x="20192" y="7009"/>
                </a:cubicBezTo>
                <a:cubicBezTo>
                  <a:pt x="20204" y="6963"/>
                  <a:pt x="20232" y="6938"/>
                  <a:pt x="20244" y="6896"/>
                </a:cubicBezTo>
                <a:cubicBezTo>
                  <a:pt x="20214" y="6923"/>
                  <a:pt x="20190" y="6910"/>
                  <a:pt x="20160" y="6917"/>
                </a:cubicBezTo>
                <a:cubicBezTo>
                  <a:pt x="20134" y="6922"/>
                  <a:pt x="20125" y="6945"/>
                  <a:pt x="20104" y="6952"/>
                </a:cubicBezTo>
                <a:cubicBezTo>
                  <a:pt x="20053" y="6969"/>
                  <a:pt x="20014" y="6945"/>
                  <a:pt x="19967" y="6918"/>
                </a:cubicBezTo>
                <a:cubicBezTo>
                  <a:pt x="19854" y="6852"/>
                  <a:pt x="19743" y="6858"/>
                  <a:pt x="19641" y="6760"/>
                </a:cubicBezTo>
                <a:cubicBezTo>
                  <a:pt x="19591" y="6711"/>
                  <a:pt x="19538" y="6680"/>
                  <a:pt x="19493" y="6620"/>
                </a:cubicBezTo>
                <a:cubicBezTo>
                  <a:pt x="19462" y="6579"/>
                  <a:pt x="19430" y="6522"/>
                  <a:pt x="19397" y="6480"/>
                </a:cubicBezTo>
                <a:cubicBezTo>
                  <a:pt x="19362" y="6436"/>
                  <a:pt x="19306" y="6413"/>
                  <a:pt x="19275" y="6350"/>
                </a:cubicBezTo>
                <a:cubicBezTo>
                  <a:pt x="19267" y="6334"/>
                  <a:pt x="19251" y="6279"/>
                  <a:pt x="19244" y="6259"/>
                </a:cubicBezTo>
                <a:cubicBezTo>
                  <a:pt x="19237" y="6237"/>
                  <a:pt x="19232" y="6212"/>
                  <a:pt x="19225" y="6190"/>
                </a:cubicBezTo>
                <a:cubicBezTo>
                  <a:pt x="19225" y="6187"/>
                  <a:pt x="19224" y="6185"/>
                  <a:pt x="19224" y="6183"/>
                </a:cubicBezTo>
                <a:cubicBezTo>
                  <a:pt x="19192" y="6093"/>
                  <a:pt x="19135" y="6071"/>
                  <a:pt x="19103" y="5989"/>
                </a:cubicBezTo>
                <a:cubicBezTo>
                  <a:pt x="19087" y="5949"/>
                  <a:pt x="19081" y="5898"/>
                  <a:pt x="19064" y="5858"/>
                </a:cubicBezTo>
                <a:cubicBezTo>
                  <a:pt x="19045" y="5812"/>
                  <a:pt x="19018" y="5791"/>
                  <a:pt x="18994" y="5755"/>
                </a:cubicBezTo>
                <a:cubicBezTo>
                  <a:pt x="18982" y="5737"/>
                  <a:pt x="18972" y="5724"/>
                  <a:pt x="18964" y="5715"/>
                </a:cubicBezTo>
                <a:cubicBezTo>
                  <a:pt x="18942" y="5692"/>
                  <a:pt x="18924" y="5691"/>
                  <a:pt x="18882" y="5691"/>
                </a:cubicBezTo>
                <a:cubicBezTo>
                  <a:pt x="18861" y="5692"/>
                  <a:pt x="18837" y="5697"/>
                  <a:pt x="18816" y="5692"/>
                </a:cubicBezTo>
                <a:cubicBezTo>
                  <a:pt x="18779" y="5684"/>
                  <a:pt x="18786" y="5674"/>
                  <a:pt x="18758" y="5644"/>
                </a:cubicBezTo>
                <a:cubicBezTo>
                  <a:pt x="18672" y="5552"/>
                  <a:pt x="18560" y="5519"/>
                  <a:pt x="18470" y="5423"/>
                </a:cubicBezTo>
                <a:cubicBezTo>
                  <a:pt x="18445" y="5396"/>
                  <a:pt x="18435" y="5363"/>
                  <a:pt x="18405" y="5354"/>
                </a:cubicBezTo>
                <a:cubicBezTo>
                  <a:pt x="18365" y="5341"/>
                  <a:pt x="18356" y="5359"/>
                  <a:pt x="18318" y="5321"/>
                </a:cubicBezTo>
                <a:cubicBezTo>
                  <a:pt x="18284" y="5287"/>
                  <a:pt x="18223" y="5246"/>
                  <a:pt x="18212" y="5179"/>
                </a:cubicBezTo>
                <a:cubicBezTo>
                  <a:pt x="18253" y="5184"/>
                  <a:pt x="18257" y="5112"/>
                  <a:pt x="18280" y="5069"/>
                </a:cubicBezTo>
                <a:cubicBezTo>
                  <a:pt x="18308" y="5017"/>
                  <a:pt x="18334" y="4969"/>
                  <a:pt x="18361" y="4918"/>
                </a:cubicBezTo>
                <a:cubicBezTo>
                  <a:pt x="18424" y="4801"/>
                  <a:pt x="18450" y="4772"/>
                  <a:pt x="18448" y="4595"/>
                </a:cubicBezTo>
                <a:cubicBezTo>
                  <a:pt x="18447" y="4513"/>
                  <a:pt x="18463" y="4465"/>
                  <a:pt x="18471" y="4390"/>
                </a:cubicBezTo>
                <a:cubicBezTo>
                  <a:pt x="18478" y="4323"/>
                  <a:pt x="18470" y="4236"/>
                  <a:pt x="18470" y="4167"/>
                </a:cubicBezTo>
                <a:cubicBezTo>
                  <a:pt x="18469" y="4011"/>
                  <a:pt x="18505" y="3922"/>
                  <a:pt x="18554" y="3810"/>
                </a:cubicBezTo>
                <a:cubicBezTo>
                  <a:pt x="18557" y="3793"/>
                  <a:pt x="18559" y="3775"/>
                  <a:pt x="18561" y="3757"/>
                </a:cubicBezTo>
                <a:cubicBezTo>
                  <a:pt x="18570" y="3737"/>
                  <a:pt x="18582" y="3722"/>
                  <a:pt x="18596" y="3713"/>
                </a:cubicBezTo>
                <a:cubicBezTo>
                  <a:pt x="18606" y="3682"/>
                  <a:pt x="18598" y="3685"/>
                  <a:pt x="18595" y="3647"/>
                </a:cubicBezTo>
                <a:cubicBezTo>
                  <a:pt x="18589" y="3561"/>
                  <a:pt x="18579" y="3509"/>
                  <a:pt x="18535" y="3470"/>
                </a:cubicBezTo>
                <a:cubicBezTo>
                  <a:pt x="18496" y="3435"/>
                  <a:pt x="18436" y="3439"/>
                  <a:pt x="18409" y="3388"/>
                </a:cubicBezTo>
                <a:cubicBezTo>
                  <a:pt x="18391" y="3355"/>
                  <a:pt x="18384" y="3263"/>
                  <a:pt x="18383" y="3219"/>
                </a:cubicBezTo>
                <a:cubicBezTo>
                  <a:pt x="18381" y="3161"/>
                  <a:pt x="18374" y="3070"/>
                  <a:pt x="18382" y="3012"/>
                </a:cubicBezTo>
                <a:cubicBezTo>
                  <a:pt x="18387" y="2977"/>
                  <a:pt x="18401" y="2959"/>
                  <a:pt x="18406" y="2923"/>
                </a:cubicBezTo>
                <a:cubicBezTo>
                  <a:pt x="18409" y="2896"/>
                  <a:pt x="18405" y="2857"/>
                  <a:pt x="18405" y="2829"/>
                </a:cubicBezTo>
                <a:cubicBezTo>
                  <a:pt x="18405" y="2749"/>
                  <a:pt x="18396" y="2707"/>
                  <a:pt x="18367" y="2642"/>
                </a:cubicBezTo>
                <a:cubicBezTo>
                  <a:pt x="18339" y="2576"/>
                  <a:pt x="18303" y="2558"/>
                  <a:pt x="18263" y="2531"/>
                </a:cubicBezTo>
                <a:cubicBezTo>
                  <a:pt x="18249" y="2521"/>
                  <a:pt x="18227" y="2498"/>
                  <a:pt x="18211" y="2492"/>
                </a:cubicBezTo>
                <a:cubicBezTo>
                  <a:pt x="18198" y="2487"/>
                  <a:pt x="18177" y="2506"/>
                  <a:pt x="18165" y="2497"/>
                </a:cubicBezTo>
                <a:cubicBezTo>
                  <a:pt x="18132" y="2472"/>
                  <a:pt x="18145" y="2402"/>
                  <a:pt x="18145" y="2345"/>
                </a:cubicBezTo>
                <a:cubicBezTo>
                  <a:pt x="18145" y="2227"/>
                  <a:pt x="18151" y="2114"/>
                  <a:pt x="18119" y="2011"/>
                </a:cubicBezTo>
                <a:cubicBezTo>
                  <a:pt x="18090" y="1919"/>
                  <a:pt x="18069" y="1897"/>
                  <a:pt x="18010" y="1899"/>
                </a:cubicBezTo>
                <a:cubicBezTo>
                  <a:pt x="17968" y="1900"/>
                  <a:pt x="17926" y="1899"/>
                  <a:pt x="17885" y="1899"/>
                </a:cubicBezTo>
                <a:cubicBezTo>
                  <a:pt x="17819" y="1899"/>
                  <a:pt x="17743" y="1917"/>
                  <a:pt x="17679" y="1896"/>
                </a:cubicBezTo>
                <a:cubicBezTo>
                  <a:pt x="17531" y="1847"/>
                  <a:pt x="17406" y="1586"/>
                  <a:pt x="17250" y="1777"/>
                </a:cubicBezTo>
                <a:cubicBezTo>
                  <a:pt x="17199" y="1841"/>
                  <a:pt x="17232" y="1902"/>
                  <a:pt x="17192" y="1975"/>
                </a:cubicBezTo>
                <a:cubicBezTo>
                  <a:pt x="17168" y="2021"/>
                  <a:pt x="17133" y="2077"/>
                  <a:pt x="17104" y="2115"/>
                </a:cubicBezTo>
                <a:cubicBezTo>
                  <a:pt x="17055" y="2180"/>
                  <a:pt x="17011" y="2211"/>
                  <a:pt x="16953" y="2179"/>
                </a:cubicBezTo>
                <a:cubicBezTo>
                  <a:pt x="16818" y="2103"/>
                  <a:pt x="16661" y="2074"/>
                  <a:pt x="16579" y="2316"/>
                </a:cubicBezTo>
                <a:cubicBezTo>
                  <a:pt x="16565" y="2359"/>
                  <a:pt x="16549" y="2406"/>
                  <a:pt x="16535" y="2450"/>
                </a:cubicBezTo>
                <a:cubicBezTo>
                  <a:pt x="16533" y="2455"/>
                  <a:pt x="16515" y="2526"/>
                  <a:pt x="16515" y="2526"/>
                </a:cubicBezTo>
                <a:cubicBezTo>
                  <a:pt x="16481" y="2558"/>
                  <a:pt x="16469" y="2493"/>
                  <a:pt x="16455" y="2457"/>
                </a:cubicBezTo>
                <a:cubicBezTo>
                  <a:pt x="16439" y="2417"/>
                  <a:pt x="16427" y="2371"/>
                  <a:pt x="16414" y="2326"/>
                </a:cubicBezTo>
                <a:cubicBezTo>
                  <a:pt x="16400" y="2279"/>
                  <a:pt x="16387" y="2256"/>
                  <a:pt x="16368" y="2212"/>
                </a:cubicBezTo>
                <a:cubicBezTo>
                  <a:pt x="16338" y="2142"/>
                  <a:pt x="16343" y="2105"/>
                  <a:pt x="16286" y="2131"/>
                </a:cubicBezTo>
                <a:cubicBezTo>
                  <a:pt x="16264" y="2141"/>
                  <a:pt x="16240" y="2178"/>
                  <a:pt x="16222" y="2206"/>
                </a:cubicBezTo>
                <a:cubicBezTo>
                  <a:pt x="16166" y="2291"/>
                  <a:pt x="16118" y="2271"/>
                  <a:pt x="16043" y="2271"/>
                </a:cubicBezTo>
                <a:cubicBezTo>
                  <a:pt x="15968" y="2271"/>
                  <a:pt x="15877" y="2295"/>
                  <a:pt x="15805" y="2263"/>
                </a:cubicBezTo>
                <a:cubicBezTo>
                  <a:pt x="15766" y="2245"/>
                  <a:pt x="15740" y="2233"/>
                  <a:pt x="15697" y="2234"/>
                </a:cubicBezTo>
                <a:cubicBezTo>
                  <a:pt x="15667" y="2234"/>
                  <a:pt x="15627" y="2247"/>
                  <a:pt x="15598" y="2235"/>
                </a:cubicBezTo>
                <a:cubicBezTo>
                  <a:pt x="15577" y="2226"/>
                  <a:pt x="15567" y="2206"/>
                  <a:pt x="15546" y="2196"/>
                </a:cubicBezTo>
                <a:cubicBezTo>
                  <a:pt x="15533" y="2189"/>
                  <a:pt x="15515" y="2205"/>
                  <a:pt x="15501" y="2191"/>
                </a:cubicBezTo>
                <a:cubicBezTo>
                  <a:pt x="15478" y="2169"/>
                  <a:pt x="15485" y="2134"/>
                  <a:pt x="15460" y="2120"/>
                </a:cubicBezTo>
                <a:cubicBezTo>
                  <a:pt x="15451" y="2114"/>
                  <a:pt x="15422" y="2122"/>
                  <a:pt x="15415" y="2122"/>
                </a:cubicBezTo>
                <a:cubicBezTo>
                  <a:pt x="15350" y="2125"/>
                  <a:pt x="15258" y="2090"/>
                  <a:pt x="15197" y="2120"/>
                </a:cubicBezTo>
                <a:cubicBezTo>
                  <a:pt x="15145" y="2146"/>
                  <a:pt x="15165" y="2204"/>
                  <a:pt x="15156" y="2273"/>
                </a:cubicBezTo>
                <a:cubicBezTo>
                  <a:pt x="15150" y="2321"/>
                  <a:pt x="15137" y="2366"/>
                  <a:pt x="15129" y="2419"/>
                </a:cubicBezTo>
                <a:cubicBezTo>
                  <a:pt x="15114" y="2521"/>
                  <a:pt x="15067" y="2654"/>
                  <a:pt x="15014" y="2717"/>
                </a:cubicBezTo>
                <a:cubicBezTo>
                  <a:pt x="14944" y="2803"/>
                  <a:pt x="14881" y="2733"/>
                  <a:pt x="14808" y="2688"/>
                </a:cubicBezTo>
                <a:cubicBezTo>
                  <a:pt x="14773" y="2666"/>
                  <a:pt x="14735" y="2630"/>
                  <a:pt x="14700" y="2613"/>
                </a:cubicBezTo>
                <a:cubicBezTo>
                  <a:pt x="14663" y="2594"/>
                  <a:pt x="14642" y="2607"/>
                  <a:pt x="14613" y="2561"/>
                </a:cubicBezTo>
                <a:cubicBezTo>
                  <a:pt x="14583" y="2512"/>
                  <a:pt x="14581" y="2405"/>
                  <a:pt x="14550" y="2380"/>
                </a:cubicBezTo>
                <a:cubicBezTo>
                  <a:pt x="14523" y="2357"/>
                  <a:pt x="14447" y="2380"/>
                  <a:pt x="14418" y="2382"/>
                </a:cubicBezTo>
                <a:cubicBezTo>
                  <a:pt x="14317" y="2389"/>
                  <a:pt x="14364" y="2536"/>
                  <a:pt x="14380" y="2643"/>
                </a:cubicBezTo>
                <a:cubicBezTo>
                  <a:pt x="14391" y="2715"/>
                  <a:pt x="14415" y="2770"/>
                  <a:pt x="14354" y="2794"/>
                </a:cubicBezTo>
                <a:cubicBezTo>
                  <a:pt x="14317" y="2809"/>
                  <a:pt x="14297" y="2776"/>
                  <a:pt x="14268" y="2754"/>
                </a:cubicBezTo>
                <a:cubicBezTo>
                  <a:pt x="14199" y="2702"/>
                  <a:pt x="14137" y="2635"/>
                  <a:pt x="14070" y="2579"/>
                </a:cubicBezTo>
                <a:cubicBezTo>
                  <a:pt x="14042" y="2554"/>
                  <a:pt x="14018" y="2509"/>
                  <a:pt x="13991" y="2484"/>
                </a:cubicBezTo>
                <a:cubicBezTo>
                  <a:pt x="13959" y="2454"/>
                  <a:pt x="13938" y="2456"/>
                  <a:pt x="13898" y="2457"/>
                </a:cubicBezTo>
                <a:cubicBezTo>
                  <a:pt x="13823" y="2457"/>
                  <a:pt x="13758" y="2434"/>
                  <a:pt x="13697" y="2522"/>
                </a:cubicBezTo>
                <a:cubicBezTo>
                  <a:pt x="13658" y="2578"/>
                  <a:pt x="13638" y="2661"/>
                  <a:pt x="13600" y="2726"/>
                </a:cubicBezTo>
                <a:cubicBezTo>
                  <a:pt x="13566" y="2785"/>
                  <a:pt x="13530" y="2871"/>
                  <a:pt x="13488" y="2913"/>
                </a:cubicBezTo>
                <a:cubicBezTo>
                  <a:pt x="13409" y="2992"/>
                  <a:pt x="13330" y="2950"/>
                  <a:pt x="13248" y="2985"/>
                </a:cubicBezTo>
                <a:cubicBezTo>
                  <a:pt x="13219" y="2998"/>
                  <a:pt x="13182" y="3034"/>
                  <a:pt x="13157" y="3043"/>
                </a:cubicBezTo>
                <a:cubicBezTo>
                  <a:pt x="13122" y="3055"/>
                  <a:pt x="13013" y="3015"/>
                  <a:pt x="12977" y="3014"/>
                </a:cubicBezTo>
                <a:cubicBezTo>
                  <a:pt x="12887" y="3012"/>
                  <a:pt x="12835" y="2987"/>
                  <a:pt x="12751" y="2955"/>
                </a:cubicBezTo>
                <a:cubicBezTo>
                  <a:pt x="12683" y="2930"/>
                  <a:pt x="12594" y="2959"/>
                  <a:pt x="12522" y="2958"/>
                </a:cubicBezTo>
                <a:cubicBezTo>
                  <a:pt x="12445" y="2958"/>
                  <a:pt x="12375" y="2971"/>
                  <a:pt x="12302" y="2919"/>
                </a:cubicBezTo>
                <a:cubicBezTo>
                  <a:pt x="12222" y="2862"/>
                  <a:pt x="12189" y="2755"/>
                  <a:pt x="12102" y="2734"/>
                </a:cubicBezTo>
                <a:cubicBezTo>
                  <a:pt x="12045" y="2721"/>
                  <a:pt x="11945" y="2708"/>
                  <a:pt x="11904" y="2766"/>
                </a:cubicBezTo>
                <a:cubicBezTo>
                  <a:pt x="11870" y="2812"/>
                  <a:pt x="11886" y="2872"/>
                  <a:pt x="11842" y="2905"/>
                </a:cubicBezTo>
                <a:cubicBezTo>
                  <a:pt x="11834" y="2911"/>
                  <a:pt x="11789" y="2909"/>
                  <a:pt x="11775" y="2915"/>
                </a:cubicBezTo>
                <a:cubicBezTo>
                  <a:pt x="11716" y="2939"/>
                  <a:pt x="11651" y="2995"/>
                  <a:pt x="11588" y="2947"/>
                </a:cubicBezTo>
                <a:cubicBezTo>
                  <a:pt x="11559" y="2924"/>
                  <a:pt x="11540" y="2858"/>
                  <a:pt x="11516" y="2825"/>
                </a:cubicBezTo>
                <a:cubicBezTo>
                  <a:pt x="11491" y="2791"/>
                  <a:pt x="11461" y="2767"/>
                  <a:pt x="11433" y="2735"/>
                </a:cubicBezTo>
                <a:cubicBezTo>
                  <a:pt x="11374" y="2667"/>
                  <a:pt x="11313" y="2586"/>
                  <a:pt x="11255" y="2514"/>
                </a:cubicBezTo>
                <a:cubicBezTo>
                  <a:pt x="11212" y="2459"/>
                  <a:pt x="11171" y="2339"/>
                  <a:pt x="11127" y="2299"/>
                </a:cubicBezTo>
                <a:cubicBezTo>
                  <a:pt x="11108" y="2283"/>
                  <a:pt x="11079" y="2292"/>
                  <a:pt x="11060" y="2278"/>
                </a:cubicBezTo>
                <a:cubicBezTo>
                  <a:pt x="11026" y="2252"/>
                  <a:pt x="10998" y="2193"/>
                  <a:pt x="10964" y="2162"/>
                </a:cubicBezTo>
                <a:cubicBezTo>
                  <a:pt x="10911" y="2115"/>
                  <a:pt x="10872" y="2082"/>
                  <a:pt x="10826" y="2022"/>
                </a:cubicBezTo>
                <a:cubicBezTo>
                  <a:pt x="10787" y="1973"/>
                  <a:pt x="10728" y="1951"/>
                  <a:pt x="10705" y="1865"/>
                </a:cubicBezTo>
                <a:cubicBezTo>
                  <a:pt x="10680" y="1777"/>
                  <a:pt x="10706" y="1755"/>
                  <a:pt x="10655" y="1689"/>
                </a:cubicBezTo>
                <a:cubicBezTo>
                  <a:pt x="10557" y="1561"/>
                  <a:pt x="10452" y="1443"/>
                  <a:pt x="10335" y="1381"/>
                </a:cubicBezTo>
                <a:cubicBezTo>
                  <a:pt x="10184" y="1301"/>
                  <a:pt x="10035" y="1158"/>
                  <a:pt x="9889" y="1048"/>
                </a:cubicBezTo>
                <a:cubicBezTo>
                  <a:pt x="9845" y="1015"/>
                  <a:pt x="9762" y="966"/>
                  <a:pt x="9726" y="909"/>
                </a:cubicBezTo>
                <a:cubicBezTo>
                  <a:pt x="9682" y="841"/>
                  <a:pt x="9695" y="775"/>
                  <a:pt x="9695" y="671"/>
                </a:cubicBezTo>
                <a:cubicBezTo>
                  <a:pt x="9697" y="408"/>
                  <a:pt x="9650" y="339"/>
                  <a:pt x="9500" y="337"/>
                </a:cubicBezTo>
                <a:cubicBezTo>
                  <a:pt x="9389" y="336"/>
                  <a:pt x="9294" y="479"/>
                  <a:pt x="9200" y="296"/>
                </a:cubicBezTo>
                <a:cubicBezTo>
                  <a:pt x="9186" y="269"/>
                  <a:pt x="9176" y="235"/>
                  <a:pt x="9166" y="199"/>
                </a:cubicBezTo>
                <a:cubicBezTo>
                  <a:pt x="9158" y="202"/>
                  <a:pt x="9152" y="208"/>
                  <a:pt x="9147" y="229"/>
                </a:cubicBezTo>
                <a:lnTo>
                  <a:pt x="9145" y="243"/>
                </a:lnTo>
                <a:cubicBezTo>
                  <a:pt x="9141" y="280"/>
                  <a:pt x="9153" y="327"/>
                  <a:pt x="9147" y="363"/>
                </a:cubicBezTo>
                <a:cubicBezTo>
                  <a:pt x="9141" y="395"/>
                  <a:pt x="9121" y="402"/>
                  <a:pt x="9117" y="436"/>
                </a:cubicBezTo>
                <a:lnTo>
                  <a:pt x="9145" y="243"/>
                </a:lnTo>
                <a:cubicBezTo>
                  <a:pt x="9145" y="241"/>
                  <a:pt x="9145" y="238"/>
                  <a:pt x="9145" y="236"/>
                </a:cubicBezTo>
                <a:cubicBezTo>
                  <a:pt x="9146" y="233"/>
                  <a:pt x="9147" y="231"/>
                  <a:pt x="9147" y="229"/>
                </a:cubicBezTo>
                <a:lnTo>
                  <a:pt x="9156" y="165"/>
                </a:lnTo>
                <a:cubicBezTo>
                  <a:pt x="9127" y="54"/>
                  <a:pt x="9099" y="-52"/>
                  <a:pt x="9012" y="27"/>
                </a:cubicBezTo>
                <a:cubicBezTo>
                  <a:pt x="8968" y="68"/>
                  <a:pt x="8942" y="137"/>
                  <a:pt x="8900" y="176"/>
                </a:cubicBezTo>
                <a:cubicBezTo>
                  <a:pt x="8874" y="200"/>
                  <a:pt x="8841" y="206"/>
                  <a:pt x="8816" y="237"/>
                </a:cubicBezTo>
                <a:cubicBezTo>
                  <a:pt x="8793" y="266"/>
                  <a:pt x="8787" y="307"/>
                  <a:pt x="8766" y="332"/>
                </a:cubicBezTo>
                <a:cubicBezTo>
                  <a:pt x="8710" y="396"/>
                  <a:pt x="8644" y="359"/>
                  <a:pt x="8588" y="388"/>
                </a:cubicBezTo>
                <a:cubicBezTo>
                  <a:pt x="8534" y="417"/>
                  <a:pt x="8518" y="547"/>
                  <a:pt x="8484" y="618"/>
                </a:cubicBezTo>
                <a:cubicBezTo>
                  <a:pt x="8426" y="744"/>
                  <a:pt x="8357" y="876"/>
                  <a:pt x="8289" y="992"/>
                </a:cubicBezTo>
                <a:cubicBezTo>
                  <a:pt x="8224" y="1104"/>
                  <a:pt x="8126" y="1247"/>
                  <a:pt x="8039" y="1288"/>
                </a:cubicBezTo>
                <a:cubicBezTo>
                  <a:pt x="7991" y="1310"/>
                  <a:pt x="7926" y="1249"/>
                  <a:pt x="7881" y="1296"/>
                </a:cubicBezTo>
                <a:cubicBezTo>
                  <a:pt x="7853" y="1326"/>
                  <a:pt x="7827" y="1425"/>
                  <a:pt x="7811" y="1465"/>
                </a:cubicBezTo>
                <a:cubicBezTo>
                  <a:pt x="7752" y="1607"/>
                  <a:pt x="7704" y="1760"/>
                  <a:pt x="7647" y="1898"/>
                </a:cubicBezTo>
                <a:cubicBezTo>
                  <a:pt x="7619" y="1966"/>
                  <a:pt x="7606" y="2054"/>
                  <a:pt x="7583" y="2124"/>
                </a:cubicBezTo>
                <a:cubicBezTo>
                  <a:pt x="7558" y="2200"/>
                  <a:pt x="7511" y="2227"/>
                  <a:pt x="7511" y="2335"/>
                </a:cubicBezTo>
                <a:cubicBezTo>
                  <a:pt x="7493" y="2340"/>
                  <a:pt x="7476" y="2347"/>
                  <a:pt x="7458" y="2355"/>
                </a:cubicBezTo>
                <a:cubicBezTo>
                  <a:pt x="7454" y="2385"/>
                  <a:pt x="7450" y="2415"/>
                  <a:pt x="7446" y="2445"/>
                </a:cubicBezTo>
                <a:cubicBezTo>
                  <a:pt x="7385" y="2451"/>
                  <a:pt x="7351" y="2550"/>
                  <a:pt x="7289" y="2570"/>
                </a:cubicBezTo>
                <a:cubicBezTo>
                  <a:pt x="7226" y="2591"/>
                  <a:pt x="7167" y="2539"/>
                  <a:pt x="7132" y="2677"/>
                </a:cubicBezTo>
                <a:cubicBezTo>
                  <a:pt x="7111" y="2758"/>
                  <a:pt x="7143" y="2888"/>
                  <a:pt x="7159" y="2959"/>
                </a:cubicBezTo>
                <a:cubicBezTo>
                  <a:pt x="7172" y="3020"/>
                  <a:pt x="7206" y="3078"/>
                  <a:pt x="7217" y="3137"/>
                </a:cubicBezTo>
                <a:cubicBezTo>
                  <a:pt x="7235" y="3232"/>
                  <a:pt x="7239" y="3338"/>
                  <a:pt x="7257" y="3433"/>
                </a:cubicBezTo>
                <a:cubicBezTo>
                  <a:pt x="7272" y="3510"/>
                  <a:pt x="7296" y="3558"/>
                  <a:pt x="7322" y="3627"/>
                </a:cubicBezTo>
                <a:cubicBezTo>
                  <a:pt x="7351" y="3705"/>
                  <a:pt x="7358" y="3743"/>
                  <a:pt x="7347" y="3837"/>
                </a:cubicBezTo>
                <a:cubicBezTo>
                  <a:pt x="7342" y="3880"/>
                  <a:pt x="7326" y="3901"/>
                  <a:pt x="7321" y="3960"/>
                </a:cubicBezTo>
                <a:cubicBezTo>
                  <a:pt x="7318" y="4004"/>
                  <a:pt x="7322" y="4055"/>
                  <a:pt x="7322" y="4100"/>
                </a:cubicBezTo>
                <a:cubicBezTo>
                  <a:pt x="7322" y="4303"/>
                  <a:pt x="7335" y="4532"/>
                  <a:pt x="7241" y="4689"/>
                </a:cubicBezTo>
                <a:cubicBezTo>
                  <a:pt x="7209" y="4742"/>
                  <a:pt x="7166" y="4765"/>
                  <a:pt x="7129" y="4810"/>
                </a:cubicBezTo>
                <a:cubicBezTo>
                  <a:pt x="7064" y="4887"/>
                  <a:pt x="7043" y="4912"/>
                  <a:pt x="6964" y="4909"/>
                </a:cubicBezTo>
                <a:cubicBezTo>
                  <a:pt x="6948" y="4908"/>
                  <a:pt x="6879" y="4894"/>
                  <a:pt x="6864" y="4905"/>
                </a:cubicBezTo>
                <a:cubicBezTo>
                  <a:pt x="6834" y="4929"/>
                  <a:pt x="6849" y="4945"/>
                  <a:pt x="6830" y="4986"/>
                </a:cubicBezTo>
                <a:cubicBezTo>
                  <a:pt x="6802" y="5047"/>
                  <a:pt x="6772" y="5120"/>
                  <a:pt x="6737" y="5175"/>
                </a:cubicBezTo>
                <a:cubicBezTo>
                  <a:pt x="6702" y="5230"/>
                  <a:pt x="6642" y="5294"/>
                  <a:pt x="6608" y="5213"/>
                </a:cubicBezTo>
                <a:cubicBezTo>
                  <a:pt x="6589" y="5169"/>
                  <a:pt x="6604" y="4971"/>
                  <a:pt x="6612" y="4918"/>
                </a:cubicBezTo>
                <a:cubicBezTo>
                  <a:pt x="6630" y="4912"/>
                  <a:pt x="6648" y="4906"/>
                  <a:pt x="6666" y="4899"/>
                </a:cubicBezTo>
                <a:cubicBezTo>
                  <a:pt x="6670" y="4749"/>
                  <a:pt x="6765" y="4709"/>
                  <a:pt x="6772" y="4573"/>
                </a:cubicBezTo>
                <a:cubicBezTo>
                  <a:pt x="6780" y="4438"/>
                  <a:pt x="6720" y="4444"/>
                  <a:pt x="6656" y="4460"/>
                </a:cubicBezTo>
                <a:cubicBezTo>
                  <a:pt x="6528" y="4494"/>
                  <a:pt x="6436" y="4679"/>
                  <a:pt x="6314" y="4729"/>
                </a:cubicBezTo>
                <a:cubicBezTo>
                  <a:pt x="6262" y="4750"/>
                  <a:pt x="6223" y="4750"/>
                  <a:pt x="6177" y="4783"/>
                </a:cubicBezTo>
                <a:cubicBezTo>
                  <a:pt x="6122" y="4823"/>
                  <a:pt x="6107" y="4851"/>
                  <a:pt x="6064" y="4923"/>
                </a:cubicBezTo>
                <a:cubicBezTo>
                  <a:pt x="6030" y="4979"/>
                  <a:pt x="5984" y="5027"/>
                  <a:pt x="5957" y="5088"/>
                </a:cubicBezTo>
                <a:cubicBezTo>
                  <a:pt x="5926" y="5157"/>
                  <a:pt x="5933" y="5169"/>
                  <a:pt x="5925" y="5245"/>
                </a:cubicBezTo>
                <a:cubicBezTo>
                  <a:pt x="5919" y="5293"/>
                  <a:pt x="5905" y="5330"/>
                  <a:pt x="5899" y="5367"/>
                </a:cubicBezTo>
                <a:cubicBezTo>
                  <a:pt x="5892" y="5418"/>
                  <a:pt x="5880" y="5462"/>
                  <a:pt x="5871" y="5507"/>
                </a:cubicBezTo>
                <a:cubicBezTo>
                  <a:pt x="5866" y="5530"/>
                  <a:pt x="5861" y="5552"/>
                  <a:pt x="5858" y="5575"/>
                </a:cubicBezTo>
                <a:cubicBezTo>
                  <a:pt x="5846" y="5669"/>
                  <a:pt x="5889" y="5762"/>
                  <a:pt x="5830" y="5805"/>
                </a:cubicBezTo>
                <a:cubicBezTo>
                  <a:pt x="5756" y="5859"/>
                  <a:pt x="5767" y="5750"/>
                  <a:pt x="5722" y="5899"/>
                </a:cubicBezTo>
                <a:cubicBezTo>
                  <a:pt x="5698" y="5977"/>
                  <a:pt x="5696" y="6006"/>
                  <a:pt x="5647" y="6027"/>
                </a:cubicBezTo>
                <a:cubicBezTo>
                  <a:pt x="5544" y="6072"/>
                  <a:pt x="5383" y="6027"/>
                  <a:pt x="5275" y="6025"/>
                </a:cubicBezTo>
                <a:cubicBezTo>
                  <a:pt x="5143" y="6022"/>
                  <a:pt x="5124" y="6107"/>
                  <a:pt x="5048" y="6249"/>
                </a:cubicBezTo>
                <a:cubicBezTo>
                  <a:pt x="4970" y="6395"/>
                  <a:pt x="4860" y="6242"/>
                  <a:pt x="4768" y="6197"/>
                </a:cubicBezTo>
                <a:cubicBezTo>
                  <a:pt x="4686" y="6158"/>
                  <a:pt x="4608" y="6129"/>
                  <a:pt x="4528" y="6068"/>
                </a:cubicBezTo>
                <a:cubicBezTo>
                  <a:pt x="4439" y="6000"/>
                  <a:pt x="4274" y="5920"/>
                  <a:pt x="4241" y="5747"/>
                </a:cubicBezTo>
                <a:cubicBezTo>
                  <a:pt x="4228" y="5674"/>
                  <a:pt x="4257" y="5539"/>
                  <a:pt x="4231" y="5478"/>
                </a:cubicBezTo>
                <a:cubicBezTo>
                  <a:pt x="4207" y="5422"/>
                  <a:pt x="4073" y="5349"/>
                  <a:pt x="4039" y="5350"/>
                </a:cubicBezTo>
                <a:cubicBezTo>
                  <a:pt x="3859" y="5357"/>
                  <a:pt x="4009" y="5687"/>
                  <a:pt x="3912" y="5793"/>
                </a:cubicBezTo>
                <a:cubicBezTo>
                  <a:pt x="3863" y="5847"/>
                  <a:pt x="3809" y="5772"/>
                  <a:pt x="3772" y="5758"/>
                </a:cubicBezTo>
                <a:cubicBezTo>
                  <a:pt x="3727" y="5741"/>
                  <a:pt x="3681" y="5744"/>
                  <a:pt x="3633" y="5746"/>
                </a:cubicBezTo>
                <a:cubicBezTo>
                  <a:pt x="3564" y="5748"/>
                  <a:pt x="3502" y="5773"/>
                  <a:pt x="3485" y="5635"/>
                </a:cubicBezTo>
                <a:cubicBezTo>
                  <a:pt x="3473" y="5538"/>
                  <a:pt x="3496" y="5486"/>
                  <a:pt x="3464" y="5396"/>
                </a:cubicBezTo>
                <a:cubicBezTo>
                  <a:pt x="3443" y="5337"/>
                  <a:pt x="3415" y="5272"/>
                  <a:pt x="3394" y="5214"/>
                </a:cubicBezTo>
                <a:cubicBezTo>
                  <a:pt x="3374" y="5158"/>
                  <a:pt x="3361" y="5109"/>
                  <a:pt x="3317" y="5089"/>
                </a:cubicBezTo>
                <a:cubicBezTo>
                  <a:pt x="3148" y="5009"/>
                  <a:pt x="2820" y="5227"/>
                  <a:pt x="2698" y="4969"/>
                </a:cubicBezTo>
                <a:cubicBezTo>
                  <a:pt x="2648" y="4863"/>
                  <a:pt x="2693" y="4801"/>
                  <a:pt x="2705" y="4709"/>
                </a:cubicBezTo>
                <a:cubicBezTo>
                  <a:pt x="2718" y="4602"/>
                  <a:pt x="2707" y="4576"/>
                  <a:pt x="2676" y="4517"/>
                </a:cubicBezTo>
                <a:cubicBezTo>
                  <a:pt x="2578" y="4338"/>
                  <a:pt x="2247" y="4315"/>
                  <a:pt x="2090" y="4217"/>
                </a:cubicBezTo>
                <a:cubicBezTo>
                  <a:pt x="2089" y="4221"/>
                  <a:pt x="2088" y="4224"/>
                  <a:pt x="2087" y="4227"/>
                </a:cubicBezTo>
                <a:cubicBezTo>
                  <a:pt x="2030" y="4354"/>
                  <a:pt x="1974" y="4417"/>
                  <a:pt x="1996" y="4585"/>
                </a:cubicBezTo>
                <a:cubicBezTo>
                  <a:pt x="2009" y="4685"/>
                  <a:pt x="1984" y="4785"/>
                  <a:pt x="1982" y="4887"/>
                </a:cubicBezTo>
                <a:cubicBezTo>
                  <a:pt x="1981" y="4940"/>
                  <a:pt x="2015" y="5017"/>
                  <a:pt x="1963" y="5017"/>
                </a:cubicBezTo>
                <a:cubicBezTo>
                  <a:pt x="1975" y="5017"/>
                  <a:pt x="1879" y="5019"/>
                  <a:pt x="1901" y="5029"/>
                </a:cubicBezTo>
                <a:cubicBezTo>
                  <a:pt x="1919" y="5037"/>
                  <a:pt x="1940" y="5157"/>
                  <a:pt x="1948" y="5213"/>
                </a:cubicBezTo>
                <a:cubicBezTo>
                  <a:pt x="1956" y="5273"/>
                  <a:pt x="1904" y="5371"/>
                  <a:pt x="1887" y="5418"/>
                </a:cubicBezTo>
                <a:cubicBezTo>
                  <a:pt x="1874" y="5455"/>
                  <a:pt x="1880" y="5556"/>
                  <a:pt x="1882" y="5602"/>
                </a:cubicBezTo>
                <a:cubicBezTo>
                  <a:pt x="1884" y="5699"/>
                  <a:pt x="1799" y="5735"/>
                  <a:pt x="1762" y="5673"/>
                </a:cubicBezTo>
                <a:cubicBezTo>
                  <a:pt x="1829" y="5846"/>
                  <a:pt x="1644" y="5661"/>
                  <a:pt x="1616" y="5634"/>
                </a:cubicBezTo>
                <a:cubicBezTo>
                  <a:pt x="1523" y="5541"/>
                  <a:pt x="1420" y="5488"/>
                  <a:pt x="1420" y="5724"/>
                </a:cubicBezTo>
                <a:cubicBezTo>
                  <a:pt x="1420" y="5736"/>
                  <a:pt x="1432" y="5856"/>
                  <a:pt x="1430" y="5858"/>
                </a:cubicBezTo>
                <a:cubicBezTo>
                  <a:pt x="1400" y="5911"/>
                  <a:pt x="1304" y="5888"/>
                  <a:pt x="1263" y="5881"/>
                </a:cubicBezTo>
                <a:cubicBezTo>
                  <a:pt x="1190" y="5867"/>
                  <a:pt x="1112" y="5880"/>
                  <a:pt x="1038" y="5880"/>
                </a:cubicBezTo>
                <a:cubicBezTo>
                  <a:pt x="1038" y="5880"/>
                  <a:pt x="1054" y="5883"/>
                  <a:pt x="1049" y="5891"/>
                </a:cubicBezTo>
                <a:cubicBezTo>
                  <a:pt x="1020" y="5934"/>
                  <a:pt x="889" y="5890"/>
                  <a:pt x="897" y="5984"/>
                </a:cubicBezTo>
                <a:cubicBezTo>
                  <a:pt x="904" y="6063"/>
                  <a:pt x="933" y="6144"/>
                  <a:pt x="954" y="6215"/>
                </a:cubicBezTo>
                <a:cubicBezTo>
                  <a:pt x="992" y="6342"/>
                  <a:pt x="901" y="6583"/>
                  <a:pt x="864" y="6689"/>
                </a:cubicBezTo>
                <a:cubicBezTo>
                  <a:pt x="831" y="6784"/>
                  <a:pt x="823" y="6957"/>
                  <a:pt x="799" y="7075"/>
                </a:cubicBezTo>
                <a:cubicBezTo>
                  <a:pt x="786" y="7139"/>
                  <a:pt x="727" y="7188"/>
                  <a:pt x="696" y="7225"/>
                </a:cubicBezTo>
                <a:cubicBezTo>
                  <a:pt x="635" y="7301"/>
                  <a:pt x="609" y="7388"/>
                  <a:pt x="576" y="7501"/>
                </a:cubicBezTo>
                <a:cubicBezTo>
                  <a:pt x="564" y="7393"/>
                  <a:pt x="424" y="7722"/>
                  <a:pt x="401" y="7775"/>
                </a:cubicBezTo>
                <a:cubicBezTo>
                  <a:pt x="371" y="7843"/>
                  <a:pt x="307" y="7861"/>
                  <a:pt x="302" y="7966"/>
                </a:cubicBezTo>
                <a:cubicBezTo>
                  <a:pt x="298" y="8066"/>
                  <a:pt x="274" y="8155"/>
                  <a:pt x="273" y="8260"/>
                </a:cubicBezTo>
                <a:cubicBezTo>
                  <a:pt x="272" y="8319"/>
                  <a:pt x="277" y="8387"/>
                  <a:pt x="264" y="8444"/>
                </a:cubicBezTo>
                <a:cubicBezTo>
                  <a:pt x="255" y="8484"/>
                  <a:pt x="225" y="8486"/>
                  <a:pt x="214" y="8527"/>
                </a:cubicBezTo>
                <a:cubicBezTo>
                  <a:pt x="188" y="8631"/>
                  <a:pt x="308" y="8681"/>
                  <a:pt x="198" y="8727"/>
                </a:cubicBezTo>
                <a:cubicBezTo>
                  <a:pt x="134" y="8753"/>
                  <a:pt x="132" y="8892"/>
                  <a:pt x="107" y="8978"/>
                </a:cubicBezTo>
                <a:cubicBezTo>
                  <a:pt x="88" y="9044"/>
                  <a:pt x="54" y="9094"/>
                  <a:pt x="33" y="9157"/>
                </a:cubicBezTo>
                <a:cubicBezTo>
                  <a:pt x="29" y="9169"/>
                  <a:pt x="9" y="9174"/>
                  <a:pt x="16" y="9251"/>
                </a:cubicBezTo>
                <a:cubicBezTo>
                  <a:pt x="18" y="9269"/>
                  <a:pt x="36" y="9345"/>
                  <a:pt x="33" y="9364"/>
                </a:cubicBezTo>
                <a:cubicBezTo>
                  <a:pt x="22" y="9446"/>
                  <a:pt x="-17" y="9434"/>
                  <a:pt x="8" y="9519"/>
                </a:cubicBezTo>
                <a:cubicBezTo>
                  <a:pt x="41" y="9634"/>
                  <a:pt x="99" y="9729"/>
                  <a:pt x="140" y="9835"/>
                </a:cubicBezTo>
                <a:cubicBezTo>
                  <a:pt x="181" y="9940"/>
                  <a:pt x="137" y="10066"/>
                  <a:pt x="157" y="10179"/>
                </a:cubicBezTo>
                <a:cubicBezTo>
                  <a:pt x="181" y="10309"/>
                  <a:pt x="237" y="10276"/>
                  <a:pt x="192" y="10442"/>
                </a:cubicBezTo>
                <a:cubicBezTo>
                  <a:pt x="168" y="10531"/>
                  <a:pt x="192" y="10539"/>
                  <a:pt x="226" y="10620"/>
                </a:cubicBezTo>
                <a:cubicBezTo>
                  <a:pt x="254" y="10686"/>
                  <a:pt x="219" y="10682"/>
                  <a:pt x="219" y="10725"/>
                </a:cubicBezTo>
                <a:cubicBezTo>
                  <a:pt x="219" y="10788"/>
                  <a:pt x="265" y="10857"/>
                  <a:pt x="275" y="10919"/>
                </a:cubicBezTo>
                <a:cubicBezTo>
                  <a:pt x="283" y="10967"/>
                  <a:pt x="260" y="11077"/>
                  <a:pt x="254" y="11123"/>
                </a:cubicBezTo>
                <a:cubicBezTo>
                  <a:pt x="241" y="11223"/>
                  <a:pt x="197" y="11260"/>
                  <a:pt x="263" y="11330"/>
                </a:cubicBezTo>
                <a:cubicBezTo>
                  <a:pt x="306" y="11377"/>
                  <a:pt x="294" y="11440"/>
                  <a:pt x="279" y="11513"/>
                </a:cubicBezTo>
                <a:cubicBezTo>
                  <a:pt x="256" y="11628"/>
                  <a:pt x="356" y="11712"/>
                  <a:pt x="335" y="11779"/>
                </a:cubicBezTo>
                <a:cubicBezTo>
                  <a:pt x="287" y="11926"/>
                  <a:pt x="340" y="11944"/>
                  <a:pt x="375" y="12055"/>
                </a:cubicBezTo>
                <a:cubicBezTo>
                  <a:pt x="404" y="12147"/>
                  <a:pt x="368" y="12353"/>
                  <a:pt x="405" y="12417"/>
                </a:cubicBezTo>
                <a:cubicBezTo>
                  <a:pt x="452" y="12498"/>
                  <a:pt x="508" y="12452"/>
                  <a:pt x="571" y="12432"/>
                </a:cubicBezTo>
                <a:cubicBezTo>
                  <a:pt x="637" y="12410"/>
                  <a:pt x="660" y="12338"/>
                  <a:pt x="724" y="12294"/>
                </a:cubicBezTo>
                <a:cubicBezTo>
                  <a:pt x="794" y="12245"/>
                  <a:pt x="902" y="12227"/>
                  <a:pt x="978" y="12227"/>
                </a:cubicBezTo>
                <a:cubicBezTo>
                  <a:pt x="1040" y="12227"/>
                  <a:pt x="1022" y="12192"/>
                  <a:pt x="1089" y="12243"/>
                </a:cubicBezTo>
                <a:cubicBezTo>
                  <a:pt x="1127" y="12272"/>
                  <a:pt x="1184" y="12285"/>
                  <a:pt x="1221" y="12245"/>
                </a:cubicBezTo>
                <a:cubicBezTo>
                  <a:pt x="1254" y="12210"/>
                  <a:pt x="1399" y="12168"/>
                  <a:pt x="1411" y="12132"/>
                </a:cubicBezTo>
                <a:cubicBezTo>
                  <a:pt x="1469" y="11949"/>
                  <a:pt x="1648" y="12175"/>
                  <a:pt x="1748" y="12190"/>
                </a:cubicBezTo>
                <a:cubicBezTo>
                  <a:pt x="1845" y="12205"/>
                  <a:pt x="1866" y="12141"/>
                  <a:pt x="1958" y="12277"/>
                </a:cubicBezTo>
                <a:cubicBezTo>
                  <a:pt x="1985" y="12318"/>
                  <a:pt x="2028" y="12362"/>
                  <a:pt x="2016" y="12424"/>
                </a:cubicBezTo>
                <a:cubicBezTo>
                  <a:pt x="1990" y="12547"/>
                  <a:pt x="2169" y="12498"/>
                  <a:pt x="2204" y="12538"/>
                </a:cubicBezTo>
                <a:cubicBezTo>
                  <a:pt x="2204" y="12538"/>
                  <a:pt x="2239" y="12633"/>
                  <a:pt x="2248" y="12648"/>
                </a:cubicBezTo>
                <a:cubicBezTo>
                  <a:pt x="2272" y="12688"/>
                  <a:pt x="2333" y="12710"/>
                  <a:pt x="2365" y="12710"/>
                </a:cubicBezTo>
                <a:cubicBezTo>
                  <a:pt x="2361" y="12710"/>
                  <a:pt x="2358" y="12710"/>
                  <a:pt x="2355" y="12710"/>
                </a:cubicBezTo>
                <a:cubicBezTo>
                  <a:pt x="2394" y="12710"/>
                  <a:pt x="2439" y="12721"/>
                  <a:pt x="2472" y="12678"/>
                </a:cubicBezTo>
                <a:cubicBezTo>
                  <a:pt x="2492" y="12652"/>
                  <a:pt x="2537" y="12772"/>
                  <a:pt x="2551" y="12791"/>
                </a:cubicBezTo>
                <a:cubicBezTo>
                  <a:pt x="2612" y="12870"/>
                  <a:pt x="2702" y="12924"/>
                  <a:pt x="2769" y="12998"/>
                </a:cubicBezTo>
                <a:cubicBezTo>
                  <a:pt x="2959" y="13210"/>
                  <a:pt x="3160" y="13381"/>
                  <a:pt x="3349" y="13596"/>
                </a:cubicBezTo>
                <a:cubicBezTo>
                  <a:pt x="3454" y="13717"/>
                  <a:pt x="3561" y="13829"/>
                  <a:pt x="3638" y="14010"/>
                </a:cubicBezTo>
                <a:cubicBezTo>
                  <a:pt x="3704" y="14165"/>
                  <a:pt x="3752" y="14330"/>
                  <a:pt x="3832" y="14469"/>
                </a:cubicBezTo>
                <a:cubicBezTo>
                  <a:pt x="3896" y="14578"/>
                  <a:pt x="3949" y="14720"/>
                  <a:pt x="3994" y="14854"/>
                </a:cubicBezTo>
                <a:cubicBezTo>
                  <a:pt x="4040" y="14990"/>
                  <a:pt x="4057" y="15150"/>
                  <a:pt x="4103" y="15283"/>
                </a:cubicBezTo>
                <a:cubicBezTo>
                  <a:pt x="4150" y="15422"/>
                  <a:pt x="4204" y="15503"/>
                  <a:pt x="4124" y="15603"/>
                </a:cubicBezTo>
                <a:cubicBezTo>
                  <a:pt x="4058" y="15687"/>
                  <a:pt x="3987" y="15786"/>
                  <a:pt x="3953" y="15917"/>
                </a:cubicBezTo>
                <a:cubicBezTo>
                  <a:pt x="3923" y="16034"/>
                  <a:pt x="3938" y="16080"/>
                  <a:pt x="3976" y="16185"/>
                </a:cubicBezTo>
                <a:cubicBezTo>
                  <a:pt x="4006" y="16267"/>
                  <a:pt x="4009" y="16354"/>
                  <a:pt x="4033" y="16438"/>
                </a:cubicBezTo>
                <a:cubicBezTo>
                  <a:pt x="4069" y="16563"/>
                  <a:pt x="4155" y="16673"/>
                  <a:pt x="4181" y="16797"/>
                </a:cubicBezTo>
                <a:cubicBezTo>
                  <a:pt x="4192" y="16851"/>
                  <a:pt x="4347" y="16812"/>
                  <a:pt x="4375" y="16805"/>
                </a:cubicBezTo>
                <a:cubicBezTo>
                  <a:pt x="4406" y="16797"/>
                  <a:pt x="4594" y="16820"/>
                  <a:pt x="4497" y="16922"/>
                </a:cubicBezTo>
                <a:cubicBezTo>
                  <a:pt x="4418" y="17005"/>
                  <a:pt x="4496" y="17096"/>
                  <a:pt x="4552" y="17179"/>
                </a:cubicBezTo>
                <a:cubicBezTo>
                  <a:pt x="4603" y="17257"/>
                  <a:pt x="4647" y="17349"/>
                  <a:pt x="4717" y="17263"/>
                </a:cubicBezTo>
                <a:cubicBezTo>
                  <a:pt x="4703" y="17309"/>
                  <a:pt x="4690" y="17355"/>
                  <a:pt x="4676" y="17401"/>
                </a:cubicBezTo>
                <a:cubicBezTo>
                  <a:pt x="4602" y="17221"/>
                  <a:pt x="4606" y="17559"/>
                  <a:pt x="4636" y="17633"/>
                </a:cubicBezTo>
                <a:cubicBezTo>
                  <a:pt x="4667" y="17710"/>
                  <a:pt x="4793" y="17572"/>
                  <a:pt x="4822" y="17565"/>
                </a:cubicBezTo>
                <a:cubicBezTo>
                  <a:pt x="4870" y="17553"/>
                  <a:pt x="4871" y="17594"/>
                  <a:pt x="4888" y="17655"/>
                </a:cubicBezTo>
                <a:cubicBezTo>
                  <a:pt x="4910" y="17738"/>
                  <a:pt x="4843" y="17793"/>
                  <a:pt x="4811" y="17832"/>
                </a:cubicBezTo>
                <a:cubicBezTo>
                  <a:pt x="4779" y="17871"/>
                  <a:pt x="4736" y="17940"/>
                  <a:pt x="4696" y="17953"/>
                </a:cubicBezTo>
                <a:cubicBezTo>
                  <a:pt x="4665" y="17964"/>
                  <a:pt x="4651" y="17925"/>
                  <a:pt x="4631" y="17993"/>
                </a:cubicBezTo>
                <a:cubicBezTo>
                  <a:pt x="4579" y="18163"/>
                  <a:pt x="4631" y="18225"/>
                  <a:pt x="4676" y="18367"/>
                </a:cubicBezTo>
                <a:cubicBezTo>
                  <a:pt x="4712" y="18476"/>
                  <a:pt x="4728" y="18618"/>
                  <a:pt x="4777" y="18712"/>
                </a:cubicBezTo>
                <a:cubicBezTo>
                  <a:pt x="4846" y="18845"/>
                  <a:pt x="4975" y="18907"/>
                  <a:pt x="4978" y="19111"/>
                </a:cubicBezTo>
                <a:cubicBezTo>
                  <a:pt x="4980" y="19263"/>
                  <a:pt x="5065" y="19231"/>
                  <a:pt x="5123" y="19270"/>
                </a:cubicBezTo>
                <a:cubicBezTo>
                  <a:pt x="5165" y="19297"/>
                  <a:pt x="5213" y="19501"/>
                  <a:pt x="5199" y="19574"/>
                </a:cubicBezTo>
                <a:cubicBezTo>
                  <a:pt x="5186" y="19643"/>
                  <a:pt x="5264" y="19698"/>
                  <a:pt x="5257" y="19781"/>
                </a:cubicBezTo>
                <a:cubicBezTo>
                  <a:pt x="5251" y="19867"/>
                  <a:pt x="5233" y="19947"/>
                  <a:pt x="5275" y="20006"/>
                </a:cubicBezTo>
                <a:cubicBezTo>
                  <a:pt x="5347" y="20106"/>
                  <a:pt x="5382" y="20163"/>
                  <a:pt x="5478" y="20175"/>
                </a:cubicBezTo>
                <a:cubicBezTo>
                  <a:pt x="5508" y="20179"/>
                  <a:pt x="5582" y="20170"/>
                  <a:pt x="5586" y="20239"/>
                </a:cubicBezTo>
                <a:cubicBezTo>
                  <a:pt x="5591" y="20318"/>
                  <a:pt x="5818" y="20079"/>
                  <a:pt x="5842" y="20127"/>
                </a:cubicBezTo>
                <a:cubicBezTo>
                  <a:pt x="5890" y="20221"/>
                  <a:pt x="5942" y="20298"/>
                  <a:pt x="6003" y="20368"/>
                </a:cubicBezTo>
                <a:cubicBezTo>
                  <a:pt x="6056" y="20429"/>
                  <a:pt x="6066" y="20436"/>
                  <a:pt x="6098" y="20534"/>
                </a:cubicBezTo>
                <a:cubicBezTo>
                  <a:pt x="6145" y="20679"/>
                  <a:pt x="6202" y="20822"/>
                  <a:pt x="6254" y="20953"/>
                </a:cubicBezTo>
                <a:cubicBezTo>
                  <a:pt x="6292" y="21049"/>
                  <a:pt x="6323" y="21103"/>
                  <a:pt x="6376" y="21031"/>
                </a:cubicBezTo>
                <a:cubicBezTo>
                  <a:pt x="6434" y="20953"/>
                  <a:pt x="6497" y="21141"/>
                  <a:pt x="6546" y="21162"/>
                </a:cubicBezTo>
                <a:cubicBezTo>
                  <a:pt x="6665" y="21213"/>
                  <a:pt x="6726" y="20935"/>
                  <a:pt x="6780" y="21257"/>
                </a:cubicBezTo>
                <a:cubicBezTo>
                  <a:pt x="6826" y="21524"/>
                  <a:pt x="6958" y="21363"/>
                  <a:pt x="7043" y="21460"/>
                </a:cubicBezTo>
                <a:cubicBezTo>
                  <a:pt x="7077" y="21498"/>
                  <a:pt x="7159" y="21548"/>
                  <a:pt x="7189" y="21472"/>
                </a:cubicBezTo>
                <a:cubicBezTo>
                  <a:pt x="7210" y="21418"/>
                  <a:pt x="7165" y="21410"/>
                  <a:pt x="7211" y="21386"/>
                </a:cubicBezTo>
                <a:cubicBezTo>
                  <a:pt x="7272" y="21355"/>
                  <a:pt x="7334" y="21333"/>
                  <a:pt x="7396" y="21306"/>
                </a:cubicBezTo>
                <a:cubicBezTo>
                  <a:pt x="7463" y="21276"/>
                  <a:pt x="7459" y="21282"/>
                  <a:pt x="7495" y="21202"/>
                </a:cubicBezTo>
                <a:cubicBezTo>
                  <a:pt x="7538" y="21105"/>
                  <a:pt x="7581" y="21129"/>
                  <a:pt x="7602" y="20985"/>
                </a:cubicBezTo>
                <a:cubicBezTo>
                  <a:pt x="7615" y="20902"/>
                  <a:pt x="7604" y="20918"/>
                  <a:pt x="7572" y="20852"/>
                </a:cubicBezTo>
                <a:cubicBezTo>
                  <a:pt x="7533" y="20772"/>
                  <a:pt x="7511" y="20688"/>
                  <a:pt x="7583" y="20657"/>
                </a:cubicBezTo>
                <a:cubicBezTo>
                  <a:pt x="7646" y="20630"/>
                  <a:pt x="7579" y="20553"/>
                  <a:pt x="7591" y="20471"/>
                </a:cubicBezTo>
                <a:cubicBezTo>
                  <a:pt x="7608" y="20349"/>
                  <a:pt x="7632" y="20360"/>
                  <a:pt x="7697" y="20283"/>
                </a:cubicBezTo>
                <a:cubicBezTo>
                  <a:pt x="7761" y="20206"/>
                  <a:pt x="7774" y="20213"/>
                  <a:pt x="7832" y="20332"/>
                </a:cubicBezTo>
                <a:cubicBezTo>
                  <a:pt x="7823" y="20314"/>
                  <a:pt x="7828" y="20324"/>
                  <a:pt x="7832" y="20332"/>
                </a:cubicBezTo>
                <a:cubicBezTo>
                  <a:pt x="7896" y="20464"/>
                  <a:pt x="7985" y="20233"/>
                  <a:pt x="7965" y="20127"/>
                </a:cubicBezTo>
                <a:cubicBezTo>
                  <a:pt x="7941" y="19995"/>
                  <a:pt x="8141" y="19855"/>
                  <a:pt x="8113" y="19711"/>
                </a:cubicBezTo>
                <a:cubicBezTo>
                  <a:pt x="8107" y="19677"/>
                  <a:pt x="8067" y="19710"/>
                  <a:pt x="8102" y="19653"/>
                </a:cubicBezTo>
                <a:cubicBezTo>
                  <a:pt x="8145" y="19583"/>
                  <a:pt x="8201" y="19542"/>
                  <a:pt x="8244" y="19475"/>
                </a:cubicBezTo>
                <a:cubicBezTo>
                  <a:pt x="8283" y="19414"/>
                  <a:pt x="8258" y="19198"/>
                  <a:pt x="8286" y="19108"/>
                </a:cubicBezTo>
                <a:cubicBezTo>
                  <a:pt x="8301" y="19061"/>
                  <a:pt x="8337" y="19023"/>
                  <a:pt x="8360" y="18988"/>
                </a:cubicBezTo>
                <a:cubicBezTo>
                  <a:pt x="8399" y="18931"/>
                  <a:pt x="8397" y="18815"/>
                  <a:pt x="8405" y="18735"/>
                </a:cubicBezTo>
                <a:cubicBezTo>
                  <a:pt x="8420" y="18605"/>
                  <a:pt x="8526" y="18471"/>
                  <a:pt x="8585" y="18404"/>
                </a:cubicBezTo>
                <a:cubicBezTo>
                  <a:pt x="8681" y="18296"/>
                  <a:pt x="8766" y="18215"/>
                  <a:pt x="8879" y="18180"/>
                </a:cubicBezTo>
                <a:cubicBezTo>
                  <a:pt x="8971" y="18152"/>
                  <a:pt x="9037" y="18056"/>
                  <a:pt x="9116" y="17983"/>
                </a:cubicBezTo>
                <a:cubicBezTo>
                  <a:pt x="9155" y="17946"/>
                  <a:pt x="9460" y="17868"/>
                  <a:pt x="9440" y="17759"/>
                </a:cubicBezTo>
                <a:cubicBezTo>
                  <a:pt x="9427" y="17687"/>
                  <a:pt x="9633" y="17710"/>
                  <a:pt x="9657" y="17710"/>
                </a:cubicBezTo>
                <a:cubicBezTo>
                  <a:pt x="9744" y="17711"/>
                  <a:pt x="9829" y="17737"/>
                  <a:pt x="9914" y="17748"/>
                </a:cubicBezTo>
                <a:cubicBezTo>
                  <a:pt x="10009" y="17759"/>
                  <a:pt x="10043" y="17836"/>
                  <a:pt x="10147" y="17803"/>
                </a:cubicBezTo>
                <a:cubicBezTo>
                  <a:pt x="10206" y="17785"/>
                  <a:pt x="10262" y="17791"/>
                  <a:pt x="10321" y="17780"/>
                </a:cubicBezTo>
                <a:cubicBezTo>
                  <a:pt x="10371" y="17770"/>
                  <a:pt x="10417" y="17816"/>
                  <a:pt x="10465" y="17780"/>
                </a:cubicBezTo>
                <a:cubicBezTo>
                  <a:pt x="10496" y="17755"/>
                  <a:pt x="10719" y="17681"/>
                  <a:pt x="10717" y="17649"/>
                </a:cubicBezTo>
                <a:cubicBezTo>
                  <a:pt x="10701" y="17465"/>
                  <a:pt x="10574" y="17654"/>
                  <a:pt x="10665" y="17435"/>
                </a:cubicBezTo>
                <a:cubicBezTo>
                  <a:pt x="10676" y="17408"/>
                  <a:pt x="10769" y="17260"/>
                  <a:pt x="10769" y="17221"/>
                </a:cubicBezTo>
                <a:cubicBezTo>
                  <a:pt x="10769" y="17222"/>
                  <a:pt x="10762" y="17228"/>
                  <a:pt x="10762" y="17232"/>
                </a:cubicBezTo>
                <a:cubicBezTo>
                  <a:pt x="10762" y="17201"/>
                  <a:pt x="10912" y="17050"/>
                  <a:pt x="10936" y="17021"/>
                </a:cubicBezTo>
                <a:cubicBezTo>
                  <a:pt x="10973" y="16977"/>
                  <a:pt x="11015" y="16947"/>
                  <a:pt x="11047" y="16892"/>
                </a:cubicBezTo>
                <a:cubicBezTo>
                  <a:pt x="11100" y="16802"/>
                  <a:pt x="11094" y="16527"/>
                  <a:pt x="11181" y="16487"/>
                </a:cubicBezTo>
                <a:cubicBezTo>
                  <a:pt x="11197" y="16480"/>
                  <a:pt x="11187" y="16375"/>
                  <a:pt x="11193" y="16348"/>
                </a:cubicBezTo>
                <a:cubicBezTo>
                  <a:pt x="11210" y="16269"/>
                  <a:pt x="11266" y="16226"/>
                  <a:pt x="11307" y="16195"/>
                </a:cubicBezTo>
                <a:cubicBezTo>
                  <a:pt x="11378" y="16142"/>
                  <a:pt x="11441" y="16038"/>
                  <a:pt x="11519" y="16019"/>
                </a:cubicBezTo>
                <a:cubicBezTo>
                  <a:pt x="11571" y="16008"/>
                  <a:pt x="11641" y="16057"/>
                  <a:pt x="11697" y="16057"/>
                </a:cubicBezTo>
                <a:cubicBezTo>
                  <a:pt x="11847" y="16055"/>
                  <a:pt x="12002" y="16038"/>
                  <a:pt x="12153" y="16055"/>
                </a:cubicBezTo>
                <a:cubicBezTo>
                  <a:pt x="12168" y="16006"/>
                  <a:pt x="12350" y="15897"/>
                  <a:pt x="12379" y="15957"/>
                </a:cubicBezTo>
                <a:cubicBezTo>
                  <a:pt x="12405" y="16008"/>
                  <a:pt x="12470" y="15838"/>
                  <a:pt x="12490" y="15822"/>
                </a:cubicBezTo>
                <a:cubicBezTo>
                  <a:pt x="12503" y="15812"/>
                  <a:pt x="12652" y="15781"/>
                  <a:pt x="12649" y="15824"/>
                </a:cubicBezTo>
                <a:cubicBezTo>
                  <a:pt x="12648" y="15826"/>
                  <a:pt x="12647" y="15827"/>
                  <a:pt x="12646" y="15827"/>
                </a:cubicBezTo>
                <a:cubicBezTo>
                  <a:pt x="12705" y="15799"/>
                  <a:pt x="12830" y="15862"/>
                  <a:pt x="12890" y="15871"/>
                </a:cubicBezTo>
                <a:cubicBezTo>
                  <a:pt x="12920" y="15876"/>
                  <a:pt x="12950" y="15882"/>
                  <a:pt x="12981" y="15887"/>
                </a:cubicBezTo>
                <a:cubicBezTo>
                  <a:pt x="13063" y="15901"/>
                  <a:pt x="13088" y="15876"/>
                  <a:pt x="13158" y="15813"/>
                </a:cubicBezTo>
                <a:cubicBezTo>
                  <a:pt x="13156" y="15815"/>
                  <a:pt x="13198" y="15825"/>
                  <a:pt x="13211" y="15803"/>
                </a:cubicBezTo>
                <a:cubicBezTo>
                  <a:pt x="13217" y="15792"/>
                  <a:pt x="13200" y="15774"/>
                  <a:pt x="13203" y="15772"/>
                </a:cubicBezTo>
                <a:cubicBezTo>
                  <a:pt x="13260" y="15715"/>
                  <a:pt x="13441" y="15803"/>
                  <a:pt x="13510" y="15809"/>
                </a:cubicBezTo>
                <a:cubicBezTo>
                  <a:pt x="13550" y="15813"/>
                  <a:pt x="13565" y="15791"/>
                  <a:pt x="13601" y="15813"/>
                </a:cubicBezTo>
                <a:cubicBezTo>
                  <a:pt x="13747" y="15905"/>
                  <a:pt x="13887" y="15882"/>
                  <a:pt x="14043" y="15882"/>
                </a:cubicBezTo>
                <a:cubicBezTo>
                  <a:pt x="14051" y="15806"/>
                  <a:pt x="14145" y="15758"/>
                  <a:pt x="14193" y="15762"/>
                </a:cubicBezTo>
                <a:cubicBezTo>
                  <a:pt x="14224" y="15765"/>
                  <a:pt x="14363" y="15789"/>
                  <a:pt x="14374" y="15839"/>
                </a:cubicBezTo>
                <a:cubicBezTo>
                  <a:pt x="14422" y="16058"/>
                  <a:pt x="14586" y="15904"/>
                  <a:pt x="14658" y="15984"/>
                </a:cubicBezTo>
                <a:cubicBezTo>
                  <a:pt x="14710" y="16041"/>
                  <a:pt x="14730" y="16118"/>
                  <a:pt x="14796" y="16134"/>
                </a:cubicBezTo>
                <a:cubicBezTo>
                  <a:pt x="14862" y="16149"/>
                  <a:pt x="14929" y="16158"/>
                  <a:pt x="14996" y="16160"/>
                </a:cubicBezTo>
                <a:cubicBezTo>
                  <a:pt x="15110" y="16163"/>
                  <a:pt x="15136" y="16069"/>
                  <a:pt x="15161" y="15911"/>
                </a:cubicBezTo>
                <a:cubicBezTo>
                  <a:pt x="15191" y="15724"/>
                  <a:pt x="15380" y="15827"/>
                  <a:pt x="15464" y="15840"/>
                </a:cubicBezTo>
                <a:cubicBezTo>
                  <a:pt x="15574" y="15856"/>
                  <a:pt x="15672" y="15756"/>
                  <a:pt x="15786" y="15788"/>
                </a:cubicBezTo>
                <a:cubicBezTo>
                  <a:pt x="16006" y="15849"/>
                  <a:pt x="16230" y="15736"/>
                  <a:pt x="16454" y="15813"/>
                </a:cubicBezTo>
                <a:cubicBezTo>
                  <a:pt x="16451" y="15712"/>
                  <a:pt x="16745" y="15891"/>
                  <a:pt x="16809" y="15837"/>
                </a:cubicBezTo>
                <a:cubicBezTo>
                  <a:pt x="16924" y="15737"/>
                  <a:pt x="16889" y="15838"/>
                  <a:pt x="16957" y="15955"/>
                </a:cubicBezTo>
                <a:cubicBezTo>
                  <a:pt x="16965" y="15970"/>
                  <a:pt x="17129" y="16205"/>
                  <a:pt x="17125" y="16152"/>
                </a:cubicBezTo>
                <a:cubicBezTo>
                  <a:pt x="17122" y="16143"/>
                  <a:pt x="17118" y="16134"/>
                  <a:pt x="17115" y="16125"/>
                </a:cubicBezTo>
                <a:cubicBezTo>
                  <a:pt x="17113" y="16062"/>
                  <a:pt x="17307" y="16209"/>
                  <a:pt x="17327" y="16230"/>
                </a:cubicBezTo>
                <a:cubicBezTo>
                  <a:pt x="17387" y="16296"/>
                  <a:pt x="17531" y="16245"/>
                  <a:pt x="17594" y="16203"/>
                </a:cubicBezTo>
                <a:cubicBezTo>
                  <a:pt x="17655" y="16164"/>
                  <a:pt x="17719" y="16256"/>
                  <a:pt x="17776" y="16217"/>
                </a:cubicBezTo>
                <a:cubicBezTo>
                  <a:pt x="17825" y="16183"/>
                  <a:pt x="17854" y="16139"/>
                  <a:pt x="17910" y="16142"/>
                </a:cubicBezTo>
                <a:cubicBezTo>
                  <a:pt x="17976" y="16144"/>
                  <a:pt x="17946" y="15724"/>
                  <a:pt x="17953" y="15634"/>
                </a:cubicBezTo>
                <a:cubicBezTo>
                  <a:pt x="17961" y="15525"/>
                  <a:pt x="18127" y="15234"/>
                  <a:pt x="18204" y="15262"/>
                </a:cubicBezTo>
                <a:cubicBezTo>
                  <a:pt x="18197" y="15259"/>
                  <a:pt x="18176" y="15251"/>
                  <a:pt x="18174" y="15237"/>
                </a:cubicBezTo>
                <a:cubicBezTo>
                  <a:pt x="18173" y="15228"/>
                  <a:pt x="18515" y="15252"/>
                  <a:pt x="18565" y="15261"/>
                </a:cubicBezTo>
                <a:cubicBezTo>
                  <a:pt x="18559" y="15248"/>
                  <a:pt x="18542" y="15219"/>
                  <a:pt x="18548" y="15199"/>
                </a:cubicBezTo>
                <a:cubicBezTo>
                  <a:pt x="18564" y="15149"/>
                  <a:pt x="18715" y="15201"/>
                  <a:pt x="18747" y="15174"/>
                </a:cubicBezTo>
                <a:cubicBezTo>
                  <a:pt x="18771" y="15154"/>
                  <a:pt x="18853" y="15098"/>
                  <a:pt x="18866" y="15121"/>
                </a:cubicBezTo>
                <a:cubicBezTo>
                  <a:pt x="18898" y="15175"/>
                  <a:pt x="19014" y="15187"/>
                  <a:pt x="19058" y="15201"/>
                </a:cubicBezTo>
                <a:cubicBezTo>
                  <a:pt x="19129" y="15224"/>
                  <a:pt x="19175" y="15266"/>
                  <a:pt x="19225" y="15357"/>
                </a:cubicBezTo>
                <a:cubicBezTo>
                  <a:pt x="19266" y="15432"/>
                  <a:pt x="19284" y="15492"/>
                  <a:pt x="19331" y="15549"/>
                </a:cubicBezTo>
                <a:cubicBezTo>
                  <a:pt x="19394" y="15626"/>
                  <a:pt x="19376" y="15665"/>
                  <a:pt x="19389" y="15779"/>
                </a:cubicBezTo>
                <a:cubicBezTo>
                  <a:pt x="19402" y="15901"/>
                  <a:pt x="19408" y="15931"/>
                  <a:pt x="19468" y="15954"/>
                </a:cubicBezTo>
                <a:cubicBezTo>
                  <a:pt x="19512" y="15971"/>
                  <a:pt x="19591" y="15957"/>
                  <a:pt x="19630" y="15917"/>
                </a:cubicBezTo>
                <a:cubicBezTo>
                  <a:pt x="19687" y="15856"/>
                  <a:pt x="19712" y="15799"/>
                  <a:pt x="19780" y="15829"/>
                </a:cubicBezTo>
                <a:cubicBezTo>
                  <a:pt x="19838" y="15855"/>
                  <a:pt x="19799" y="15688"/>
                  <a:pt x="19791" y="15641"/>
                </a:cubicBezTo>
                <a:cubicBezTo>
                  <a:pt x="19867" y="15629"/>
                  <a:pt x="19952" y="15615"/>
                  <a:pt x="19952" y="15483"/>
                </a:cubicBezTo>
                <a:cubicBezTo>
                  <a:pt x="19952" y="15400"/>
                  <a:pt x="19907" y="15322"/>
                  <a:pt x="19961" y="15256"/>
                </a:cubicBezTo>
                <a:cubicBezTo>
                  <a:pt x="20032" y="15170"/>
                  <a:pt x="20121" y="15129"/>
                  <a:pt x="20197" y="15054"/>
                </a:cubicBezTo>
                <a:cubicBezTo>
                  <a:pt x="20286" y="14967"/>
                  <a:pt x="20268" y="14884"/>
                  <a:pt x="20271" y="14731"/>
                </a:cubicBezTo>
                <a:cubicBezTo>
                  <a:pt x="20273" y="14612"/>
                  <a:pt x="20368" y="14501"/>
                  <a:pt x="20407" y="14417"/>
                </a:cubicBezTo>
                <a:cubicBezTo>
                  <a:pt x="20420" y="14390"/>
                  <a:pt x="20407" y="14341"/>
                  <a:pt x="20418" y="14324"/>
                </a:cubicBezTo>
                <a:cubicBezTo>
                  <a:pt x="20440" y="14293"/>
                  <a:pt x="20462" y="14261"/>
                  <a:pt x="20484" y="14230"/>
                </a:cubicBezTo>
                <a:cubicBezTo>
                  <a:pt x="20547" y="14140"/>
                  <a:pt x="20514" y="14101"/>
                  <a:pt x="20555" y="13985"/>
                </a:cubicBezTo>
                <a:cubicBezTo>
                  <a:pt x="20578" y="13919"/>
                  <a:pt x="20566" y="13866"/>
                  <a:pt x="20601" y="13795"/>
                </a:cubicBezTo>
                <a:cubicBezTo>
                  <a:pt x="20637" y="13719"/>
                  <a:pt x="20652" y="13647"/>
                  <a:pt x="20659" y="13550"/>
                </a:cubicBezTo>
                <a:cubicBezTo>
                  <a:pt x="20664" y="13471"/>
                  <a:pt x="20660" y="13354"/>
                  <a:pt x="20678" y="13282"/>
                </a:cubicBezTo>
                <a:cubicBezTo>
                  <a:pt x="20716" y="13128"/>
                  <a:pt x="20770" y="13048"/>
                  <a:pt x="20775" y="12865"/>
                </a:cubicBezTo>
                <a:cubicBezTo>
                  <a:pt x="20778" y="12767"/>
                  <a:pt x="20829" y="12709"/>
                  <a:pt x="20837" y="12612"/>
                </a:cubicBezTo>
                <a:cubicBezTo>
                  <a:pt x="20849" y="12462"/>
                  <a:pt x="20818" y="12325"/>
                  <a:pt x="20857" y="12181"/>
                </a:cubicBezTo>
                <a:cubicBezTo>
                  <a:pt x="20886" y="12071"/>
                  <a:pt x="20946" y="11998"/>
                  <a:pt x="20977" y="11886"/>
                </a:cubicBezTo>
                <a:cubicBezTo>
                  <a:pt x="21013" y="11763"/>
                  <a:pt x="21050" y="11669"/>
                  <a:pt x="21109" y="11572"/>
                </a:cubicBezTo>
                <a:cubicBezTo>
                  <a:pt x="21175" y="11465"/>
                  <a:pt x="21223" y="11372"/>
                  <a:pt x="21266" y="11231"/>
                </a:cubicBezTo>
                <a:cubicBezTo>
                  <a:pt x="21267" y="11228"/>
                  <a:pt x="21337" y="10975"/>
                  <a:pt x="21309" y="10993"/>
                </a:cubicBezTo>
                <a:cubicBezTo>
                  <a:pt x="21397" y="10937"/>
                  <a:pt x="21461" y="11063"/>
                  <a:pt x="21528" y="10924"/>
                </a:cubicBezTo>
                <a:cubicBezTo>
                  <a:pt x="21531" y="10918"/>
                  <a:pt x="21533" y="10912"/>
                  <a:pt x="21536" y="10907"/>
                </a:cubicBezTo>
                <a:cubicBezTo>
                  <a:pt x="21551" y="10874"/>
                  <a:pt x="21567" y="10842"/>
                  <a:pt x="21583" y="10811"/>
                </a:cubicBezTo>
                <a:cubicBezTo>
                  <a:pt x="21556" y="10775"/>
                  <a:pt x="21532" y="10734"/>
                  <a:pt x="21504" y="1070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4" name="Shape">
            <a:extLst>
              <a:ext uri="{FF2B5EF4-FFF2-40B4-BE49-F238E27FC236}">
                <a16:creationId xmlns:a16="http://schemas.microsoft.com/office/drawing/2014/main" id="{333BF59F-E687-4823-BDE2-A59800C40B24}"/>
              </a:ext>
            </a:extLst>
          </p:cNvPr>
          <p:cNvSpPr/>
          <p:nvPr/>
        </p:nvSpPr>
        <p:spPr>
          <a:xfrm>
            <a:off x="6179719" y="4017811"/>
            <a:ext cx="572847" cy="611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2" h="21581" extrusionOk="0">
                <a:moveTo>
                  <a:pt x="21441" y="17359"/>
                </a:moveTo>
                <a:cubicBezTo>
                  <a:pt x="21385" y="17322"/>
                  <a:pt x="21274" y="17462"/>
                  <a:pt x="21237" y="17487"/>
                </a:cubicBezTo>
                <a:cubicBezTo>
                  <a:pt x="21022" y="17632"/>
                  <a:pt x="20301" y="17207"/>
                  <a:pt x="20128" y="17081"/>
                </a:cubicBezTo>
                <a:cubicBezTo>
                  <a:pt x="19839" y="16871"/>
                  <a:pt x="19616" y="16628"/>
                  <a:pt x="19595" y="16277"/>
                </a:cubicBezTo>
                <a:cubicBezTo>
                  <a:pt x="19582" y="16061"/>
                  <a:pt x="19726" y="15917"/>
                  <a:pt x="19904" y="15823"/>
                </a:cubicBezTo>
                <a:cubicBezTo>
                  <a:pt x="20033" y="15755"/>
                  <a:pt x="20093" y="15395"/>
                  <a:pt x="20156" y="15267"/>
                </a:cubicBezTo>
                <a:cubicBezTo>
                  <a:pt x="20292" y="14990"/>
                  <a:pt x="20382" y="14741"/>
                  <a:pt x="20586" y="14483"/>
                </a:cubicBezTo>
                <a:cubicBezTo>
                  <a:pt x="20609" y="14454"/>
                  <a:pt x="20661" y="14401"/>
                  <a:pt x="20717" y="14339"/>
                </a:cubicBezTo>
                <a:cubicBezTo>
                  <a:pt x="20534" y="14386"/>
                  <a:pt x="20290" y="14361"/>
                  <a:pt x="20099" y="14355"/>
                </a:cubicBezTo>
                <a:cubicBezTo>
                  <a:pt x="19961" y="14350"/>
                  <a:pt x="19941" y="14330"/>
                  <a:pt x="19833" y="14243"/>
                </a:cubicBezTo>
                <a:cubicBezTo>
                  <a:pt x="19804" y="14219"/>
                  <a:pt x="19800" y="14168"/>
                  <a:pt x="19771" y="14146"/>
                </a:cubicBezTo>
                <a:cubicBezTo>
                  <a:pt x="19737" y="14120"/>
                  <a:pt x="19664" y="14144"/>
                  <a:pt x="19630" y="14120"/>
                </a:cubicBezTo>
                <a:cubicBezTo>
                  <a:pt x="19541" y="14055"/>
                  <a:pt x="19495" y="13992"/>
                  <a:pt x="19397" y="13933"/>
                </a:cubicBezTo>
                <a:cubicBezTo>
                  <a:pt x="19301" y="13876"/>
                  <a:pt x="19271" y="13882"/>
                  <a:pt x="19186" y="13852"/>
                </a:cubicBezTo>
                <a:cubicBezTo>
                  <a:pt x="19179" y="13849"/>
                  <a:pt x="19174" y="13848"/>
                  <a:pt x="19165" y="13845"/>
                </a:cubicBezTo>
                <a:cubicBezTo>
                  <a:pt x="18986" y="13773"/>
                  <a:pt x="18924" y="13607"/>
                  <a:pt x="18873" y="13459"/>
                </a:cubicBezTo>
                <a:cubicBezTo>
                  <a:pt x="18806" y="13267"/>
                  <a:pt x="18765" y="13080"/>
                  <a:pt x="18715" y="12890"/>
                </a:cubicBezTo>
                <a:cubicBezTo>
                  <a:pt x="18691" y="12797"/>
                  <a:pt x="18712" y="12719"/>
                  <a:pt x="18654" y="12640"/>
                </a:cubicBezTo>
                <a:cubicBezTo>
                  <a:pt x="18617" y="12592"/>
                  <a:pt x="18533" y="12551"/>
                  <a:pt x="18484" y="12506"/>
                </a:cubicBezTo>
                <a:cubicBezTo>
                  <a:pt x="18353" y="12386"/>
                  <a:pt x="18155" y="12169"/>
                  <a:pt x="18090" y="12012"/>
                </a:cubicBezTo>
                <a:cubicBezTo>
                  <a:pt x="18049" y="11911"/>
                  <a:pt x="18035" y="11875"/>
                  <a:pt x="17969" y="11793"/>
                </a:cubicBezTo>
                <a:cubicBezTo>
                  <a:pt x="17910" y="11721"/>
                  <a:pt x="17837" y="11648"/>
                  <a:pt x="17781" y="11569"/>
                </a:cubicBezTo>
                <a:cubicBezTo>
                  <a:pt x="17729" y="11496"/>
                  <a:pt x="17677" y="11437"/>
                  <a:pt x="17646" y="11354"/>
                </a:cubicBezTo>
                <a:cubicBezTo>
                  <a:pt x="17622" y="11290"/>
                  <a:pt x="17633" y="11190"/>
                  <a:pt x="17598" y="11130"/>
                </a:cubicBezTo>
                <a:cubicBezTo>
                  <a:pt x="17527" y="11010"/>
                  <a:pt x="17330" y="11057"/>
                  <a:pt x="17232" y="10975"/>
                </a:cubicBezTo>
                <a:cubicBezTo>
                  <a:pt x="17173" y="10926"/>
                  <a:pt x="17060" y="10755"/>
                  <a:pt x="17028" y="10701"/>
                </a:cubicBezTo>
                <a:cubicBezTo>
                  <a:pt x="16940" y="10553"/>
                  <a:pt x="16990" y="10384"/>
                  <a:pt x="17042" y="10244"/>
                </a:cubicBezTo>
                <a:cubicBezTo>
                  <a:pt x="17110" y="10065"/>
                  <a:pt x="17193" y="9908"/>
                  <a:pt x="17257" y="9743"/>
                </a:cubicBezTo>
                <a:cubicBezTo>
                  <a:pt x="17307" y="9613"/>
                  <a:pt x="17389" y="9486"/>
                  <a:pt x="17434" y="9362"/>
                </a:cubicBezTo>
                <a:cubicBezTo>
                  <a:pt x="17493" y="9194"/>
                  <a:pt x="17536" y="9044"/>
                  <a:pt x="17647" y="8903"/>
                </a:cubicBezTo>
                <a:cubicBezTo>
                  <a:pt x="17705" y="8830"/>
                  <a:pt x="17729" y="8730"/>
                  <a:pt x="17781" y="8663"/>
                </a:cubicBezTo>
                <a:cubicBezTo>
                  <a:pt x="17822" y="8612"/>
                  <a:pt x="17887" y="8591"/>
                  <a:pt x="17914" y="8532"/>
                </a:cubicBezTo>
                <a:cubicBezTo>
                  <a:pt x="17970" y="8409"/>
                  <a:pt x="17919" y="8161"/>
                  <a:pt x="17919" y="8025"/>
                </a:cubicBezTo>
                <a:cubicBezTo>
                  <a:pt x="17919" y="7808"/>
                  <a:pt x="17909" y="7638"/>
                  <a:pt x="17836" y="7434"/>
                </a:cubicBezTo>
                <a:cubicBezTo>
                  <a:pt x="17790" y="7305"/>
                  <a:pt x="17670" y="7227"/>
                  <a:pt x="17619" y="7109"/>
                </a:cubicBezTo>
                <a:cubicBezTo>
                  <a:pt x="17587" y="7036"/>
                  <a:pt x="17591" y="6934"/>
                  <a:pt x="17570" y="6855"/>
                </a:cubicBezTo>
                <a:cubicBezTo>
                  <a:pt x="17520" y="6660"/>
                  <a:pt x="17314" y="6448"/>
                  <a:pt x="17102" y="6382"/>
                </a:cubicBezTo>
                <a:cubicBezTo>
                  <a:pt x="16929" y="6329"/>
                  <a:pt x="16699" y="6404"/>
                  <a:pt x="16517" y="6380"/>
                </a:cubicBezTo>
                <a:cubicBezTo>
                  <a:pt x="16371" y="6362"/>
                  <a:pt x="16379" y="6380"/>
                  <a:pt x="16362" y="6234"/>
                </a:cubicBezTo>
                <a:cubicBezTo>
                  <a:pt x="16352" y="6151"/>
                  <a:pt x="16363" y="6061"/>
                  <a:pt x="16363" y="5977"/>
                </a:cubicBezTo>
                <a:cubicBezTo>
                  <a:pt x="16363" y="5794"/>
                  <a:pt x="16364" y="5611"/>
                  <a:pt x="16363" y="5428"/>
                </a:cubicBezTo>
                <a:cubicBezTo>
                  <a:pt x="16362" y="5219"/>
                  <a:pt x="16355" y="5149"/>
                  <a:pt x="16480" y="4991"/>
                </a:cubicBezTo>
                <a:cubicBezTo>
                  <a:pt x="16535" y="4922"/>
                  <a:pt x="16565" y="4832"/>
                  <a:pt x="16629" y="4767"/>
                </a:cubicBezTo>
                <a:cubicBezTo>
                  <a:pt x="16709" y="4684"/>
                  <a:pt x="16838" y="4641"/>
                  <a:pt x="16928" y="4568"/>
                </a:cubicBezTo>
                <a:cubicBezTo>
                  <a:pt x="17184" y="4361"/>
                  <a:pt x="17388" y="4091"/>
                  <a:pt x="17551" y="3838"/>
                </a:cubicBezTo>
                <a:cubicBezTo>
                  <a:pt x="17657" y="3674"/>
                  <a:pt x="17653" y="3562"/>
                  <a:pt x="17702" y="3379"/>
                </a:cubicBezTo>
                <a:cubicBezTo>
                  <a:pt x="17758" y="3174"/>
                  <a:pt x="17760" y="3130"/>
                  <a:pt x="17683" y="2943"/>
                </a:cubicBezTo>
                <a:cubicBezTo>
                  <a:pt x="17563" y="2652"/>
                  <a:pt x="17449" y="2247"/>
                  <a:pt x="17452" y="1916"/>
                </a:cubicBezTo>
                <a:cubicBezTo>
                  <a:pt x="17452" y="1766"/>
                  <a:pt x="17478" y="1602"/>
                  <a:pt x="17429" y="1474"/>
                </a:cubicBezTo>
                <a:cubicBezTo>
                  <a:pt x="17417" y="1443"/>
                  <a:pt x="17402" y="1414"/>
                  <a:pt x="17380" y="1388"/>
                </a:cubicBezTo>
                <a:cubicBezTo>
                  <a:pt x="17266" y="1254"/>
                  <a:pt x="17058" y="1141"/>
                  <a:pt x="16907" y="1038"/>
                </a:cubicBezTo>
                <a:cubicBezTo>
                  <a:pt x="16884" y="1022"/>
                  <a:pt x="16859" y="1007"/>
                  <a:pt x="16835" y="991"/>
                </a:cubicBezTo>
                <a:cubicBezTo>
                  <a:pt x="16485" y="765"/>
                  <a:pt x="16125" y="602"/>
                  <a:pt x="15916" y="230"/>
                </a:cubicBezTo>
                <a:cubicBezTo>
                  <a:pt x="15891" y="187"/>
                  <a:pt x="15801" y="34"/>
                  <a:pt x="15775" y="17"/>
                </a:cubicBezTo>
                <a:cubicBezTo>
                  <a:pt x="15720" y="-19"/>
                  <a:pt x="15573" y="13"/>
                  <a:pt x="15507" y="13"/>
                </a:cubicBezTo>
                <a:cubicBezTo>
                  <a:pt x="15325" y="14"/>
                  <a:pt x="15143" y="13"/>
                  <a:pt x="14962" y="13"/>
                </a:cubicBezTo>
                <a:cubicBezTo>
                  <a:pt x="14743" y="13"/>
                  <a:pt x="14590" y="12"/>
                  <a:pt x="14399" y="87"/>
                </a:cubicBezTo>
                <a:cubicBezTo>
                  <a:pt x="14223" y="156"/>
                  <a:pt x="14138" y="197"/>
                  <a:pt x="13989" y="307"/>
                </a:cubicBezTo>
                <a:cubicBezTo>
                  <a:pt x="13927" y="353"/>
                  <a:pt x="13842" y="372"/>
                  <a:pt x="13800" y="420"/>
                </a:cubicBezTo>
                <a:cubicBezTo>
                  <a:pt x="13748" y="479"/>
                  <a:pt x="13755" y="605"/>
                  <a:pt x="13698" y="677"/>
                </a:cubicBezTo>
                <a:cubicBezTo>
                  <a:pt x="13568" y="838"/>
                  <a:pt x="13429" y="963"/>
                  <a:pt x="13210" y="966"/>
                </a:cubicBezTo>
                <a:cubicBezTo>
                  <a:pt x="13015" y="969"/>
                  <a:pt x="12821" y="964"/>
                  <a:pt x="12626" y="966"/>
                </a:cubicBezTo>
                <a:cubicBezTo>
                  <a:pt x="12364" y="969"/>
                  <a:pt x="12297" y="1017"/>
                  <a:pt x="12159" y="1215"/>
                </a:cubicBezTo>
                <a:cubicBezTo>
                  <a:pt x="11984" y="1466"/>
                  <a:pt x="11699" y="1744"/>
                  <a:pt x="11620" y="2034"/>
                </a:cubicBezTo>
                <a:cubicBezTo>
                  <a:pt x="11575" y="2202"/>
                  <a:pt x="11680" y="2429"/>
                  <a:pt x="11579" y="2579"/>
                </a:cubicBezTo>
                <a:cubicBezTo>
                  <a:pt x="11503" y="2689"/>
                  <a:pt x="11297" y="2752"/>
                  <a:pt x="11186" y="2796"/>
                </a:cubicBezTo>
                <a:cubicBezTo>
                  <a:pt x="11005" y="2867"/>
                  <a:pt x="10923" y="2921"/>
                  <a:pt x="10913" y="3124"/>
                </a:cubicBezTo>
                <a:cubicBezTo>
                  <a:pt x="10904" y="3304"/>
                  <a:pt x="10901" y="3494"/>
                  <a:pt x="10912" y="3674"/>
                </a:cubicBezTo>
                <a:cubicBezTo>
                  <a:pt x="10922" y="3865"/>
                  <a:pt x="10992" y="4021"/>
                  <a:pt x="10992" y="4222"/>
                </a:cubicBezTo>
                <a:cubicBezTo>
                  <a:pt x="10991" y="4406"/>
                  <a:pt x="10992" y="4588"/>
                  <a:pt x="10992" y="4771"/>
                </a:cubicBezTo>
                <a:cubicBezTo>
                  <a:pt x="10992" y="4961"/>
                  <a:pt x="11001" y="5140"/>
                  <a:pt x="10953" y="5320"/>
                </a:cubicBezTo>
                <a:cubicBezTo>
                  <a:pt x="10899" y="5525"/>
                  <a:pt x="10919" y="5743"/>
                  <a:pt x="10836" y="5950"/>
                </a:cubicBezTo>
                <a:cubicBezTo>
                  <a:pt x="10711" y="6260"/>
                  <a:pt x="10412" y="6543"/>
                  <a:pt x="10056" y="6601"/>
                </a:cubicBezTo>
                <a:cubicBezTo>
                  <a:pt x="9957" y="6617"/>
                  <a:pt x="9906" y="6659"/>
                  <a:pt x="9811" y="6678"/>
                </a:cubicBezTo>
                <a:cubicBezTo>
                  <a:pt x="9745" y="6691"/>
                  <a:pt x="9649" y="6652"/>
                  <a:pt x="9582" y="6670"/>
                </a:cubicBezTo>
                <a:cubicBezTo>
                  <a:pt x="9550" y="6679"/>
                  <a:pt x="9514" y="6727"/>
                  <a:pt x="9496" y="6731"/>
                </a:cubicBezTo>
                <a:cubicBezTo>
                  <a:pt x="9333" y="6771"/>
                  <a:pt x="9139" y="6747"/>
                  <a:pt x="8968" y="6747"/>
                </a:cubicBezTo>
                <a:cubicBezTo>
                  <a:pt x="8867" y="6747"/>
                  <a:pt x="8756" y="6760"/>
                  <a:pt x="8655" y="6749"/>
                </a:cubicBezTo>
                <a:cubicBezTo>
                  <a:pt x="8496" y="6732"/>
                  <a:pt x="8518" y="6753"/>
                  <a:pt x="8500" y="6603"/>
                </a:cubicBezTo>
                <a:cubicBezTo>
                  <a:pt x="8482" y="6451"/>
                  <a:pt x="8560" y="6226"/>
                  <a:pt x="8507" y="6086"/>
                </a:cubicBezTo>
                <a:cubicBezTo>
                  <a:pt x="8376" y="5739"/>
                  <a:pt x="7614" y="6002"/>
                  <a:pt x="7412" y="6158"/>
                </a:cubicBezTo>
                <a:cubicBezTo>
                  <a:pt x="7282" y="6259"/>
                  <a:pt x="7214" y="6345"/>
                  <a:pt x="7062" y="6419"/>
                </a:cubicBezTo>
                <a:cubicBezTo>
                  <a:pt x="6971" y="6463"/>
                  <a:pt x="6877" y="6501"/>
                  <a:pt x="6787" y="6546"/>
                </a:cubicBezTo>
                <a:cubicBezTo>
                  <a:pt x="6634" y="6625"/>
                  <a:pt x="6491" y="6690"/>
                  <a:pt x="6340" y="6768"/>
                </a:cubicBezTo>
                <a:cubicBezTo>
                  <a:pt x="6218" y="6832"/>
                  <a:pt x="6072" y="6934"/>
                  <a:pt x="5937" y="6969"/>
                </a:cubicBezTo>
                <a:cubicBezTo>
                  <a:pt x="5844" y="6994"/>
                  <a:pt x="5761" y="7005"/>
                  <a:pt x="5668" y="7040"/>
                </a:cubicBezTo>
                <a:cubicBezTo>
                  <a:pt x="5570" y="7077"/>
                  <a:pt x="5543" y="7095"/>
                  <a:pt x="5428" y="7121"/>
                </a:cubicBezTo>
                <a:cubicBezTo>
                  <a:pt x="5335" y="7142"/>
                  <a:pt x="5240" y="7199"/>
                  <a:pt x="5155" y="7224"/>
                </a:cubicBezTo>
                <a:cubicBezTo>
                  <a:pt x="5075" y="7248"/>
                  <a:pt x="5001" y="7238"/>
                  <a:pt x="4918" y="7256"/>
                </a:cubicBezTo>
                <a:cubicBezTo>
                  <a:pt x="4819" y="7278"/>
                  <a:pt x="4804" y="7322"/>
                  <a:pt x="4690" y="7335"/>
                </a:cubicBezTo>
                <a:cubicBezTo>
                  <a:pt x="4602" y="7344"/>
                  <a:pt x="4504" y="7333"/>
                  <a:pt x="4416" y="7333"/>
                </a:cubicBezTo>
                <a:cubicBezTo>
                  <a:pt x="4065" y="7333"/>
                  <a:pt x="3592" y="7264"/>
                  <a:pt x="3400" y="7625"/>
                </a:cubicBezTo>
                <a:cubicBezTo>
                  <a:pt x="3317" y="7782"/>
                  <a:pt x="3322" y="8040"/>
                  <a:pt x="3287" y="8217"/>
                </a:cubicBezTo>
                <a:cubicBezTo>
                  <a:pt x="3257" y="8364"/>
                  <a:pt x="3287" y="8320"/>
                  <a:pt x="3135" y="8376"/>
                </a:cubicBezTo>
                <a:cubicBezTo>
                  <a:pt x="3011" y="8421"/>
                  <a:pt x="2921" y="8430"/>
                  <a:pt x="2788" y="8431"/>
                </a:cubicBezTo>
                <a:cubicBezTo>
                  <a:pt x="2450" y="8435"/>
                  <a:pt x="1994" y="8654"/>
                  <a:pt x="1845" y="8944"/>
                </a:cubicBezTo>
                <a:cubicBezTo>
                  <a:pt x="1762" y="9105"/>
                  <a:pt x="1681" y="9315"/>
                  <a:pt x="1650" y="9493"/>
                </a:cubicBezTo>
                <a:cubicBezTo>
                  <a:pt x="1619" y="9670"/>
                  <a:pt x="1595" y="9823"/>
                  <a:pt x="1458" y="9971"/>
                </a:cubicBezTo>
                <a:cubicBezTo>
                  <a:pt x="1237" y="10211"/>
                  <a:pt x="1009" y="10483"/>
                  <a:pt x="722" y="10627"/>
                </a:cubicBezTo>
                <a:cubicBezTo>
                  <a:pt x="506" y="10735"/>
                  <a:pt x="348" y="10780"/>
                  <a:pt x="210" y="10994"/>
                </a:cubicBezTo>
                <a:cubicBezTo>
                  <a:pt x="136" y="11106"/>
                  <a:pt x="71" y="11260"/>
                  <a:pt x="35" y="11375"/>
                </a:cubicBezTo>
                <a:cubicBezTo>
                  <a:pt x="16" y="11435"/>
                  <a:pt x="13" y="11494"/>
                  <a:pt x="0" y="11552"/>
                </a:cubicBezTo>
                <a:cubicBezTo>
                  <a:pt x="32" y="11570"/>
                  <a:pt x="67" y="11596"/>
                  <a:pt x="111" y="11631"/>
                </a:cubicBezTo>
                <a:cubicBezTo>
                  <a:pt x="197" y="11701"/>
                  <a:pt x="291" y="11742"/>
                  <a:pt x="362" y="11833"/>
                </a:cubicBezTo>
                <a:cubicBezTo>
                  <a:pt x="423" y="11912"/>
                  <a:pt x="442" y="12011"/>
                  <a:pt x="500" y="12091"/>
                </a:cubicBezTo>
                <a:cubicBezTo>
                  <a:pt x="617" y="12253"/>
                  <a:pt x="819" y="12295"/>
                  <a:pt x="934" y="12473"/>
                </a:cubicBezTo>
                <a:cubicBezTo>
                  <a:pt x="936" y="12477"/>
                  <a:pt x="938" y="12482"/>
                  <a:pt x="941" y="12486"/>
                </a:cubicBezTo>
                <a:cubicBezTo>
                  <a:pt x="965" y="12529"/>
                  <a:pt x="981" y="12579"/>
                  <a:pt x="1008" y="12621"/>
                </a:cubicBezTo>
                <a:cubicBezTo>
                  <a:pt x="1033" y="12662"/>
                  <a:pt x="1092" y="12770"/>
                  <a:pt x="1121" y="12802"/>
                </a:cubicBezTo>
                <a:cubicBezTo>
                  <a:pt x="1231" y="12925"/>
                  <a:pt x="1430" y="12970"/>
                  <a:pt x="1556" y="13056"/>
                </a:cubicBezTo>
                <a:cubicBezTo>
                  <a:pt x="1677" y="13140"/>
                  <a:pt x="1790" y="13251"/>
                  <a:pt x="1902" y="13333"/>
                </a:cubicBezTo>
                <a:cubicBezTo>
                  <a:pt x="2064" y="13450"/>
                  <a:pt x="2254" y="13512"/>
                  <a:pt x="2434" y="13607"/>
                </a:cubicBezTo>
                <a:cubicBezTo>
                  <a:pt x="2799" y="13802"/>
                  <a:pt x="3198" y="13790"/>
                  <a:pt x="3603" y="13918"/>
                </a:cubicBezTo>
                <a:cubicBezTo>
                  <a:pt x="3772" y="13971"/>
                  <a:pt x="3915" y="14018"/>
                  <a:pt x="4097" y="13985"/>
                </a:cubicBezTo>
                <a:cubicBezTo>
                  <a:pt x="4170" y="13972"/>
                  <a:pt x="4204" y="13927"/>
                  <a:pt x="4296" y="13916"/>
                </a:cubicBezTo>
                <a:cubicBezTo>
                  <a:pt x="4407" y="13903"/>
                  <a:pt x="4494" y="13927"/>
                  <a:pt x="4601" y="13876"/>
                </a:cubicBezTo>
                <a:cubicBezTo>
                  <a:pt x="4556" y="13958"/>
                  <a:pt x="4457" y="14007"/>
                  <a:pt x="4412" y="14099"/>
                </a:cubicBezTo>
                <a:cubicBezTo>
                  <a:pt x="4351" y="14226"/>
                  <a:pt x="4391" y="14350"/>
                  <a:pt x="4295" y="14471"/>
                </a:cubicBezTo>
                <a:cubicBezTo>
                  <a:pt x="4309" y="14567"/>
                  <a:pt x="4305" y="14731"/>
                  <a:pt x="4356" y="14854"/>
                </a:cubicBezTo>
                <a:cubicBezTo>
                  <a:pt x="4432" y="15040"/>
                  <a:pt x="4456" y="15140"/>
                  <a:pt x="4454" y="15349"/>
                </a:cubicBezTo>
                <a:cubicBezTo>
                  <a:pt x="4453" y="15480"/>
                  <a:pt x="4461" y="15612"/>
                  <a:pt x="4456" y="15743"/>
                </a:cubicBezTo>
                <a:cubicBezTo>
                  <a:pt x="4448" y="15934"/>
                  <a:pt x="4380" y="16108"/>
                  <a:pt x="4375" y="16298"/>
                </a:cubicBezTo>
                <a:cubicBezTo>
                  <a:pt x="4371" y="16457"/>
                  <a:pt x="4379" y="16617"/>
                  <a:pt x="4376" y="16776"/>
                </a:cubicBezTo>
                <a:cubicBezTo>
                  <a:pt x="4374" y="16928"/>
                  <a:pt x="4439" y="16997"/>
                  <a:pt x="4456" y="17137"/>
                </a:cubicBezTo>
                <a:cubicBezTo>
                  <a:pt x="4473" y="17288"/>
                  <a:pt x="4443" y="17412"/>
                  <a:pt x="4508" y="17561"/>
                </a:cubicBezTo>
                <a:cubicBezTo>
                  <a:pt x="4573" y="17707"/>
                  <a:pt x="4683" y="17805"/>
                  <a:pt x="4785" y="17923"/>
                </a:cubicBezTo>
                <a:cubicBezTo>
                  <a:pt x="4878" y="18031"/>
                  <a:pt x="4975" y="18112"/>
                  <a:pt x="5077" y="18206"/>
                </a:cubicBezTo>
                <a:cubicBezTo>
                  <a:pt x="5189" y="18310"/>
                  <a:pt x="5329" y="18400"/>
                  <a:pt x="5409" y="18527"/>
                </a:cubicBezTo>
                <a:cubicBezTo>
                  <a:pt x="5483" y="18643"/>
                  <a:pt x="5511" y="18782"/>
                  <a:pt x="5579" y="18894"/>
                </a:cubicBezTo>
                <a:cubicBezTo>
                  <a:pt x="5646" y="19006"/>
                  <a:pt x="5761" y="19076"/>
                  <a:pt x="5833" y="19187"/>
                </a:cubicBezTo>
                <a:cubicBezTo>
                  <a:pt x="5917" y="19314"/>
                  <a:pt x="6011" y="19429"/>
                  <a:pt x="6103" y="19555"/>
                </a:cubicBezTo>
                <a:cubicBezTo>
                  <a:pt x="6150" y="19619"/>
                  <a:pt x="6234" y="19644"/>
                  <a:pt x="6278" y="19700"/>
                </a:cubicBezTo>
                <a:cubicBezTo>
                  <a:pt x="6306" y="19735"/>
                  <a:pt x="6307" y="19793"/>
                  <a:pt x="6337" y="19827"/>
                </a:cubicBezTo>
                <a:cubicBezTo>
                  <a:pt x="6394" y="19895"/>
                  <a:pt x="6435" y="19918"/>
                  <a:pt x="6478" y="19992"/>
                </a:cubicBezTo>
                <a:cubicBezTo>
                  <a:pt x="6542" y="20099"/>
                  <a:pt x="6547" y="20071"/>
                  <a:pt x="6636" y="20171"/>
                </a:cubicBezTo>
                <a:cubicBezTo>
                  <a:pt x="6698" y="20239"/>
                  <a:pt x="6745" y="20344"/>
                  <a:pt x="6791" y="20416"/>
                </a:cubicBezTo>
                <a:cubicBezTo>
                  <a:pt x="6826" y="20471"/>
                  <a:pt x="6881" y="20470"/>
                  <a:pt x="6883" y="20563"/>
                </a:cubicBezTo>
                <a:cubicBezTo>
                  <a:pt x="6981" y="20572"/>
                  <a:pt x="7041" y="20638"/>
                  <a:pt x="7134" y="20654"/>
                </a:cubicBezTo>
                <a:cubicBezTo>
                  <a:pt x="7277" y="20678"/>
                  <a:pt x="7461" y="20650"/>
                  <a:pt x="7608" y="20650"/>
                </a:cubicBezTo>
                <a:cubicBezTo>
                  <a:pt x="7785" y="20650"/>
                  <a:pt x="8149" y="20715"/>
                  <a:pt x="8289" y="20606"/>
                </a:cubicBezTo>
                <a:cubicBezTo>
                  <a:pt x="8529" y="20899"/>
                  <a:pt x="8806" y="21155"/>
                  <a:pt x="9126" y="21364"/>
                </a:cubicBezTo>
                <a:cubicBezTo>
                  <a:pt x="9227" y="21429"/>
                  <a:pt x="9314" y="21508"/>
                  <a:pt x="9408" y="21581"/>
                </a:cubicBezTo>
                <a:cubicBezTo>
                  <a:pt x="9450" y="21538"/>
                  <a:pt x="9494" y="21498"/>
                  <a:pt x="9543" y="21463"/>
                </a:cubicBezTo>
                <a:cubicBezTo>
                  <a:pt x="9688" y="21361"/>
                  <a:pt x="9832" y="21240"/>
                  <a:pt x="9990" y="21159"/>
                </a:cubicBezTo>
                <a:cubicBezTo>
                  <a:pt x="10218" y="21043"/>
                  <a:pt x="10271" y="20817"/>
                  <a:pt x="10536" y="20783"/>
                </a:cubicBezTo>
                <a:cubicBezTo>
                  <a:pt x="10807" y="20749"/>
                  <a:pt x="10864" y="20783"/>
                  <a:pt x="11117" y="20725"/>
                </a:cubicBezTo>
                <a:cubicBezTo>
                  <a:pt x="11345" y="20673"/>
                  <a:pt x="11270" y="20431"/>
                  <a:pt x="11302" y="20236"/>
                </a:cubicBezTo>
                <a:cubicBezTo>
                  <a:pt x="11342" y="19997"/>
                  <a:pt x="11608" y="19911"/>
                  <a:pt x="11778" y="19751"/>
                </a:cubicBezTo>
                <a:cubicBezTo>
                  <a:pt x="11873" y="19662"/>
                  <a:pt x="11998" y="19424"/>
                  <a:pt x="12166" y="19443"/>
                </a:cubicBezTo>
                <a:cubicBezTo>
                  <a:pt x="12446" y="19476"/>
                  <a:pt x="12509" y="18990"/>
                  <a:pt x="12752" y="18905"/>
                </a:cubicBezTo>
                <a:cubicBezTo>
                  <a:pt x="13097" y="18785"/>
                  <a:pt x="13501" y="18666"/>
                  <a:pt x="13872" y="18653"/>
                </a:cubicBezTo>
                <a:cubicBezTo>
                  <a:pt x="14171" y="18643"/>
                  <a:pt x="14484" y="18690"/>
                  <a:pt x="14781" y="18728"/>
                </a:cubicBezTo>
                <a:cubicBezTo>
                  <a:pt x="14876" y="18741"/>
                  <a:pt x="15070" y="18582"/>
                  <a:pt x="15235" y="18588"/>
                </a:cubicBezTo>
                <a:cubicBezTo>
                  <a:pt x="15456" y="18598"/>
                  <a:pt x="15423" y="19048"/>
                  <a:pt x="15605" y="19004"/>
                </a:cubicBezTo>
                <a:cubicBezTo>
                  <a:pt x="15809" y="18956"/>
                  <a:pt x="15978" y="18973"/>
                  <a:pt x="16183" y="18869"/>
                </a:cubicBezTo>
                <a:cubicBezTo>
                  <a:pt x="15924" y="18740"/>
                  <a:pt x="16180" y="18604"/>
                  <a:pt x="16355" y="18599"/>
                </a:cubicBezTo>
                <a:cubicBezTo>
                  <a:pt x="16564" y="18592"/>
                  <a:pt x="16857" y="18575"/>
                  <a:pt x="17050" y="18666"/>
                </a:cubicBezTo>
                <a:cubicBezTo>
                  <a:pt x="17149" y="18713"/>
                  <a:pt x="17334" y="18590"/>
                  <a:pt x="17438" y="18583"/>
                </a:cubicBezTo>
                <a:cubicBezTo>
                  <a:pt x="17559" y="18575"/>
                  <a:pt x="17671" y="18643"/>
                  <a:pt x="17762" y="18708"/>
                </a:cubicBezTo>
                <a:cubicBezTo>
                  <a:pt x="17904" y="18810"/>
                  <a:pt x="17905" y="18776"/>
                  <a:pt x="17914" y="18895"/>
                </a:cubicBezTo>
                <a:cubicBezTo>
                  <a:pt x="17915" y="18915"/>
                  <a:pt x="18701" y="18728"/>
                  <a:pt x="18803" y="18665"/>
                </a:cubicBezTo>
                <a:cubicBezTo>
                  <a:pt x="18798" y="18667"/>
                  <a:pt x="18779" y="18654"/>
                  <a:pt x="18772" y="18656"/>
                </a:cubicBezTo>
                <a:cubicBezTo>
                  <a:pt x="19056" y="18550"/>
                  <a:pt x="19376" y="18932"/>
                  <a:pt x="19616" y="18758"/>
                </a:cubicBezTo>
                <a:cubicBezTo>
                  <a:pt x="19942" y="18523"/>
                  <a:pt x="20196" y="18377"/>
                  <a:pt x="20617" y="18335"/>
                </a:cubicBezTo>
                <a:cubicBezTo>
                  <a:pt x="20936" y="18303"/>
                  <a:pt x="21109" y="18119"/>
                  <a:pt x="21276" y="17874"/>
                </a:cubicBezTo>
                <a:cubicBezTo>
                  <a:pt x="21341" y="17776"/>
                  <a:pt x="21600" y="17466"/>
                  <a:pt x="21441" y="1735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E93740B5-8478-489D-A324-C8413BB9346E}"/>
              </a:ext>
            </a:extLst>
          </p:cNvPr>
          <p:cNvGrpSpPr/>
          <p:nvPr/>
        </p:nvGrpSpPr>
        <p:grpSpPr>
          <a:xfrm>
            <a:off x="5399623" y="2924363"/>
            <a:ext cx="525074" cy="584334"/>
            <a:chOff x="7289822" y="2789142"/>
            <a:chExt cx="708888" cy="788894"/>
          </a:xfrm>
        </p:grpSpPr>
        <p:sp>
          <p:nvSpPr>
            <p:cNvPr id="346" name="Shape">
              <a:extLst>
                <a:ext uri="{FF2B5EF4-FFF2-40B4-BE49-F238E27FC236}">
                  <a16:creationId xmlns:a16="http://schemas.microsoft.com/office/drawing/2014/main" id="{13C86449-032E-4381-A346-DE621F832154}"/>
                </a:ext>
              </a:extLst>
            </p:cNvPr>
            <p:cNvSpPr/>
            <p:nvPr/>
          </p:nvSpPr>
          <p:spPr>
            <a:xfrm>
              <a:off x="7414074" y="3084981"/>
              <a:ext cx="26474" cy="2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18772" extrusionOk="0">
                  <a:moveTo>
                    <a:pt x="6155" y="16181"/>
                  </a:moveTo>
                  <a:cubicBezTo>
                    <a:pt x="8646" y="16426"/>
                    <a:pt x="10174" y="14684"/>
                    <a:pt x="12877" y="14640"/>
                  </a:cubicBezTo>
                  <a:cubicBezTo>
                    <a:pt x="14593" y="14617"/>
                    <a:pt x="15392" y="14505"/>
                    <a:pt x="16638" y="15444"/>
                  </a:cubicBezTo>
                  <a:cubicBezTo>
                    <a:pt x="18049" y="16494"/>
                    <a:pt x="17249" y="18370"/>
                    <a:pt x="19224" y="18772"/>
                  </a:cubicBezTo>
                  <a:cubicBezTo>
                    <a:pt x="19341" y="18348"/>
                    <a:pt x="19435" y="17923"/>
                    <a:pt x="19553" y="17499"/>
                  </a:cubicBezTo>
                  <a:lnTo>
                    <a:pt x="21033" y="16092"/>
                  </a:lnTo>
                  <a:cubicBezTo>
                    <a:pt x="19482" y="15957"/>
                    <a:pt x="16943" y="11959"/>
                    <a:pt x="16520" y="10530"/>
                  </a:cubicBezTo>
                  <a:cubicBezTo>
                    <a:pt x="15580" y="7425"/>
                    <a:pt x="19435" y="5035"/>
                    <a:pt x="17813" y="2243"/>
                  </a:cubicBezTo>
                  <a:cubicBezTo>
                    <a:pt x="14875" y="-2828"/>
                    <a:pt x="6014" y="1930"/>
                    <a:pt x="3170" y="4476"/>
                  </a:cubicBezTo>
                  <a:cubicBezTo>
                    <a:pt x="1079" y="6353"/>
                    <a:pt x="-567" y="8877"/>
                    <a:pt x="185" y="11892"/>
                  </a:cubicBezTo>
                  <a:cubicBezTo>
                    <a:pt x="631" y="13701"/>
                    <a:pt x="4040" y="15980"/>
                    <a:pt x="6155" y="16181"/>
                  </a:cubicBezTo>
                  <a:close/>
                </a:path>
              </a:pathLst>
            </a:custGeom>
            <a:solidFill>
              <a:srgbClr val="D5D2D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7" name="Shape">
              <a:extLst>
                <a:ext uri="{FF2B5EF4-FFF2-40B4-BE49-F238E27FC236}">
                  <a16:creationId xmlns:a16="http://schemas.microsoft.com/office/drawing/2014/main" id="{9FC5AA2C-16B9-4185-8295-1343B6E04387}"/>
                </a:ext>
              </a:extLst>
            </p:cNvPr>
            <p:cNvSpPr/>
            <p:nvPr/>
          </p:nvSpPr>
          <p:spPr>
            <a:xfrm>
              <a:off x="7289822" y="2789142"/>
              <a:ext cx="708888" cy="78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48" extrusionOk="0">
                  <a:moveTo>
                    <a:pt x="21377" y="17397"/>
                  </a:moveTo>
                  <a:cubicBezTo>
                    <a:pt x="21483" y="17244"/>
                    <a:pt x="21570" y="17102"/>
                    <a:pt x="21587" y="16917"/>
                  </a:cubicBezTo>
                  <a:cubicBezTo>
                    <a:pt x="21600" y="16779"/>
                    <a:pt x="21538" y="16719"/>
                    <a:pt x="21464" y="16619"/>
                  </a:cubicBezTo>
                  <a:cubicBezTo>
                    <a:pt x="21454" y="16606"/>
                    <a:pt x="21443" y="16591"/>
                    <a:pt x="21432" y="16576"/>
                  </a:cubicBezTo>
                  <a:cubicBezTo>
                    <a:pt x="21305" y="16386"/>
                    <a:pt x="21396" y="16151"/>
                    <a:pt x="21359" y="15937"/>
                  </a:cubicBezTo>
                  <a:cubicBezTo>
                    <a:pt x="21344" y="15850"/>
                    <a:pt x="21310" y="15775"/>
                    <a:pt x="21305" y="15686"/>
                  </a:cubicBezTo>
                  <a:cubicBezTo>
                    <a:pt x="21303" y="15629"/>
                    <a:pt x="21325" y="15558"/>
                    <a:pt x="21311" y="15503"/>
                  </a:cubicBezTo>
                  <a:cubicBezTo>
                    <a:pt x="21286" y="15408"/>
                    <a:pt x="21219" y="15296"/>
                    <a:pt x="21178" y="15197"/>
                  </a:cubicBezTo>
                  <a:cubicBezTo>
                    <a:pt x="21129" y="15078"/>
                    <a:pt x="21064" y="14946"/>
                    <a:pt x="20967" y="14849"/>
                  </a:cubicBezTo>
                  <a:cubicBezTo>
                    <a:pt x="20886" y="14769"/>
                    <a:pt x="20689" y="14771"/>
                    <a:pt x="20574" y="14802"/>
                  </a:cubicBezTo>
                  <a:cubicBezTo>
                    <a:pt x="20573" y="14829"/>
                    <a:pt x="20588" y="14847"/>
                    <a:pt x="20619" y="14857"/>
                  </a:cubicBezTo>
                  <a:cubicBezTo>
                    <a:pt x="20567" y="14906"/>
                    <a:pt x="20471" y="14896"/>
                    <a:pt x="20395" y="14930"/>
                  </a:cubicBezTo>
                  <a:cubicBezTo>
                    <a:pt x="20296" y="14974"/>
                    <a:pt x="20327" y="14998"/>
                    <a:pt x="20277" y="15068"/>
                  </a:cubicBezTo>
                  <a:cubicBezTo>
                    <a:pt x="20203" y="15174"/>
                    <a:pt x="20117" y="15284"/>
                    <a:pt x="20044" y="15398"/>
                  </a:cubicBezTo>
                  <a:cubicBezTo>
                    <a:pt x="19812" y="15385"/>
                    <a:pt x="19881" y="15188"/>
                    <a:pt x="19943" y="15072"/>
                  </a:cubicBezTo>
                  <a:cubicBezTo>
                    <a:pt x="19984" y="14994"/>
                    <a:pt x="19982" y="14984"/>
                    <a:pt x="19997" y="14893"/>
                  </a:cubicBezTo>
                  <a:cubicBezTo>
                    <a:pt x="20012" y="14805"/>
                    <a:pt x="20094" y="14767"/>
                    <a:pt x="20117" y="14692"/>
                  </a:cubicBezTo>
                  <a:cubicBezTo>
                    <a:pt x="20139" y="14616"/>
                    <a:pt x="20111" y="14539"/>
                    <a:pt x="20140" y="14460"/>
                  </a:cubicBezTo>
                  <a:cubicBezTo>
                    <a:pt x="20164" y="14400"/>
                    <a:pt x="20202" y="14291"/>
                    <a:pt x="20240" y="14241"/>
                  </a:cubicBezTo>
                  <a:cubicBezTo>
                    <a:pt x="20288" y="14180"/>
                    <a:pt x="20327" y="14182"/>
                    <a:pt x="20343" y="14106"/>
                  </a:cubicBezTo>
                  <a:cubicBezTo>
                    <a:pt x="20358" y="14037"/>
                    <a:pt x="20341" y="13946"/>
                    <a:pt x="20341" y="13874"/>
                  </a:cubicBezTo>
                  <a:cubicBezTo>
                    <a:pt x="20341" y="13706"/>
                    <a:pt x="20356" y="13572"/>
                    <a:pt x="20403" y="13420"/>
                  </a:cubicBezTo>
                  <a:cubicBezTo>
                    <a:pt x="20443" y="13293"/>
                    <a:pt x="20614" y="13188"/>
                    <a:pt x="20690" y="13090"/>
                  </a:cubicBezTo>
                  <a:cubicBezTo>
                    <a:pt x="20734" y="13032"/>
                    <a:pt x="20785" y="12979"/>
                    <a:pt x="20799" y="12905"/>
                  </a:cubicBezTo>
                  <a:cubicBezTo>
                    <a:pt x="20824" y="12780"/>
                    <a:pt x="20769" y="12783"/>
                    <a:pt x="20695" y="12704"/>
                  </a:cubicBezTo>
                  <a:cubicBezTo>
                    <a:pt x="20623" y="12627"/>
                    <a:pt x="20639" y="12557"/>
                    <a:pt x="20538" y="12497"/>
                  </a:cubicBezTo>
                  <a:cubicBezTo>
                    <a:pt x="20458" y="12449"/>
                    <a:pt x="20332" y="12395"/>
                    <a:pt x="20237" y="12386"/>
                  </a:cubicBezTo>
                  <a:cubicBezTo>
                    <a:pt x="20201" y="12290"/>
                    <a:pt x="20228" y="12150"/>
                    <a:pt x="20228" y="12049"/>
                  </a:cubicBezTo>
                  <a:cubicBezTo>
                    <a:pt x="20228" y="11973"/>
                    <a:pt x="20267" y="11807"/>
                    <a:pt x="20221" y="11743"/>
                  </a:cubicBezTo>
                  <a:cubicBezTo>
                    <a:pt x="20164" y="11665"/>
                    <a:pt x="20009" y="11641"/>
                    <a:pt x="19949" y="11549"/>
                  </a:cubicBezTo>
                  <a:cubicBezTo>
                    <a:pt x="19893" y="11462"/>
                    <a:pt x="19859" y="11325"/>
                    <a:pt x="19814" y="11231"/>
                  </a:cubicBezTo>
                  <a:cubicBezTo>
                    <a:pt x="19773" y="11145"/>
                    <a:pt x="19782" y="11058"/>
                    <a:pt x="19717" y="10979"/>
                  </a:cubicBezTo>
                  <a:cubicBezTo>
                    <a:pt x="19649" y="10897"/>
                    <a:pt x="19576" y="10796"/>
                    <a:pt x="19504" y="10710"/>
                  </a:cubicBezTo>
                  <a:cubicBezTo>
                    <a:pt x="19450" y="10645"/>
                    <a:pt x="19317" y="10532"/>
                    <a:pt x="19235" y="10510"/>
                  </a:cubicBezTo>
                  <a:cubicBezTo>
                    <a:pt x="19129" y="10480"/>
                    <a:pt x="18965" y="10507"/>
                    <a:pt x="18854" y="10507"/>
                  </a:cubicBezTo>
                  <a:cubicBezTo>
                    <a:pt x="18773" y="10507"/>
                    <a:pt x="18653" y="10525"/>
                    <a:pt x="18574" y="10498"/>
                  </a:cubicBezTo>
                  <a:cubicBezTo>
                    <a:pt x="18471" y="10464"/>
                    <a:pt x="18503" y="10443"/>
                    <a:pt x="18465" y="10366"/>
                  </a:cubicBezTo>
                  <a:cubicBezTo>
                    <a:pt x="18420" y="10279"/>
                    <a:pt x="18406" y="10227"/>
                    <a:pt x="18409" y="10125"/>
                  </a:cubicBezTo>
                  <a:cubicBezTo>
                    <a:pt x="18410" y="10077"/>
                    <a:pt x="18422" y="10018"/>
                    <a:pt x="18406" y="9972"/>
                  </a:cubicBezTo>
                  <a:cubicBezTo>
                    <a:pt x="18387" y="9920"/>
                    <a:pt x="18324" y="9893"/>
                    <a:pt x="18304" y="9845"/>
                  </a:cubicBezTo>
                  <a:cubicBezTo>
                    <a:pt x="18257" y="9731"/>
                    <a:pt x="18310" y="9702"/>
                    <a:pt x="18168" y="9653"/>
                  </a:cubicBezTo>
                  <a:cubicBezTo>
                    <a:pt x="18118" y="9636"/>
                    <a:pt x="18049" y="9635"/>
                    <a:pt x="18006" y="9605"/>
                  </a:cubicBezTo>
                  <a:cubicBezTo>
                    <a:pt x="17947" y="9563"/>
                    <a:pt x="17976" y="9545"/>
                    <a:pt x="17942" y="9488"/>
                  </a:cubicBezTo>
                  <a:cubicBezTo>
                    <a:pt x="17884" y="9391"/>
                    <a:pt x="17754" y="9389"/>
                    <a:pt x="17699" y="9305"/>
                  </a:cubicBezTo>
                  <a:cubicBezTo>
                    <a:pt x="17643" y="9218"/>
                    <a:pt x="17751" y="9117"/>
                    <a:pt x="17795" y="9031"/>
                  </a:cubicBezTo>
                  <a:cubicBezTo>
                    <a:pt x="17837" y="8949"/>
                    <a:pt x="17864" y="8894"/>
                    <a:pt x="17926" y="8819"/>
                  </a:cubicBezTo>
                  <a:cubicBezTo>
                    <a:pt x="17964" y="8772"/>
                    <a:pt x="17994" y="8785"/>
                    <a:pt x="18003" y="8733"/>
                  </a:cubicBezTo>
                  <a:cubicBezTo>
                    <a:pt x="17881" y="8699"/>
                    <a:pt x="17746" y="8743"/>
                    <a:pt x="17624" y="8711"/>
                  </a:cubicBezTo>
                  <a:cubicBezTo>
                    <a:pt x="17550" y="8692"/>
                    <a:pt x="17448" y="8620"/>
                    <a:pt x="17398" y="8560"/>
                  </a:cubicBezTo>
                  <a:cubicBezTo>
                    <a:pt x="17270" y="8407"/>
                    <a:pt x="17103" y="8258"/>
                    <a:pt x="17092" y="8065"/>
                  </a:cubicBezTo>
                  <a:cubicBezTo>
                    <a:pt x="16871" y="8074"/>
                    <a:pt x="16643" y="8292"/>
                    <a:pt x="16414" y="8217"/>
                  </a:cubicBezTo>
                  <a:cubicBezTo>
                    <a:pt x="16328" y="8189"/>
                    <a:pt x="16342" y="8109"/>
                    <a:pt x="16305" y="8039"/>
                  </a:cubicBezTo>
                  <a:cubicBezTo>
                    <a:pt x="16275" y="7982"/>
                    <a:pt x="16211" y="7940"/>
                    <a:pt x="16192" y="7881"/>
                  </a:cubicBezTo>
                  <a:cubicBezTo>
                    <a:pt x="16176" y="7831"/>
                    <a:pt x="16198" y="7779"/>
                    <a:pt x="16191" y="7728"/>
                  </a:cubicBezTo>
                  <a:cubicBezTo>
                    <a:pt x="16185" y="7670"/>
                    <a:pt x="16151" y="7631"/>
                    <a:pt x="16137" y="7576"/>
                  </a:cubicBezTo>
                  <a:cubicBezTo>
                    <a:pt x="16089" y="7374"/>
                    <a:pt x="16133" y="7120"/>
                    <a:pt x="16133" y="6913"/>
                  </a:cubicBezTo>
                  <a:cubicBezTo>
                    <a:pt x="16133" y="6788"/>
                    <a:pt x="16151" y="6653"/>
                    <a:pt x="16134" y="6529"/>
                  </a:cubicBezTo>
                  <a:cubicBezTo>
                    <a:pt x="16118" y="6414"/>
                    <a:pt x="16088" y="6411"/>
                    <a:pt x="15975" y="6364"/>
                  </a:cubicBezTo>
                  <a:cubicBezTo>
                    <a:pt x="15850" y="6313"/>
                    <a:pt x="15700" y="6263"/>
                    <a:pt x="15562" y="6223"/>
                  </a:cubicBezTo>
                  <a:cubicBezTo>
                    <a:pt x="15496" y="6204"/>
                    <a:pt x="15476" y="6247"/>
                    <a:pt x="15444" y="6177"/>
                  </a:cubicBezTo>
                  <a:cubicBezTo>
                    <a:pt x="15420" y="6121"/>
                    <a:pt x="15481" y="6068"/>
                    <a:pt x="15494" y="6020"/>
                  </a:cubicBezTo>
                  <a:cubicBezTo>
                    <a:pt x="15548" y="5825"/>
                    <a:pt x="15610" y="5617"/>
                    <a:pt x="15677" y="5435"/>
                  </a:cubicBezTo>
                  <a:cubicBezTo>
                    <a:pt x="15722" y="5313"/>
                    <a:pt x="15734" y="5177"/>
                    <a:pt x="15847" y="5080"/>
                  </a:cubicBezTo>
                  <a:cubicBezTo>
                    <a:pt x="15919" y="5019"/>
                    <a:pt x="16019" y="4992"/>
                    <a:pt x="16098" y="4943"/>
                  </a:cubicBezTo>
                  <a:cubicBezTo>
                    <a:pt x="16244" y="4851"/>
                    <a:pt x="16418" y="4717"/>
                    <a:pt x="16349" y="4540"/>
                  </a:cubicBezTo>
                  <a:cubicBezTo>
                    <a:pt x="16314" y="4450"/>
                    <a:pt x="16210" y="4381"/>
                    <a:pt x="16187" y="4289"/>
                  </a:cubicBezTo>
                  <a:cubicBezTo>
                    <a:pt x="16169" y="4217"/>
                    <a:pt x="16169" y="4048"/>
                    <a:pt x="16187" y="3977"/>
                  </a:cubicBezTo>
                  <a:cubicBezTo>
                    <a:pt x="16233" y="3802"/>
                    <a:pt x="16393" y="3695"/>
                    <a:pt x="16474" y="3527"/>
                  </a:cubicBezTo>
                  <a:cubicBezTo>
                    <a:pt x="16527" y="3417"/>
                    <a:pt x="16567" y="3255"/>
                    <a:pt x="16590" y="3138"/>
                  </a:cubicBezTo>
                  <a:cubicBezTo>
                    <a:pt x="16608" y="3043"/>
                    <a:pt x="16636" y="2998"/>
                    <a:pt x="16674" y="2909"/>
                  </a:cubicBezTo>
                  <a:cubicBezTo>
                    <a:pt x="16714" y="2815"/>
                    <a:pt x="16704" y="2709"/>
                    <a:pt x="16702" y="2603"/>
                  </a:cubicBezTo>
                  <a:cubicBezTo>
                    <a:pt x="16700" y="2467"/>
                    <a:pt x="16765" y="2362"/>
                    <a:pt x="16760" y="2224"/>
                  </a:cubicBezTo>
                  <a:cubicBezTo>
                    <a:pt x="16756" y="2122"/>
                    <a:pt x="16729" y="2066"/>
                    <a:pt x="16634" y="2003"/>
                  </a:cubicBezTo>
                  <a:cubicBezTo>
                    <a:pt x="16506" y="1918"/>
                    <a:pt x="16472" y="1942"/>
                    <a:pt x="16474" y="1787"/>
                  </a:cubicBezTo>
                  <a:cubicBezTo>
                    <a:pt x="16476" y="1655"/>
                    <a:pt x="16509" y="1600"/>
                    <a:pt x="16546" y="1481"/>
                  </a:cubicBezTo>
                  <a:cubicBezTo>
                    <a:pt x="16581" y="1372"/>
                    <a:pt x="16545" y="1322"/>
                    <a:pt x="16418" y="1262"/>
                  </a:cubicBezTo>
                  <a:cubicBezTo>
                    <a:pt x="16304" y="1208"/>
                    <a:pt x="16201" y="1235"/>
                    <a:pt x="16104" y="1146"/>
                  </a:cubicBezTo>
                  <a:cubicBezTo>
                    <a:pt x="16001" y="1052"/>
                    <a:pt x="16007" y="955"/>
                    <a:pt x="15882" y="867"/>
                  </a:cubicBezTo>
                  <a:cubicBezTo>
                    <a:pt x="15773" y="791"/>
                    <a:pt x="15596" y="684"/>
                    <a:pt x="15472" y="563"/>
                  </a:cubicBezTo>
                  <a:cubicBezTo>
                    <a:pt x="15399" y="491"/>
                    <a:pt x="15344" y="413"/>
                    <a:pt x="15334" y="334"/>
                  </a:cubicBezTo>
                  <a:cubicBezTo>
                    <a:pt x="15318" y="212"/>
                    <a:pt x="15353" y="135"/>
                    <a:pt x="15209" y="65"/>
                  </a:cubicBezTo>
                  <a:cubicBezTo>
                    <a:pt x="15152" y="37"/>
                    <a:pt x="15089" y="27"/>
                    <a:pt x="15033" y="3"/>
                  </a:cubicBezTo>
                  <a:cubicBezTo>
                    <a:pt x="15001" y="3"/>
                    <a:pt x="14969" y="3"/>
                    <a:pt x="14937" y="3"/>
                  </a:cubicBezTo>
                  <a:cubicBezTo>
                    <a:pt x="14757" y="3"/>
                    <a:pt x="14577" y="3"/>
                    <a:pt x="14397" y="3"/>
                  </a:cubicBezTo>
                  <a:cubicBezTo>
                    <a:pt x="14200" y="3"/>
                    <a:pt x="14082" y="-24"/>
                    <a:pt x="13942" y="104"/>
                  </a:cubicBezTo>
                  <a:cubicBezTo>
                    <a:pt x="13830" y="207"/>
                    <a:pt x="13767" y="298"/>
                    <a:pt x="13700" y="423"/>
                  </a:cubicBezTo>
                  <a:cubicBezTo>
                    <a:pt x="13675" y="470"/>
                    <a:pt x="13656" y="568"/>
                    <a:pt x="13619" y="603"/>
                  </a:cubicBezTo>
                  <a:cubicBezTo>
                    <a:pt x="13552" y="665"/>
                    <a:pt x="13426" y="684"/>
                    <a:pt x="13342" y="716"/>
                  </a:cubicBezTo>
                  <a:cubicBezTo>
                    <a:pt x="13236" y="757"/>
                    <a:pt x="12997" y="824"/>
                    <a:pt x="12930" y="907"/>
                  </a:cubicBezTo>
                  <a:cubicBezTo>
                    <a:pt x="12888" y="957"/>
                    <a:pt x="12881" y="1017"/>
                    <a:pt x="12862" y="1074"/>
                  </a:cubicBezTo>
                  <a:cubicBezTo>
                    <a:pt x="12834" y="1154"/>
                    <a:pt x="12782" y="1233"/>
                    <a:pt x="12767" y="1321"/>
                  </a:cubicBezTo>
                  <a:cubicBezTo>
                    <a:pt x="12643" y="1342"/>
                    <a:pt x="12528" y="1357"/>
                    <a:pt x="12405" y="1378"/>
                  </a:cubicBezTo>
                  <a:cubicBezTo>
                    <a:pt x="12242" y="1405"/>
                    <a:pt x="12267" y="1515"/>
                    <a:pt x="12194" y="1636"/>
                  </a:cubicBezTo>
                  <a:cubicBezTo>
                    <a:pt x="12134" y="1734"/>
                    <a:pt x="12050" y="1786"/>
                    <a:pt x="11979" y="1869"/>
                  </a:cubicBezTo>
                  <a:cubicBezTo>
                    <a:pt x="11914" y="1946"/>
                    <a:pt x="11860" y="2036"/>
                    <a:pt x="11804" y="2113"/>
                  </a:cubicBezTo>
                  <a:cubicBezTo>
                    <a:pt x="11685" y="2277"/>
                    <a:pt x="11557" y="2445"/>
                    <a:pt x="11442" y="2604"/>
                  </a:cubicBezTo>
                  <a:cubicBezTo>
                    <a:pt x="11377" y="2694"/>
                    <a:pt x="11299" y="2749"/>
                    <a:pt x="11186" y="2758"/>
                  </a:cubicBezTo>
                  <a:cubicBezTo>
                    <a:pt x="11047" y="2769"/>
                    <a:pt x="10923" y="2794"/>
                    <a:pt x="10785" y="2807"/>
                  </a:cubicBezTo>
                  <a:cubicBezTo>
                    <a:pt x="10599" y="2823"/>
                    <a:pt x="10327" y="2929"/>
                    <a:pt x="10160" y="3012"/>
                  </a:cubicBezTo>
                  <a:cubicBezTo>
                    <a:pt x="9969" y="3108"/>
                    <a:pt x="9936" y="3284"/>
                    <a:pt x="9764" y="3396"/>
                  </a:cubicBezTo>
                  <a:cubicBezTo>
                    <a:pt x="9674" y="3454"/>
                    <a:pt x="9636" y="3463"/>
                    <a:pt x="9564" y="3548"/>
                  </a:cubicBezTo>
                  <a:cubicBezTo>
                    <a:pt x="9481" y="3645"/>
                    <a:pt x="9382" y="3729"/>
                    <a:pt x="9333" y="3854"/>
                  </a:cubicBezTo>
                  <a:cubicBezTo>
                    <a:pt x="9285" y="3976"/>
                    <a:pt x="9383" y="4056"/>
                    <a:pt x="9366" y="4187"/>
                  </a:cubicBezTo>
                  <a:cubicBezTo>
                    <a:pt x="9352" y="4289"/>
                    <a:pt x="9285" y="4351"/>
                    <a:pt x="9222" y="4440"/>
                  </a:cubicBezTo>
                  <a:cubicBezTo>
                    <a:pt x="9079" y="4647"/>
                    <a:pt x="9074" y="4844"/>
                    <a:pt x="8966" y="5055"/>
                  </a:cubicBezTo>
                  <a:cubicBezTo>
                    <a:pt x="8880" y="5227"/>
                    <a:pt x="8807" y="5415"/>
                    <a:pt x="8797" y="5614"/>
                  </a:cubicBezTo>
                  <a:cubicBezTo>
                    <a:pt x="8786" y="5838"/>
                    <a:pt x="8603" y="6045"/>
                    <a:pt x="8426" y="6196"/>
                  </a:cubicBezTo>
                  <a:cubicBezTo>
                    <a:pt x="8355" y="6257"/>
                    <a:pt x="8243" y="6331"/>
                    <a:pt x="8141" y="6331"/>
                  </a:cubicBezTo>
                  <a:cubicBezTo>
                    <a:pt x="8068" y="6331"/>
                    <a:pt x="8017" y="6288"/>
                    <a:pt x="7948" y="6274"/>
                  </a:cubicBezTo>
                  <a:cubicBezTo>
                    <a:pt x="7846" y="6253"/>
                    <a:pt x="7721" y="6277"/>
                    <a:pt x="7626" y="6301"/>
                  </a:cubicBezTo>
                  <a:cubicBezTo>
                    <a:pt x="7573" y="6315"/>
                    <a:pt x="7506" y="6329"/>
                    <a:pt x="7464" y="6357"/>
                  </a:cubicBezTo>
                  <a:cubicBezTo>
                    <a:pt x="7421" y="6385"/>
                    <a:pt x="7408" y="6440"/>
                    <a:pt x="7363" y="6469"/>
                  </a:cubicBezTo>
                  <a:cubicBezTo>
                    <a:pt x="7273" y="6525"/>
                    <a:pt x="7139" y="6503"/>
                    <a:pt x="7059" y="6580"/>
                  </a:cubicBezTo>
                  <a:cubicBezTo>
                    <a:pt x="7010" y="6628"/>
                    <a:pt x="6970" y="6739"/>
                    <a:pt x="6935" y="6798"/>
                  </a:cubicBezTo>
                  <a:cubicBezTo>
                    <a:pt x="6865" y="6911"/>
                    <a:pt x="6760" y="7028"/>
                    <a:pt x="6703" y="7143"/>
                  </a:cubicBezTo>
                  <a:cubicBezTo>
                    <a:pt x="6655" y="7239"/>
                    <a:pt x="6630" y="7308"/>
                    <a:pt x="6564" y="7397"/>
                  </a:cubicBezTo>
                  <a:cubicBezTo>
                    <a:pt x="6483" y="7505"/>
                    <a:pt x="6445" y="7518"/>
                    <a:pt x="6336" y="7589"/>
                  </a:cubicBezTo>
                  <a:cubicBezTo>
                    <a:pt x="6188" y="7685"/>
                    <a:pt x="6076" y="7835"/>
                    <a:pt x="5983" y="7961"/>
                  </a:cubicBezTo>
                  <a:cubicBezTo>
                    <a:pt x="5927" y="8039"/>
                    <a:pt x="5856" y="8091"/>
                    <a:pt x="5837" y="8187"/>
                  </a:cubicBezTo>
                  <a:cubicBezTo>
                    <a:pt x="5815" y="8305"/>
                    <a:pt x="5839" y="8451"/>
                    <a:pt x="5839" y="8572"/>
                  </a:cubicBezTo>
                  <a:cubicBezTo>
                    <a:pt x="5839" y="8696"/>
                    <a:pt x="5857" y="8831"/>
                    <a:pt x="5841" y="8954"/>
                  </a:cubicBezTo>
                  <a:cubicBezTo>
                    <a:pt x="5835" y="9003"/>
                    <a:pt x="5816" y="9097"/>
                    <a:pt x="5783" y="9137"/>
                  </a:cubicBezTo>
                  <a:cubicBezTo>
                    <a:pt x="5750" y="9176"/>
                    <a:pt x="5710" y="9196"/>
                    <a:pt x="5655" y="9221"/>
                  </a:cubicBezTo>
                  <a:cubicBezTo>
                    <a:pt x="5555" y="9267"/>
                    <a:pt x="5455" y="9359"/>
                    <a:pt x="5351" y="9383"/>
                  </a:cubicBezTo>
                  <a:cubicBezTo>
                    <a:pt x="5217" y="9415"/>
                    <a:pt x="5041" y="9387"/>
                    <a:pt x="4900" y="9387"/>
                  </a:cubicBezTo>
                  <a:cubicBezTo>
                    <a:pt x="4732" y="9388"/>
                    <a:pt x="4632" y="9391"/>
                    <a:pt x="4503" y="9286"/>
                  </a:cubicBezTo>
                  <a:cubicBezTo>
                    <a:pt x="4389" y="9193"/>
                    <a:pt x="4277" y="9087"/>
                    <a:pt x="4174" y="8987"/>
                  </a:cubicBezTo>
                  <a:cubicBezTo>
                    <a:pt x="4104" y="9026"/>
                    <a:pt x="3981" y="9016"/>
                    <a:pt x="3924" y="9077"/>
                  </a:cubicBezTo>
                  <a:cubicBezTo>
                    <a:pt x="3973" y="9216"/>
                    <a:pt x="4005" y="9357"/>
                    <a:pt x="4063" y="9490"/>
                  </a:cubicBezTo>
                  <a:cubicBezTo>
                    <a:pt x="4115" y="9612"/>
                    <a:pt x="4152" y="9706"/>
                    <a:pt x="4135" y="9847"/>
                  </a:cubicBezTo>
                  <a:cubicBezTo>
                    <a:pt x="4120" y="9968"/>
                    <a:pt x="4024" y="10048"/>
                    <a:pt x="3949" y="10150"/>
                  </a:cubicBezTo>
                  <a:cubicBezTo>
                    <a:pt x="3915" y="10197"/>
                    <a:pt x="3895" y="10245"/>
                    <a:pt x="3852" y="10286"/>
                  </a:cubicBezTo>
                  <a:cubicBezTo>
                    <a:pt x="3789" y="10347"/>
                    <a:pt x="3676" y="10340"/>
                    <a:pt x="3631" y="10403"/>
                  </a:cubicBezTo>
                  <a:cubicBezTo>
                    <a:pt x="3565" y="10494"/>
                    <a:pt x="3636" y="10704"/>
                    <a:pt x="3609" y="10812"/>
                  </a:cubicBezTo>
                  <a:cubicBezTo>
                    <a:pt x="3565" y="10990"/>
                    <a:pt x="3562" y="11100"/>
                    <a:pt x="3609" y="11273"/>
                  </a:cubicBezTo>
                  <a:cubicBezTo>
                    <a:pt x="3630" y="11349"/>
                    <a:pt x="3625" y="11407"/>
                    <a:pt x="3662" y="11480"/>
                  </a:cubicBezTo>
                  <a:cubicBezTo>
                    <a:pt x="3699" y="11549"/>
                    <a:pt x="3725" y="11526"/>
                    <a:pt x="3711" y="11603"/>
                  </a:cubicBezTo>
                  <a:cubicBezTo>
                    <a:pt x="3685" y="11744"/>
                    <a:pt x="3533" y="11849"/>
                    <a:pt x="3505" y="11988"/>
                  </a:cubicBezTo>
                  <a:cubicBezTo>
                    <a:pt x="3485" y="12087"/>
                    <a:pt x="3490" y="12269"/>
                    <a:pt x="3541" y="12345"/>
                  </a:cubicBezTo>
                  <a:cubicBezTo>
                    <a:pt x="3599" y="12432"/>
                    <a:pt x="3622" y="12405"/>
                    <a:pt x="3622" y="12523"/>
                  </a:cubicBezTo>
                  <a:cubicBezTo>
                    <a:pt x="3622" y="12539"/>
                    <a:pt x="3622" y="12553"/>
                    <a:pt x="3622" y="12565"/>
                  </a:cubicBezTo>
                  <a:cubicBezTo>
                    <a:pt x="3621" y="12647"/>
                    <a:pt x="3608" y="12664"/>
                    <a:pt x="3508" y="12704"/>
                  </a:cubicBezTo>
                  <a:cubicBezTo>
                    <a:pt x="3497" y="12708"/>
                    <a:pt x="3486" y="12712"/>
                    <a:pt x="3474" y="12715"/>
                  </a:cubicBezTo>
                  <a:cubicBezTo>
                    <a:pt x="3339" y="12759"/>
                    <a:pt x="3225" y="12736"/>
                    <a:pt x="3080" y="12751"/>
                  </a:cubicBezTo>
                  <a:cubicBezTo>
                    <a:pt x="2989" y="12761"/>
                    <a:pt x="2919" y="12801"/>
                    <a:pt x="2825" y="12806"/>
                  </a:cubicBezTo>
                  <a:cubicBezTo>
                    <a:pt x="2731" y="12810"/>
                    <a:pt x="2634" y="12805"/>
                    <a:pt x="2540" y="12805"/>
                  </a:cubicBezTo>
                  <a:cubicBezTo>
                    <a:pt x="2439" y="12805"/>
                    <a:pt x="2209" y="12769"/>
                    <a:pt x="2146" y="12832"/>
                  </a:cubicBezTo>
                  <a:cubicBezTo>
                    <a:pt x="2052" y="12926"/>
                    <a:pt x="2083" y="13146"/>
                    <a:pt x="2085" y="13264"/>
                  </a:cubicBezTo>
                  <a:cubicBezTo>
                    <a:pt x="2087" y="13382"/>
                    <a:pt x="2041" y="13487"/>
                    <a:pt x="1972" y="13591"/>
                  </a:cubicBezTo>
                  <a:cubicBezTo>
                    <a:pt x="1886" y="13722"/>
                    <a:pt x="1733" y="13766"/>
                    <a:pt x="1627" y="13873"/>
                  </a:cubicBezTo>
                  <a:cubicBezTo>
                    <a:pt x="1533" y="13968"/>
                    <a:pt x="1564" y="14156"/>
                    <a:pt x="1448" y="14222"/>
                  </a:cubicBezTo>
                  <a:cubicBezTo>
                    <a:pt x="1318" y="14295"/>
                    <a:pt x="1127" y="14206"/>
                    <a:pt x="1033" y="14131"/>
                  </a:cubicBezTo>
                  <a:cubicBezTo>
                    <a:pt x="950" y="14064"/>
                    <a:pt x="455" y="13505"/>
                    <a:pt x="389" y="13811"/>
                  </a:cubicBezTo>
                  <a:cubicBezTo>
                    <a:pt x="458" y="13851"/>
                    <a:pt x="489" y="14033"/>
                    <a:pt x="494" y="14105"/>
                  </a:cubicBezTo>
                  <a:cubicBezTo>
                    <a:pt x="501" y="14232"/>
                    <a:pt x="493" y="14361"/>
                    <a:pt x="493" y="14488"/>
                  </a:cubicBezTo>
                  <a:cubicBezTo>
                    <a:pt x="493" y="14592"/>
                    <a:pt x="525" y="14739"/>
                    <a:pt x="481" y="14834"/>
                  </a:cubicBezTo>
                  <a:cubicBezTo>
                    <a:pt x="440" y="14924"/>
                    <a:pt x="314" y="15019"/>
                    <a:pt x="277" y="15112"/>
                  </a:cubicBezTo>
                  <a:cubicBezTo>
                    <a:pt x="239" y="15207"/>
                    <a:pt x="265" y="15356"/>
                    <a:pt x="265" y="15457"/>
                  </a:cubicBezTo>
                  <a:cubicBezTo>
                    <a:pt x="265" y="15474"/>
                    <a:pt x="265" y="15488"/>
                    <a:pt x="264" y="15503"/>
                  </a:cubicBezTo>
                  <a:cubicBezTo>
                    <a:pt x="259" y="15620"/>
                    <a:pt x="231" y="15665"/>
                    <a:pt x="164" y="15775"/>
                  </a:cubicBezTo>
                  <a:cubicBezTo>
                    <a:pt x="127" y="15836"/>
                    <a:pt x="99" y="15902"/>
                    <a:pt x="70" y="15968"/>
                  </a:cubicBezTo>
                  <a:cubicBezTo>
                    <a:pt x="56" y="16002"/>
                    <a:pt x="41" y="16037"/>
                    <a:pt x="24" y="16069"/>
                  </a:cubicBezTo>
                  <a:cubicBezTo>
                    <a:pt x="18" y="16081"/>
                    <a:pt x="10" y="16093"/>
                    <a:pt x="0" y="16107"/>
                  </a:cubicBezTo>
                  <a:cubicBezTo>
                    <a:pt x="23" y="16126"/>
                    <a:pt x="46" y="16145"/>
                    <a:pt x="74" y="16160"/>
                  </a:cubicBezTo>
                  <a:cubicBezTo>
                    <a:pt x="114" y="16181"/>
                    <a:pt x="158" y="16200"/>
                    <a:pt x="208" y="16213"/>
                  </a:cubicBezTo>
                  <a:cubicBezTo>
                    <a:pt x="242" y="16222"/>
                    <a:pt x="275" y="16228"/>
                    <a:pt x="306" y="16231"/>
                  </a:cubicBezTo>
                  <a:cubicBezTo>
                    <a:pt x="506" y="16252"/>
                    <a:pt x="655" y="16167"/>
                    <a:pt x="833" y="16083"/>
                  </a:cubicBezTo>
                  <a:cubicBezTo>
                    <a:pt x="1028" y="15991"/>
                    <a:pt x="1246" y="15906"/>
                    <a:pt x="1406" y="15765"/>
                  </a:cubicBezTo>
                  <a:cubicBezTo>
                    <a:pt x="1515" y="15669"/>
                    <a:pt x="1529" y="15638"/>
                    <a:pt x="1688" y="15611"/>
                  </a:cubicBezTo>
                  <a:cubicBezTo>
                    <a:pt x="1733" y="15604"/>
                    <a:pt x="1761" y="15596"/>
                    <a:pt x="1787" y="15584"/>
                  </a:cubicBezTo>
                  <a:cubicBezTo>
                    <a:pt x="1819" y="15568"/>
                    <a:pt x="1846" y="15546"/>
                    <a:pt x="1887" y="15509"/>
                  </a:cubicBezTo>
                  <a:cubicBezTo>
                    <a:pt x="2021" y="15385"/>
                    <a:pt x="2181" y="15286"/>
                    <a:pt x="2201" y="15103"/>
                  </a:cubicBezTo>
                  <a:cubicBezTo>
                    <a:pt x="2214" y="14986"/>
                    <a:pt x="2203" y="14969"/>
                    <a:pt x="2299" y="14885"/>
                  </a:cubicBezTo>
                  <a:cubicBezTo>
                    <a:pt x="2364" y="14828"/>
                    <a:pt x="2416" y="14815"/>
                    <a:pt x="2486" y="14771"/>
                  </a:cubicBezTo>
                  <a:cubicBezTo>
                    <a:pt x="2554" y="14726"/>
                    <a:pt x="2589" y="14666"/>
                    <a:pt x="2666" y="14629"/>
                  </a:cubicBezTo>
                  <a:cubicBezTo>
                    <a:pt x="2686" y="14620"/>
                    <a:pt x="2814" y="14561"/>
                    <a:pt x="2842" y="14552"/>
                  </a:cubicBezTo>
                  <a:cubicBezTo>
                    <a:pt x="2872" y="14544"/>
                    <a:pt x="2888" y="14504"/>
                    <a:pt x="2923" y="14493"/>
                  </a:cubicBezTo>
                  <a:cubicBezTo>
                    <a:pt x="2975" y="14577"/>
                    <a:pt x="3071" y="14667"/>
                    <a:pt x="3096" y="14754"/>
                  </a:cubicBezTo>
                  <a:cubicBezTo>
                    <a:pt x="3122" y="14847"/>
                    <a:pt x="3099" y="14944"/>
                    <a:pt x="3121" y="15038"/>
                  </a:cubicBezTo>
                  <a:cubicBezTo>
                    <a:pt x="3149" y="15050"/>
                    <a:pt x="3164" y="15070"/>
                    <a:pt x="3169" y="15098"/>
                  </a:cubicBezTo>
                  <a:cubicBezTo>
                    <a:pt x="3167" y="15133"/>
                    <a:pt x="3164" y="15170"/>
                    <a:pt x="3162" y="15205"/>
                  </a:cubicBezTo>
                  <a:cubicBezTo>
                    <a:pt x="3170" y="15234"/>
                    <a:pt x="3200" y="15243"/>
                    <a:pt x="3208" y="15265"/>
                  </a:cubicBezTo>
                  <a:cubicBezTo>
                    <a:pt x="3245" y="15365"/>
                    <a:pt x="3255" y="15466"/>
                    <a:pt x="3290" y="15561"/>
                  </a:cubicBezTo>
                  <a:cubicBezTo>
                    <a:pt x="3304" y="15596"/>
                    <a:pt x="3329" y="15632"/>
                    <a:pt x="3356" y="15666"/>
                  </a:cubicBezTo>
                  <a:cubicBezTo>
                    <a:pt x="3386" y="15703"/>
                    <a:pt x="3417" y="15740"/>
                    <a:pt x="3436" y="15777"/>
                  </a:cubicBezTo>
                  <a:cubicBezTo>
                    <a:pt x="3471" y="15840"/>
                    <a:pt x="3497" y="15920"/>
                    <a:pt x="3576" y="15958"/>
                  </a:cubicBezTo>
                  <a:cubicBezTo>
                    <a:pt x="3773" y="16050"/>
                    <a:pt x="3951" y="15870"/>
                    <a:pt x="4054" y="15740"/>
                  </a:cubicBezTo>
                  <a:cubicBezTo>
                    <a:pt x="4064" y="15728"/>
                    <a:pt x="4073" y="15717"/>
                    <a:pt x="4082" y="15705"/>
                  </a:cubicBezTo>
                  <a:cubicBezTo>
                    <a:pt x="4148" y="15622"/>
                    <a:pt x="4212" y="15540"/>
                    <a:pt x="4278" y="15457"/>
                  </a:cubicBezTo>
                  <a:cubicBezTo>
                    <a:pt x="4299" y="15431"/>
                    <a:pt x="4295" y="15394"/>
                    <a:pt x="4316" y="15369"/>
                  </a:cubicBezTo>
                  <a:cubicBezTo>
                    <a:pt x="4342" y="15336"/>
                    <a:pt x="4392" y="15318"/>
                    <a:pt x="4420" y="15281"/>
                  </a:cubicBezTo>
                  <a:cubicBezTo>
                    <a:pt x="4471" y="15215"/>
                    <a:pt x="4470" y="15130"/>
                    <a:pt x="4522" y="15069"/>
                  </a:cubicBezTo>
                  <a:cubicBezTo>
                    <a:pt x="4602" y="14974"/>
                    <a:pt x="4681" y="14998"/>
                    <a:pt x="4817" y="14999"/>
                  </a:cubicBezTo>
                  <a:cubicBezTo>
                    <a:pt x="5025" y="15000"/>
                    <a:pt x="5263" y="14971"/>
                    <a:pt x="5470" y="14998"/>
                  </a:cubicBezTo>
                  <a:cubicBezTo>
                    <a:pt x="5570" y="15011"/>
                    <a:pt x="5651" y="15042"/>
                    <a:pt x="5754" y="15050"/>
                  </a:cubicBezTo>
                  <a:cubicBezTo>
                    <a:pt x="5859" y="15058"/>
                    <a:pt x="5970" y="15071"/>
                    <a:pt x="6067" y="15112"/>
                  </a:cubicBezTo>
                  <a:cubicBezTo>
                    <a:pt x="6269" y="15194"/>
                    <a:pt x="6379" y="15307"/>
                    <a:pt x="6608" y="15306"/>
                  </a:cubicBezTo>
                  <a:cubicBezTo>
                    <a:pt x="6807" y="15304"/>
                    <a:pt x="7006" y="15306"/>
                    <a:pt x="7205" y="15306"/>
                  </a:cubicBezTo>
                  <a:cubicBezTo>
                    <a:pt x="7433" y="15306"/>
                    <a:pt x="7529" y="15303"/>
                    <a:pt x="7695" y="15427"/>
                  </a:cubicBezTo>
                  <a:cubicBezTo>
                    <a:pt x="7872" y="15557"/>
                    <a:pt x="7880" y="15850"/>
                    <a:pt x="8115" y="15907"/>
                  </a:cubicBezTo>
                  <a:cubicBezTo>
                    <a:pt x="8139" y="15912"/>
                    <a:pt x="8162" y="15917"/>
                    <a:pt x="8184" y="15921"/>
                  </a:cubicBezTo>
                  <a:cubicBezTo>
                    <a:pt x="8344" y="15950"/>
                    <a:pt x="8467" y="15946"/>
                    <a:pt x="8598" y="16070"/>
                  </a:cubicBezTo>
                  <a:cubicBezTo>
                    <a:pt x="8740" y="16205"/>
                    <a:pt x="8881" y="16172"/>
                    <a:pt x="9081" y="16172"/>
                  </a:cubicBezTo>
                  <a:cubicBezTo>
                    <a:pt x="9182" y="16172"/>
                    <a:pt x="9294" y="16157"/>
                    <a:pt x="9394" y="16170"/>
                  </a:cubicBezTo>
                  <a:cubicBezTo>
                    <a:pt x="9485" y="16181"/>
                    <a:pt x="9566" y="16226"/>
                    <a:pt x="9649" y="16249"/>
                  </a:cubicBezTo>
                  <a:cubicBezTo>
                    <a:pt x="9813" y="16295"/>
                    <a:pt x="10020" y="16313"/>
                    <a:pt x="10147" y="16440"/>
                  </a:cubicBezTo>
                  <a:cubicBezTo>
                    <a:pt x="10213" y="16506"/>
                    <a:pt x="10217" y="16603"/>
                    <a:pt x="10301" y="16655"/>
                  </a:cubicBezTo>
                  <a:cubicBezTo>
                    <a:pt x="10382" y="16704"/>
                    <a:pt x="10494" y="16682"/>
                    <a:pt x="10588" y="16682"/>
                  </a:cubicBezTo>
                  <a:cubicBezTo>
                    <a:pt x="10693" y="16682"/>
                    <a:pt x="10811" y="16668"/>
                    <a:pt x="10913" y="16679"/>
                  </a:cubicBezTo>
                  <a:cubicBezTo>
                    <a:pt x="11081" y="16697"/>
                    <a:pt x="11106" y="16785"/>
                    <a:pt x="11199" y="16889"/>
                  </a:cubicBezTo>
                  <a:cubicBezTo>
                    <a:pt x="11270" y="16970"/>
                    <a:pt x="11403" y="16994"/>
                    <a:pt x="11474" y="17065"/>
                  </a:cubicBezTo>
                  <a:cubicBezTo>
                    <a:pt x="11541" y="17132"/>
                    <a:pt x="11513" y="17170"/>
                    <a:pt x="11609" y="17196"/>
                  </a:cubicBezTo>
                  <a:cubicBezTo>
                    <a:pt x="11721" y="17225"/>
                    <a:pt x="12119" y="17202"/>
                    <a:pt x="12152" y="17346"/>
                  </a:cubicBezTo>
                  <a:cubicBezTo>
                    <a:pt x="12296" y="17348"/>
                    <a:pt x="12531" y="17311"/>
                    <a:pt x="12623" y="17200"/>
                  </a:cubicBezTo>
                  <a:cubicBezTo>
                    <a:pt x="12752" y="17267"/>
                    <a:pt x="12929" y="17296"/>
                    <a:pt x="13071" y="17373"/>
                  </a:cubicBezTo>
                  <a:cubicBezTo>
                    <a:pt x="13182" y="17432"/>
                    <a:pt x="13261" y="17469"/>
                    <a:pt x="13379" y="17503"/>
                  </a:cubicBezTo>
                  <a:cubicBezTo>
                    <a:pt x="13580" y="17562"/>
                    <a:pt x="13884" y="17709"/>
                    <a:pt x="13920" y="17918"/>
                  </a:cubicBezTo>
                  <a:cubicBezTo>
                    <a:pt x="13937" y="18016"/>
                    <a:pt x="13871" y="18096"/>
                    <a:pt x="13855" y="18186"/>
                  </a:cubicBezTo>
                  <a:cubicBezTo>
                    <a:pt x="13840" y="18275"/>
                    <a:pt x="13890" y="18387"/>
                    <a:pt x="13860" y="18472"/>
                  </a:cubicBezTo>
                  <a:cubicBezTo>
                    <a:pt x="13833" y="18551"/>
                    <a:pt x="13760" y="18560"/>
                    <a:pt x="13688" y="18598"/>
                  </a:cubicBezTo>
                  <a:cubicBezTo>
                    <a:pt x="13561" y="18665"/>
                    <a:pt x="13440" y="18769"/>
                    <a:pt x="13354" y="18878"/>
                  </a:cubicBezTo>
                  <a:cubicBezTo>
                    <a:pt x="13279" y="18973"/>
                    <a:pt x="13251" y="19036"/>
                    <a:pt x="13124" y="19078"/>
                  </a:cubicBezTo>
                  <a:cubicBezTo>
                    <a:pt x="12985" y="19124"/>
                    <a:pt x="12809" y="19160"/>
                    <a:pt x="12686" y="19240"/>
                  </a:cubicBezTo>
                  <a:cubicBezTo>
                    <a:pt x="12546" y="19330"/>
                    <a:pt x="12407" y="19456"/>
                    <a:pt x="12243" y="19535"/>
                  </a:cubicBezTo>
                  <a:cubicBezTo>
                    <a:pt x="12089" y="19610"/>
                    <a:pt x="11787" y="19621"/>
                    <a:pt x="11679" y="19739"/>
                  </a:cubicBezTo>
                  <a:cubicBezTo>
                    <a:pt x="11594" y="19831"/>
                    <a:pt x="11642" y="19999"/>
                    <a:pt x="11667" y="20097"/>
                  </a:cubicBezTo>
                  <a:cubicBezTo>
                    <a:pt x="11687" y="20184"/>
                    <a:pt x="11797" y="20328"/>
                    <a:pt x="11763" y="20401"/>
                  </a:cubicBezTo>
                  <a:cubicBezTo>
                    <a:pt x="11628" y="20436"/>
                    <a:pt x="11595" y="20381"/>
                    <a:pt x="11493" y="20360"/>
                  </a:cubicBezTo>
                  <a:cubicBezTo>
                    <a:pt x="11418" y="20344"/>
                    <a:pt x="11326" y="20353"/>
                    <a:pt x="11247" y="20354"/>
                  </a:cubicBezTo>
                  <a:cubicBezTo>
                    <a:pt x="11094" y="20358"/>
                    <a:pt x="10909" y="20370"/>
                    <a:pt x="10795" y="20471"/>
                  </a:cubicBezTo>
                  <a:cubicBezTo>
                    <a:pt x="10725" y="20535"/>
                    <a:pt x="10738" y="20568"/>
                    <a:pt x="10721" y="20652"/>
                  </a:cubicBezTo>
                  <a:cubicBezTo>
                    <a:pt x="10599" y="20661"/>
                    <a:pt x="10513" y="20745"/>
                    <a:pt x="10393" y="20760"/>
                  </a:cubicBezTo>
                  <a:cubicBezTo>
                    <a:pt x="10276" y="20775"/>
                    <a:pt x="10213" y="20772"/>
                    <a:pt x="10107" y="20822"/>
                  </a:cubicBezTo>
                  <a:cubicBezTo>
                    <a:pt x="10084" y="20928"/>
                    <a:pt x="10316" y="21085"/>
                    <a:pt x="10378" y="21174"/>
                  </a:cubicBezTo>
                  <a:cubicBezTo>
                    <a:pt x="10430" y="21247"/>
                    <a:pt x="10455" y="21334"/>
                    <a:pt x="10488" y="21414"/>
                  </a:cubicBezTo>
                  <a:cubicBezTo>
                    <a:pt x="10537" y="21533"/>
                    <a:pt x="10552" y="21576"/>
                    <a:pt x="10695" y="21530"/>
                  </a:cubicBezTo>
                  <a:cubicBezTo>
                    <a:pt x="10822" y="21489"/>
                    <a:pt x="10859" y="21469"/>
                    <a:pt x="10944" y="21386"/>
                  </a:cubicBezTo>
                  <a:cubicBezTo>
                    <a:pt x="11058" y="21276"/>
                    <a:pt x="11253" y="21187"/>
                    <a:pt x="11405" y="21088"/>
                  </a:cubicBezTo>
                  <a:cubicBezTo>
                    <a:pt x="11496" y="21029"/>
                    <a:pt x="11585" y="20966"/>
                    <a:pt x="11678" y="20907"/>
                  </a:cubicBezTo>
                  <a:cubicBezTo>
                    <a:pt x="11759" y="20855"/>
                    <a:pt x="11870" y="20742"/>
                    <a:pt x="11959" y="20716"/>
                  </a:cubicBezTo>
                  <a:cubicBezTo>
                    <a:pt x="11997" y="20705"/>
                    <a:pt x="12031" y="20722"/>
                    <a:pt x="12068" y="20713"/>
                  </a:cubicBezTo>
                  <a:cubicBezTo>
                    <a:pt x="12235" y="20672"/>
                    <a:pt x="12407" y="20657"/>
                    <a:pt x="12583" y="20612"/>
                  </a:cubicBezTo>
                  <a:cubicBezTo>
                    <a:pt x="12734" y="20573"/>
                    <a:pt x="12780" y="20534"/>
                    <a:pt x="12892" y="20454"/>
                  </a:cubicBezTo>
                  <a:cubicBezTo>
                    <a:pt x="12969" y="20399"/>
                    <a:pt x="13063" y="20384"/>
                    <a:pt x="13135" y="20322"/>
                  </a:cubicBezTo>
                  <a:cubicBezTo>
                    <a:pt x="13239" y="20232"/>
                    <a:pt x="13208" y="20155"/>
                    <a:pt x="13228" y="20051"/>
                  </a:cubicBezTo>
                  <a:cubicBezTo>
                    <a:pt x="13252" y="19923"/>
                    <a:pt x="13344" y="19847"/>
                    <a:pt x="13436" y="19750"/>
                  </a:cubicBezTo>
                  <a:cubicBezTo>
                    <a:pt x="13537" y="19643"/>
                    <a:pt x="13630" y="19586"/>
                    <a:pt x="13770" y="19533"/>
                  </a:cubicBezTo>
                  <a:cubicBezTo>
                    <a:pt x="13951" y="19466"/>
                    <a:pt x="14072" y="19351"/>
                    <a:pt x="14244" y="19281"/>
                  </a:cubicBezTo>
                  <a:cubicBezTo>
                    <a:pt x="14432" y="19205"/>
                    <a:pt x="14598" y="19204"/>
                    <a:pt x="14798" y="19184"/>
                  </a:cubicBezTo>
                  <a:cubicBezTo>
                    <a:pt x="15031" y="19161"/>
                    <a:pt x="15154" y="18979"/>
                    <a:pt x="15381" y="18977"/>
                  </a:cubicBezTo>
                  <a:cubicBezTo>
                    <a:pt x="15546" y="18975"/>
                    <a:pt x="15711" y="18977"/>
                    <a:pt x="15875" y="18977"/>
                  </a:cubicBezTo>
                  <a:cubicBezTo>
                    <a:pt x="16077" y="18977"/>
                    <a:pt x="16280" y="18977"/>
                    <a:pt x="16482" y="18977"/>
                  </a:cubicBezTo>
                  <a:cubicBezTo>
                    <a:pt x="16628" y="18977"/>
                    <a:pt x="16775" y="18977"/>
                    <a:pt x="16923" y="18978"/>
                  </a:cubicBezTo>
                  <a:cubicBezTo>
                    <a:pt x="17014" y="18979"/>
                    <a:pt x="17051" y="18950"/>
                    <a:pt x="17112" y="18938"/>
                  </a:cubicBezTo>
                  <a:cubicBezTo>
                    <a:pt x="17269" y="18908"/>
                    <a:pt x="17374" y="18940"/>
                    <a:pt x="17385" y="18763"/>
                  </a:cubicBezTo>
                  <a:cubicBezTo>
                    <a:pt x="17391" y="18672"/>
                    <a:pt x="17395" y="18568"/>
                    <a:pt x="17371" y="18479"/>
                  </a:cubicBezTo>
                  <a:cubicBezTo>
                    <a:pt x="17353" y="18412"/>
                    <a:pt x="17283" y="18332"/>
                    <a:pt x="17336" y="18260"/>
                  </a:cubicBezTo>
                  <a:cubicBezTo>
                    <a:pt x="17390" y="18184"/>
                    <a:pt x="17743" y="18178"/>
                    <a:pt x="17841" y="18209"/>
                  </a:cubicBezTo>
                  <a:cubicBezTo>
                    <a:pt x="18002" y="18260"/>
                    <a:pt x="17923" y="18434"/>
                    <a:pt x="17955" y="18544"/>
                  </a:cubicBezTo>
                  <a:cubicBezTo>
                    <a:pt x="17996" y="18686"/>
                    <a:pt x="18236" y="18857"/>
                    <a:pt x="18379" y="18905"/>
                  </a:cubicBezTo>
                  <a:cubicBezTo>
                    <a:pt x="18546" y="18960"/>
                    <a:pt x="18765" y="18796"/>
                    <a:pt x="18754" y="18629"/>
                  </a:cubicBezTo>
                  <a:cubicBezTo>
                    <a:pt x="18946" y="18573"/>
                    <a:pt x="19184" y="18641"/>
                    <a:pt x="19384" y="18610"/>
                  </a:cubicBezTo>
                  <a:cubicBezTo>
                    <a:pt x="19539" y="18585"/>
                    <a:pt x="19671" y="18570"/>
                    <a:pt x="19829" y="18570"/>
                  </a:cubicBezTo>
                  <a:cubicBezTo>
                    <a:pt x="19971" y="18570"/>
                    <a:pt x="20113" y="18569"/>
                    <a:pt x="20256" y="18571"/>
                  </a:cubicBezTo>
                  <a:cubicBezTo>
                    <a:pt x="20408" y="18572"/>
                    <a:pt x="20495" y="18525"/>
                    <a:pt x="20638" y="18482"/>
                  </a:cubicBezTo>
                  <a:cubicBezTo>
                    <a:pt x="20739" y="18452"/>
                    <a:pt x="20930" y="18413"/>
                    <a:pt x="21012" y="18354"/>
                  </a:cubicBezTo>
                  <a:cubicBezTo>
                    <a:pt x="21130" y="18269"/>
                    <a:pt x="21058" y="18153"/>
                    <a:pt x="21078" y="18034"/>
                  </a:cubicBezTo>
                  <a:cubicBezTo>
                    <a:pt x="21114" y="17802"/>
                    <a:pt x="21246" y="17587"/>
                    <a:pt x="21377" y="17397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50" name="Shape">
            <a:extLst>
              <a:ext uri="{FF2B5EF4-FFF2-40B4-BE49-F238E27FC236}">
                <a16:creationId xmlns:a16="http://schemas.microsoft.com/office/drawing/2014/main" id="{21D57578-98D5-4A9D-9D21-592E63766B23}"/>
              </a:ext>
            </a:extLst>
          </p:cNvPr>
          <p:cNvSpPr/>
          <p:nvPr/>
        </p:nvSpPr>
        <p:spPr>
          <a:xfrm>
            <a:off x="4360955" y="3235524"/>
            <a:ext cx="1012988" cy="1142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4" h="21497" extrusionOk="0">
                <a:moveTo>
                  <a:pt x="21450" y="10987"/>
                </a:moveTo>
                <a:cubicBezTo>
                  <a:pt x="21391" y="10926"/>
                  <a:pt x="21330" y="10892"/>
                  <a:pt x="21256" y="10849"/>
                </a:cubicBezTo>
                <a:cubicBezTo>
                  <a:pt x="21180" y="10805"/>
                  <a:pt x="21164" y="10759"/>
                  <a:pt x="21136" y="10686"/>
                </a:cubicBezTo>
                <a:cubicBezTo>
                  <a:pt x="21111" y="10623"/>
                  <a:pt x="21087" y="10568"/>
                  <a:pt x="21052" y="10511"/>
                </a:cubicBezTo>
                <a:cubicBezTo>
                  <a:pt x="21014" y="10450"/>
                  <a:pt x="20983" y="10407"/>
                  <a:pt x="20985" y="10335"/>
                </a:cubicBezTo>
                <a:cubicBezTo>
                  <a:pt x="20987" y="10252"/>
                  <a:pt x="20916" y="10042"/>
                  <a:pt x="20784" y="10052"/>
                </a:cubicBezTo>
                <a:cubicBezTo>
                  <a:pt x="20782" y="10059"/>
                  <a:pt x="20752" y="9963"/>
                  <a:pt x="20750" y="9970"/>
                </a:cubicBezTo>
                <a:cubicBezTo>
                  <a:pt x="20768" y="9944"/>
                  <a:pt x="20793" y="9942"/>
                  <a:pt x="20815" y="9959"/>
                </a:cubicBezTo>
                <a:cubicBezTo>
                  <a:pt x="20883" y="9920"/>
                  <a:pt x="20939" y="9885"/>
                  <a:pt x="21015" y="9859"/>
                </a:cubicBezTo>
                <a:cubicBezTo>
                  <a:pt x="21076" y="9838"/>
                  <a:pt x="21104" y="9799"/>
                  <a:pt x="21147" y="9762"/>
                </a:cubicBezTo>
                <a:cubicBezTo>
                  <a:pt x="21202" y="9713"/>
                  <a:pt x="21177" y="9698"/>
                  <a:pt x="21197" y="9632"/>
                </a:cubicBezTo>
                <a:cubicBezTo>
                  <a:pt x="21217" y="9565"/>
                  <a:pt x="21257" y="9497"/>
                  <a:pt x="21292" y="9435"/>
                </a:cubicBezTo>
                <a:cubicBezTo>
                  <a:pt x="21327" y="9371"/>
                  <a:pt x="21325" y="9213"/>
                  <a:pt x="21302" y="9143"/>
                </a:cubicBezTo>
                <a:cubicBezTo>
                  <a:pt x="21298" y="9130"/>
                  <a:pt x="21282" y="9117"/>
                  <a:pt x="21278" y="9099"/>
                </a:cubicBezTo>
                <a:cubicBezTo>
                  <a:pt x="21274" y="9080"/>
                  <a:pt x="21279" y="9055"/>
                  <a:pt x="21279" y="9035"/>
                </a:cubicBezTo>
                <a:cubicBezTo>
                  <a:pt x="21280" y="8977"/>
                  <a:pt x="21292" y="8908"/>
                  <a:pt x="21273" y="8853"/>
                </a:cubicBezTo>
                <a:cubicBezTo>
                  <a:pt x="21248" y="8856"/>
                  <a:pt x="21183" y="8929"/>
                  <a:pt x="21160" y="8949"/>
                </a:cubicBezTo>
                <a:cubicBezTo>
                  <a:pt x="21126" y="8979"/>
                  <a:pt x="21099" y="9007"/>
                  <a:pt x="21059" y="9033"/>
                </a:cubicBezTo>
                <a:cubicBezTo>
                  <a:pt x="20970" y="9091"/>
                  <a:pt x="20897" y="9128"/>
                  <a:pt x="20793" y="9160"/>
                </a:cubicBezTo>
                <a:cubicBezTo>
                  <a:pt x="20687" y="9192"/>
                  <a:pt x="20580" y="9241"/>
                  <a:pt x="20470" y="9265"/>
                </a:cubicBezTo>
                <a:cubicBezTo>
                  <a:pt x="20429" y="9274"/>
                  <a:pt x="20388" y="9284"/>
                  <a:pt x="20349" y="9295"/>
                </a:cubicBezTo>
                <a:cubicBezTo>
                  <a:pt x="20309" y="9308"/>
                  <a:pt x="20270" y="9324"/>
                  <a:pt x="20232" y="9344"/>
                </a:cubicBezTo>
                <a:cubicBezTo>
                  <a:pt x="20187" y="9369"/>
                  <a:pt x="20147" y="9418"/>
                  <a:pt x="20102" y="9438"/>
                </a:cubicBezTo>
                <a:cubicBezTo>
                  <a:pt x="20060" y="9457"/>
                  <a:pt x="20017" y="9450"/>
                  <a:pt x="19970" y="9449"/>
                </a:cubicBezTo>
                <a:cubicBezTo>
                  <a:pt x="19874" y="9448"/>
                  <a:pt x="19776" y="9461"/>
                  <a:pt x="19689" y="9423"/>
                </a:cubicBezTo>
                <a:cubicBezTo>
                  <a:pt x="19604" y="9386"/>
                  <a:pt x="19551" y="9319"/>
                  <a:pt x="19455" y="9299"/>
                </a:cubicBezTo>
                <a:cubicBezTo>
                  <a:pt x="19414" y="9291"/>
                  <a:pt x="19376" y="9281"/>
                  <a:pt x="19337" y="9273"/>
                </a:cubicBezTo>
                <a:cubicBezTo>
                  <a:pt x="19311" y="9268"/>
                  <a:pt x="19274" y="9274"/>
                  <a:pt x="19249" y="9264"/>
                </a:cubicBezTo>
                <a:cubicBezTo>
                  <a:pt x="19226" y="9255"/>
                  <a:pt x="19203" y="9225"/>
                  <a:pt x="19183" y="9214"/>
                </a:cubicBezTo>
                <a:cubicBezTo>
                  <a:pt x="19144" y="9192"/>
                  <a:pt x="19099" y="9196"/>
                  <a:pt x="19064" y="9171"/>
                </a:cubicBezTo>
                <a:cubicBezTo>
                  <a:pt x="19035" y="9150"/>
                  <a:pt x="19028" y="9117"/>
                  <a:pt x="19007" y="9091"/>
                </a:cubicBezTo>
                <a:cubicBezTo>
                  <a:pt x="18982" y="9061"/>
                  <a:pt x="18954" y="9046"/>
                  <a:pt x="18933" y="9007"/>
                </a:cubicBezTo>
                <a:cubicBezTo>
                  <a:pt x="18916" y="8978"/>
                  <a:pt x="18908" y="8934"/>
                  <a:pt x="18889" y="8908"/>
                </a:cubicBezTo>
                <a:cubicBezTo>
                  <a:pt x="18872" y="8885"/>
                  <a:pt x="18851" y="8864"/>
                  <a:pt x="18834" y="8841"/>
                </a:cubicBezTo>
                <a:cubicBezTo>
                  <a:pt x="18817" y="8820"/>
                  <a:pt x="18800" y="8793"/>
                  <a:pt x="18779" y="8773"/>
                </a:cubicBezTo>
                <a:cubicBezTo>
                  <a:pt x="18742" y="8738"/>
                  <a:pt x="18721" y="8727"/>
                  <a:pt x="18698" y="8682"/>
                </a:cubicBezTo>
                <a:cubicBezTo>
                  <a:pt x="18673" y="8635"/>
                  <a:pt x="18660" y="8613"/>
                  <a:pt x="18602" y="8596"/>
                </a:cubicBezTo>
                <a:cubicBezTo>
                  <a:pt x="18510" y="8570"/>
                  <a:pt x="18426" y="8523"/>
                  <a:pt x="18334" y="8499"/>
                </a:cubicBezTo>
                <a:cubicBezTo>
                  <a:pt x="18265" y="8481"/>
                  <a:pt x="18184" y="8483"/>
                  <a:pt x="18123" y="8442"/>
                </a:cubicBezTo>
                <a:cubicBezTo>
                  <a:pt x="18033" y="8383"/>
                  <a:pt x="18061" y="8318"/>
                  <a:pt x="18040" y="8239"/>
                </a:cubicBezTo>
                <a:cubicBezTo>
                  <a:pt x="18027" y="8186"/>
                  <a:pt x="17978" y="8123"/>
                  <a:pt x="17947" y="8076"/>
                </a:cubicBezTo>
                <a:cubicBezTo>
                  <a:pt x="17858" y="7941"/>
                  <a:pt x="17744" y="7853"/>
                  <a:pt x="17615" y="7747"/>
                </a:cubicBezTo>
                <a:cubicBezTo>
                  <a:pt x="17553" y="7697"/>
                  <a:pt x="17452" y="7655"/>
                  <a:pt x="17430" y="7576"/>
                </a:cubicBezTo>
                <a:cubicBezTo>
                  <a:pt x="17417" y="7529"/>
                  <a:pt x="17436" y="7519"/>
                  <a:pt x="17469" y="7487"/>
                </a:cubicBezTo>
                <a:cubicBezTo>
                  <a:pt x="17499" y="7458"/>
                  <a:pt x="17515" y="7442"/>
                  <a:pt x="17542" y="7409"/>
                </a:cubicBezTo>
                <a:cubicBezTo>
                  <a:pt x="17586" y="7356"/>
                  <a:pt x="17671" y="7338"/>
                  <a:pt x="17712" y="7285"/>
                </a:cubicBezTo>
                <a:cubicBezTo>
                  <a:pt x="17763" y="7219"/>
                  <a:pt x="17735" y="7134"/>
                  <a:pt x="17754" y="7061"/>
                </a:cubicBezTo>
                <a:cubicBezTo>
                  <a:pt x="17788" y="6935"/>
                  <a:pt x="17826" y="6815"/>
                  <a:pt x="17865" y="6691"/>
                </a:cubicBezTo>
                <a:cubicBezTo>
                  <a:pt x="17884" y="6633"/>
                  <a:pt x="17905" y="6577"/>
                  <a:pt x="17896" y="6509"/>
                </a:cubicBezTo>
                <a:cubicBezTo>
                  <a:pt x="17888" y="6451"/>
                  <a:pt x="17843" y="6384"/>
                  <a:pt x="17815" y="6327"/>
                </a:cubicBezTo>
                <a:cubicBezTo>
                  <a:pt x="17797" y="6291"/>
                  <a:pt x="17792" y="6244"/>
                  <a:pt x="17775" y="6212"/>
                </a:cubicBezTo>
                <a:cubicBezTo>
                  <a:pt x="17760" y="6185"/>
                  <a:pt x="17731" y="6175"/>
                  <a:pt x="17705" y="6156"/>
                </a:cubicBezTo>
                <a:cubicBezTo>
                  <a:pt x="17632" y="6105"/>
                  <a:pt x="17612" y="6048"/>
                  <a:pt x="17637" y="5969"/>
                </a:cubicBezTo>
                <a:cubicBezTo>
                  <a:pt x="17644" y="5948"/>
                  <a:pt x="17674" y="5889"/>
                  <a:pt x="17688" y="5871"/>
                </a:cubicBezTo>
                <a:cubicBezTo>
                  <a:pt x="17711" y="5841"/>
                  <a:pt x="17751" y="5833"/>
                  <a:pt x="17751" y="5794"/>
                </a:cubicBezTo>
                <a:cubicBezTo>
                  <a:pt x="17751" y="5709"/>
                  <a:pt x="17638" y="5775"/>
                  <a:pt x="17601" y="5800"/>
                </a:cubicBezTo>
                <a:cubicBezTo>
                  <a:pt x="17558" y="5828"/>
                  <a:pt x="17535" y="5856"/>
                  <a:pt x="17484" y="5879"/>
                </a:cubicBezTo>
                <a:cubicBezTo>
                  <a:pt x="17449" y="5894"/>
                  <a:pt x="17416" y="5913"/>
                  <a:pt x="17381" y="5925"/>
                </a:cubicBezTo>
                <a:cubicBezTo>
                  <a:pt x="17351" y="5936"/>
                  <a:pt x="17312" y="5936"/>
                  <a:pt x="17291" y="5961"/>
                </a:cubicBezTo>
                <a:cubicBezTo>
                  <a:pt x="17267" y="5990"/>
                  <a:pt x="17280" y="6036"/>
                  <a:pt x="17264" y="6069"/>
                </a:cubicBezTo>
                <a:cubicBezTo>
                  <a:pt x="17238" y="6119"/>
                  <a:pt x="17134" y="6199"/>
                  <a:pt x="17072" y="6219"/>
                </a:cubicBezTo>
                <a:cubicBezTo>
                  <a:pt x="17005" y="6241"/>
                  <a:pt x="16935" y="6219"/>
                  <a:pt x="16878" y="6201"/>
                </a:cubicBezTo>
                <a:cubicBezTo>
                  <a:pt x="16765" y="6164"/>
                  <a:pt x="16539" y="6126"/>
                  <a:pt x="16512" y="6004"/>
                </a:cubicBezTo>
                <a:cubicBezTo>
                  <a:pt x="16492" y="5920"/>
                  <a:pt x="16538" y="5857"/>
                  <a:pt x="16580" y="5787"/>
                </a:cubicBezTo>
                <a:cubicBezTo>
                  <a:pt x="16609" y="5737"/>
                  <a:pt x="16634" y="5678"/>
                  <a:pt x="16660" y="5627"/>
                </a:cubicBezTo>
                <a:cubicBezTo>
                  <a:pt x="16694" y="5560"/>
                  <a:pt x="16706" y="5464"/>
                  <a:pt x="16690" y="5391"/>
                </a:cubicBezTo>
                <a:cubicBezTo>
                  <a:pt x="16682" y="5353"/>
                  <a:pt x="16661" y="5327"/>
                  <a:pt x="16659" y="5287"/>
                </a:cubicBezTo>
                <a:cubicBezTo>
                  <a:pt x="16657" y="5253"/>
                  <a:pt x="16664" y="5220"/>
                  <a:pt x="16656" y="5187"/>
                </a:cubicBezTo>
                <a:cubicBezTo>
                  <a:pt x="16586" y="5168"/>
                  <a:pt x="16484" y="5182"/>
                  <a:pt x="16409" y="5183"/>
                </a:cubicBezTo>
                <a:cubicBezTo>
                  <a:pt x="16339" y="5184"/>
                  <a:pt x="16286" y="5159"/>
                  <a:pt x="16218" y="5156"/>
                </a:cubicBezTo>
                <a:cubicBezTo>
                  <a:pt x="16156" y="5154"/>
                  <a:pt x="16073" y="5146"/>
                  <a:pt x="16012" y="5156"/>
                </a:cubicBezTo>
                <a:cubicBezTo>
                  <a:pt x="15911" y="5172"/>
                  <a:pt x="15887" y="5206"/>
                  <a:pt x="15918" y="5105"/>
                </a:cubicBezTo>
                <a:cubicBezTo>
                  <a:pt x="15928" y="5070"/>
                  <a:pt x="15913" y="5033"/>
                  <a:pt x="15923" y="4999"/>
                </a:cubicBezTo>
                <a:cubicBezTo>
                  <a:pt x="15930" y="4976"/>
                  <a:pt x="15947" y="4970"/>
                  <a:pt x="15961" y="4950"/>
                </a:cubicBezTo>
                <a:cubicBezTo>
                  <a:pt x="15991" y="4906"/>
                  <a:pt x="16023" y="4874"/>
                  <a:pt x="16064" y="4838"/>
                </a:cubicBezTo>
                <a:cubicBezTo>
                  <a:pt x="16117" y="4792"/>
                  <a:pt x="16131" y="4783"/>
                  <a:pt x="16130" y="4715"/>
                </a:cubicBezTo>
                <a:cubicBezTo>
                  <a:pt x="16130" y="4681"/>
                  <a:pt x="16122" y="4636"/>
                  <a:pt x="16129" y="4603"/>
                </a:cubicBezTo>
                <a:cubicBezTo>
                  <a:pt x="16134" y="4576"/>
                  <a:pt x="16155" y="4559"/>
                  <a:pt x="16161" y="4533"/>
                </a:cubicBezTo>
                <a:cubicBezTo>
                  <a:pt x="16176" y="4468"/>
                  <a:pt x="16158" y="4415"/>
                  <a:pt x="16182" y="4350"/>
                </a:cubicBezTo>
                <a:cubicBezTo>
                  <a:pt x="16205" y="4287"/>
                  <a:pt x="16225" y="4228"/>
                  <a:pt x="16256" y="4168"/>
                </a:cubicBezTo>
                <a:cubicBezTo>
                  <a:pt x="16296" y="4092"/>
                  <a:pt x="16251" y="4062"/>
                  <a:pt x="16247" y="3986"/>
                </a:cubicBezTo>
                <a:cubicBezTo>
                  <a:pt x="16246" y="3962"/>
                  <a:pt x="16257" y="3930"/>
                  <a:pt x="16249" y="3906"/>
                </a:cubicBezTo>
                <a:cubicBezTo>
                  <a:pt x="16240" y="3876"/>
                  <a:pt x="16207" y="3861"/>
                  <a:pt x="16195" y="3830"/>
                </a:cubicBezTo>
                <a:cubicBezTo>
                  <a:pt x="16186" y="3808"/>
                  <a:pt x="16182" y="3773"/>
                  <a:pt x="16187" y="3750"/>
                </a:cubicBezTo>
                <a:cubicBezTo>
                  <a:pt x="16189" y="3736"/>
                  <a:pt x="16197" y="3726"/>
                  <a:pt x="16211" y="3721"/>
                </a:cubicBezTo>
                <a:cubicBezTo>
                  <a:pt x="16220" y="3699"/>
                  <a:pt x="16222" y="3676"/>
                  <a:pt x="16217" y="3653"/>
                </a:cubicBezTo>
                <a:cubicBezTo>
                  <a:pt x="16240" y="3596"/>
                  <a:pt x="16278" y="3588"/>
                  <a:pt x="16277" y="3517"/>
                </a:cubicBezTo>
                <a:cubicBezTo>
                  <a:pt x="16276" y="3472"/>
                  <a:pt x="16277" y="3427"/>
                  <a:pt x="16277" y="3382"/>
                </a:cubicBezTo>
                <a:cubicBezTo>
                  <a:pt x="16277" y="3366"/>
                  <a:pt x="16277" y="3351"/>
                  <a:pt x="16277" y="3336"/>
                </a:cubicBezTo>
                <a:cubicBezTo>
                  <a:pt x="16276" y="3275"/>
                  <a:pt x="16305" y="3242"/>
                  <a:pt x="16310" y="3183"/>
                </a:cubicBezTo>
                <a:cubicBezTo>
                  <a:pt x="16350" y="3174"/>
                  <a:pt x="16400" y="3179"/>
                  <a:pt x="16447" y="3188"/>
                </a:cubicBezTo>
                <a:cubicBezTo>
                  <a:pt x="16451" y="3123"/>
                  <a:pt x="16470" y="3055"/>
                  <a:pt x="16447" y="2995"/>
                </a:cubicBezTo>
                <a:cubicBezTo>
                  <a:pt x="16435" y="2964"/>
                  <a:pt x="16404" y="2951"/>
                  <a:pt x="16386" y="2926"/>
                </a:cubicBezTo>
                <a:cubicBezTo>
                  <a:pt x="16366" y="2897"/>
                  <a:pt x="16366" y="2868"/>
                  <a:pt x="16347" y="2841"/>
                </a:cubicBezTo>
                <a:cubicBezTo>
                  <a:pt x="16333" y="2820"/>
                  <a:pt x="16312" y="2818"/>
                  <a:pt x="16304" y="2789"/>
                </a:cubicBezTo>
                <a:cubicBezTo>
                  <a:pt x="16300" y="2777"/>
                  <a:pt x="16305" y="2748"/>
                  <a:pt x="16306" y="2737"/>
                </a:cubicBezTo>
                <a:cubicBezTo>
                  <a:pt x="16307" y="2702"/>
                  <a:pt x="16310" y="2666"/>
                  <a:pt x="16299" y="2632"/>
                </a:cubicBezTo>
                <a:cubicBezTo>
                  <a:pt x="16252" y="2476"/>
                  <a:pt x="16310" y="2309"/>
                  <a:pt x="16278" y="2150"/>
                </a:cubicBezTo>
                <a:cubicBezTo>
                  <a:pt x="16266" y="2092"/>
                  <a:pt x="16220" y="2057"/>
                  <a:pt x="16217" y="1995"/>
                </a:cubicBezTo>
                <a:cubicBezTo>
                  <a:pt x="16215" y="1943"/>
                  <a:pt x="16247" y="1805"/>
                  <a:pt x="16190" y="1776"/>
                </a:cubicBezTo>
                <a:cubicBezTo>
                  <a:pt x="16087" y="1725"/>
                  <a:pt x="16080" y="1876"/>
                  <a:pt x="16050" y="1911"/>
                </a:cubicBezTo>
                <a:cubicBezTo>
                  <a:pt x="15996" y="1973"/>
                  <a:pt x="15920" y="1943"/>
                  <a:pt x="15849" y="1955"/>
                </a:cubicBezTo>
                <a:cubicBezTo>
                  <a:pt x="15798" y="1964"/>
                  <a:pt x="15747" y="2008"/>
                  <a:pt x="15699" y="2031"/>
                </a:cubicBezTo>
                <a:cubicBezTo>
                  <a:pt x="15651" y="2054"/>
                  <a:pt x="15604" y="2083"/>
                  <a:pt x="15571" y="2112"/>
                </a:cubicBezTo>
                <a:cubicBezTo>
                  <a:pt x="15464" y="2202"/>
                  <a:pt x="15467" y="2423"/>
                  <a:pt x="15291" y="2424"/>
                </a:cubicBezTo>
                <a:cubicBezTo>
                  <a:pt x="15138" y="2426"/>
                  <a:pt x="14956" y="2448"/>
                  <a:pt x="14806" y="2426"/>
                </a:cubicBezTo>
                <a:cubicBezTo>
                  <a:pt x="14738" y="2415"/>
                  <a:pt x="14649" y="2384"/>
                  <a:pt x="14600" y="2341"/>
                </a:cubicBezTo>
                <a:cubicBezTo>
                  <a:pt x="14552" y="2299"/>
                  <a:pt x="14507" y="2275"/>
                  <a:pt x="14449" y="2243"/>
                </a:cubicBezTo>
                <a:cubicBezTo>
                  <a:pt x="14411" y="2222"/>
                  <a:pt x="14393" y="2193"/>
                  <a:pt x="14358" y="2170"/>
                </a:cubicBezTo>
                <a:cubicBezTo>
                  <a:pt x="14333" y="2153"/>
                  <a:pt x="14292" y="2156"/>
                  <a:pt x="14263" y="2138"/>
                </a:cubicBezTo>
                <a:cubicBezTo>
                  <a:pt x="14194" y="2095"/>
                  <a:pt x="14233" y="2048"/>
                  <a:pt x="14213" y="1986"/>
                </a:cubicBezTo>
                <a:cubicBezTo>
                  <a:pt x="14146" y="1985"/>
                  <a:pt x="14148" y="1946"/>
                  <a:pt x="14101" y="1922"/>
                </a:cubicBezTo>
                <a:cubicBezTo>
                  <a:pt x="14048" y="1894"/>
                  <a:pt x="14032" y="1925"/>
                  <a:pt x="13981" y="1932"/>
                </a:cubicBezTo>
                <a:cubicBezTo>
                  <a:pt x="13899" y="1943"/>
                  <a:pt x="13838" y="1848"/>
                  <a:pt x="13790" y="1799"/>
                </a:cubicBezTo>
                <a:cubicBezTo>
                  <a:pt x="13770" y="1779"/>
                  <a:pt x="13743" y="1739"/>
                  <a:pt x="13718" y="1726"/>
                </a:cubicBezTo>
                <a:cubicBezTo>
                  <a:pt x="13688" y="1711"/>
                  <a:pt x="13633" y="1721"/>
                  <a:pt x="13599" y="1722"/>
                </a:cubicBezTo>
                <a:cubicBezTo>
                  <a:pt x="13559" y="1722"/>
                  <a:pt x="13505" y="1730"/>
                  <a:pt x="13465" y="1722"/>
                </a:cubicBezTo>
                <a:cubicBezTo>
                  <a:pt x="13432" y="1716"/>
                  <a:pt x="13414" y="1701"/>
                  <a:pt x="13381" y="1694"/>
                </a:cubicBezTo>
                <a:cubicBezTo>
                  <a:pt x="13321" y="1682"/>
                  <a:pt x="13108" y="1729"/>
                  <a:pt x="13071" y="1681"/>
                </a:cubicBezTo>
                <a:cubicBezTo>
                  <a:pt x="13060" y="1667"/>
                  <a:pt x="13075" y="1645"/>
                  <a:pt x="13067" y="1629"/>
                </a:cubicBezTo>
                <a:cubicBezTo>
                  <a:pt x="13058" y="1609"/>
                  <a:pt x="13040" y="1607"/>
                  <a:pt x="13028" y="1591"/>
                </a:cubicBezTo>
                <a:cubicBezTo>
                  <a:pt x="13002" y="1557"/>
                  <a:pt x="12989" y="1511"/>
                  <a:pt x="12980" y="1467"/>
                </a:cubicBezTo>
                <a:cubicBezTo>
                  <a:pt x="12965" y="1389"/>
                  <a:pt x="12945" y="1330"/>
                  <a:pt x="12966" y="1253"/>
                </a:cubicBezTo>
                <a:cubicBezTo>
                  <a:pt x="12984" y="1190"/>
                  <a:pt x="13028" y="1118"/>
                  <a:pt x="13005" y="1048"/>
                </a:cubicBezTo>
                <a:cubicBezTo>
                  <a:pt x="12924" y="1061"/>
                  <a:pt x="12863" y="1142"/>
                  <a:pt x="12790" y="1175"/>
                </a:cubicBezTo>
                <a:cubicBezTo>
                  <a:pt x="12668" y="1231"/>
                  <a:pt x="12609" y="1252"/>
                  <a:pt x="12594" y="1379"/>
                </a:cubicBezTo>
                <a:cubicBezTo>
                  <a:pt x="12541" y="1384"/>
                  <a:pt x="12430" y="1400"/>
                  <a:pt x="12390" y="1433"/>
                </a:cubicBezTo>
                <a:cubicBezTo>
                  <a:pt x="12363" y="1455"/>
                  <a:pt x="12364" y="1486"/>
                  <a:pt x="12336" y="1508"/>
                </a:cubicBezTo>
                <a:cubicBezTo>
                  <a:pt x="12304" y="1534"/>
                  <a:pt x="12247" y="1533"/>
                  <a:pt x="12213" y="1565"/>
                </a:cubicBezTo>
                <a:cubicBezTo>
                  <a:pt x="12124" y="1650"/>
                  <a:pt x="12103" y="1752"/>
                  <a:pt x="11951" y="1748"/>
                </a:cubicBezTo>
                <a:cubicBezTo>
                  <a:pt x="11864" y="1745"/>
                  <a:pt x="11837" y="1685"/>
                  <a:pt x="11760" y="1656"/>
                </a:cubicBezTo>
                <a:cubicBezTo>
                  <a:pt x="11699" y="1633"/>
                  <a:pt x="11625" y="1628"/>
                  <a:pt x="11567" y="1599"/>
                </a:cubicBezTo>
                <a:cubicBezTo>
                  <a:pt x="11516" y="1572"/>
                  <a:pt x="11492" y="1520"/>
                  <a:pt x="11458" y="1479"/>
                </a:cubicBezTo>
                <a:cubicBezTo>
                  <a:pt x="11426" y="1441"/>
                  <a:pt x="11359" y="1387"/>
                  <a:pt x="11358" y="1336"/>
                </a:cubicBezTo>
                <a:cubicBezTo>
                  <a:pt x="11323" y="1328"/>
                  <a:pt x="11259" y="1330"/>
                  <a:pt x="11233" y="1303"/>
                </a:cubicBezTo>
                <a:cubicBezTo>
                  <a:pt x="11201" y="1271"/>
                  <a:pt x="11223" y="1224"/>
                  <a:pt x="11213" y="1179"/>
                </a:cubicBezTo>
                <a:cubicBezTo>
                  <a:pt x="11121" y="1163"/>
                  <a:pt x="11044" y="1147"/>
                  <a:pt x="10950" y="1149"/>
                </a:cubicBezTo>
                <a:cubicBezTo>
                  <a:pt x="10900" y="1150"/>
                  <a:pt x="10822" y="1141"/>
                  <a:pt x="10802" y="1099"/>
                </a:cubicBezTo>
                <a:cubicBezTo>
                  <a:pt x="10784" y="1062"/>
                  <a:pt x="10801" y="959"/>
                  <a:pt x="10810" y="921"/>
                </a:cubicBezTo>
                <a:cubicBezTo>
                  <a:pt x="10817" y="893"/>
                  <a:pt x="10834" y="876"/>
                  <a:pt x="10833" y="837"/>
                </a:cubicBezTo>
                <a:cubicBezTo>
                  <a:pt x="10833" y="811"/>
                  <a:pt x="10833" y="785"/>
                  <a:pt x="10833" y="759"/>
                </a:cubicBezTo>
                <a:cubicBezTo>
                  <a:pt x="10834" y="695"/>
                  <a:pt x="10825" y="692"/>
                  <a:pt x="10782" y="648"/>
                </a:cubicBezTo>
                <a:cubicBezTo>
                  <a:pt x="10739" y="605"/>
                  <a:pt x="10735" y="559"/>
                  <a:pt x="10657" y="549"/>
                </a:cubicBezTo>
                <a:cubicBezTo>
                  <a:pt x="10580" y="539"/>
                  <a:pt x="10549" y="552"/>
                  <a:pt x="10539" y="473"/>
                </a:cubicBezTo>
                <a:cubicBezTo>
                  <a:pt x="10532" y="421"/>
                  <a:pt x="10564" y="332"/>
                  <a:pt x="10504" y="294"/>
                </a:cubicBezTo>
                <a:cubicBezTo>
                  <a:pt x="10458" y="265"/>
                  <a:pt x="10357" y="303"/>
                  <a:pt x="10303" y="291"/>
                </a:cubicBezTo>
                <a:cubicBezTo>
                  <a:pt x="10265" y="284"/>
                  <a:pt x="10228" y="269"/>
                  <a:pt x="10187" y="259"/>
                </a:cubicBezTo>
                <a:cubicBezTo>
                  <a:pt x="10062" y="229"/>
                  <a:pt x="10027" y="98"/>
                  <a:pt x="9945" y="28"/>
                </a:cubicBezTo>
                <a:cubicBezTo>
                  <a:pt x="9896" y="-14"/>
                  <a:pt x="9811" y="4"/>
                  <a:pt x="9746" y="4"/>
                </a:cubicBezTo>
                <a:cubicBezTo>
                  <a:pt x="9673" y="3"/>
                  <a:pt x="9658" y="11"/>
                  <a:pt x="9600" y="37"/>
                </a:cubicBezTo>
                <a:cubicBezTo>
                  <a:pt x="9557" y="56"/>
                  <a:pt x="9523" y="67"/>
                  <a:pt x="9482" y="89"/>
                </a:cubicBezTo>
                <a:cubicBezTo>
                  <a:pt x="9419" y="122"/>
                  <a:pt x="9391" y="165"/>
                  <a:pt x="9341" y="214"/>
                </a:cubicBezTo>
                <a:cubicBezTo>
                  <a:pt x="9211" y="335"/>
                  <a:pt x="8990" y="411"/>
                  <a:pt x="8900" y="557"/>
                </a:cubicBezTo>
                <a:cubicBezTo>
                  <a:pt x="8873" y="601"/>
                  <a:pt x="8896" y="596"/>
                  <a:pt x="8835" y="603"/>
                </a:cubicBezTo>
                <a:cubicBezTo>
                  <a:pt x="8807" y="606"/>
                  <a:pt x="8779" y="593"/>
                  <a:pt x="8752" y="607"/>
                </a:cubicBezTo>
                <a:cubicBezTo>
                  <a:pt x="8733" y="618"/>
                  <a:pt x="8717" y="649"/>
                  <a:pt x="8694" y="663"/>
                </a:cubicBezTo>
                <a:cubicBezTo>
                  <a:pt x="8673" y="675"/>
                  <a:pt x="8650" y="674"/>
                  <a:pt x="8629" y="686"/>
                </a:cubicBezTo>
                <a:cubicBezTo>
                  <a:pt x="8556" y="724"/>
                  <a:pt x="8538" y="733"/>
                  <a:pt x="8452" y="733"/>
                </a:cubicBezTo>
                <a:cubicBezTo>
                  <a:pt x="8399" y="732"/>
                  <a:pt x="8328" y="715"/>
                  <a:pt x="8303" y="757"/>
                </a:cubicBezTo>
                <a:cubicBezTo>
                  <a:pt x="8286" y="786"/>
                  <a:pt x="8299" y="830"/>
                  <a:pt x="8271" y="863"/>
                </a:cubicBezTo>
                <a:cubicBezTo>
                  <a:pt x="8250" y="887"/>
                  <a:pt x="8227" y="900"/>
                  <a:pt x="8194" y="910"/>
                </a:cubicBezTo>
                <a:cubicBezTo>
                  <a:pt x="8131" y="931"/>
                  <a:pt x="8077" y="940"/>
                  <a:pt x="8017" y="973"/>
                </a:cubicBezTo>
                <a:cubicBezTo>
                  <a:pt x="7974" y="997"/>
                  <a:pt x="7927" y="1013"/>
                  <a:pt x="7886" y="1037"/>
                </a:cubicBezTo>
                <a:cubicBezTo>
                  <a:pt x="7840" y="1064"/>
                  <a:pt x="7817" y="1098"/>
                  <a:pt x="7769" y="1117"/>
                </a:cubicBezTo>
                <a:cubicBezTo>
                  <a:pt x="7732" y="1131"/>
                  <a:pt x="7693" y="1159"/>
                  <a:pt x="7658" y="1171"/>
                </a:cubicBezTo>
                <a:cubicBezTo>
                  <a:pt x="7626" y="1182"/>
                  <a:pt x="7599" y="1167"/>
                  <a:pt x="7568" y="1174"/>
                </a:cubicBezTo>
                <a:cubicBezTo>
                  <a:pt x="7525" y="1183"/>
                  <a:pt x="7484" y="1225"/>
                  <a:pt x="7457" y="1254"/>
                </a:cubicBezTo>
                <a:cubicBezTo>
                  <a:pt x="7418" y="1298"/>
                  <a:pt x="7421" y="1327"/>
                  <a:pt x="7422" y="1384"/>
                </a:cubicBezTo>
                <a:cubicBezTo>
                  <a:pt x="7423" y="1439"/>
                  <a:pt x="7399" y="1463"/>
                  <a:pt x="7392" y="1513"/>
                </a:cubicBezTo>
                <a:cubicBezTo>
                  <a:pt x="7383" y="1572"/>
                  <a:pt x="7371" y="1612"/>
                  <a:pt x="7364" y="1670"/>
                </a:cubicBezTo>
                <a:cubicBezTo>
                  <a:pt x="7354" y="1747"/>
                  <a:pt x="7328" y="1716"/>
                  <a:pt x="7274" y="1753"/>
                </a:cubicBezTo>
                <a:cubicBezTo>
                  <a:pt x="7238" y="1777"/>
                  <a:pt x="7216" y="1814"/>
                  <a:pt x="7169" y="1824"/>
                </a:cubicBezTo>
                <a:cubicBezTo>
                  <a:pt x="7121" y="1834"/>
                  <a:pt x="7060" y="1827"/>
                  <a:pt x="7010" y="1826"/>
                </a:cubicBezTo>
                <a:cubicBezTo>
                  <a:pt x="6934" y="1825"/>
                  <a:pt x="6881" y="1853"/>
                  <a:pt x="6803" y="1852"/>
                </a:cubicBezTo>
                <a:cubicBezTo>
                  <a:pt x="6746" y="1852"/>
                  <a:pt x="6683" y="1846"/>
                  <a:pt x="6627" y="1858"/>
                </a:cubicBezTo>
                <a:cubicBezTo>
                  <a:pt x="6607" y="1863"/>
                  <a:pt x="6555" y="1871"/>
                  <a:pt x="6537" y="1877"/>
                </a:cubicBezTo>
                <a:cubicBezTo>
                  <a:pt x="6517" y="1884"/>
                  <a:pt x="6511" y="1894"/>
                  <a:pt x="6502" y="1905"/>
                </a:cubicBezTo>
                <a:cubicBezTo>
                  <a:pt x="6497" y="1912"/>
                  <a:pt x="6491" y="1918"/>
                  <a:pt x="6481" y="1925"/>
                </a:cubicBezTo>
                <a:cubicBezTo>
                  <a:pt x="6439" y="1955"/>
                  <a:pt x="6386" y="1940"/>
                  <a:pt x="6363" y="1999"/>
                </a:cubicBezTo>
                <a:cubicBezTo>
                  <a:pt x="6355" y="1952"/>
                  <a:pt x="6284" y="1959"/>
                  <a:pt x="6258" y="1919"/>
                </a:cubicBezTo>
                <a:cubicBezTo>
                  <a:pt x="6248" y="1902"/>
                  <a:pt x="6245" y="1884"/>
                  <a:pt x="6244" y="1866"/>
                </a:cubicBezTo>
                <a:cubicBezTo>
                  <a:pt x="6243" y="1837"/>
                  <a:pt x="6249" y="1807"/>
                  <a:pt x="6240" y="1777"/>
                </a:cubicBezTo>
                <a:cubicBezTo>
                  <a:pt x="6206" y="1773"/>
                  <a:pt x="6145" y="1810"/>
                  <a:pt x="6098" y="1844"/>
                </a:cubicBezTo>
                <a:cubicBezTo>
                  <a:pt x="6075" y="1861"/>
                  <a:pt x="6056" y="1876"/>
                  <a:pt x="6045" y="1885"/>
                </a:cubicBezTo>
                <a:cubicBezTo>
                  <a:pt x="5996" y="1925"/>
                  <a:pt x="5962" y="1993"/>
                  <a:pt x="5893" y="2009"/>
                </a:cubicBezTo>
                <a:cubicBezTo>
                  <a:pt x="5826" y="2025"/>
                  <a:pt x="5726" y="2008"/>
                  <a:pt x="5656" y="2008"/>
                </a:cubicBezTo>
                <a:cubicBezTo>
                  <a:pt x="5578" y="2008"/>
                  <a:pt x="5499" y="2009"/>
                  <a:pt x="5421" y="2008"/>
                </a:cubicBezTo>
                <a:cubicBezTo>
                  <a:pt x="5335" y="2007"/>
                  <a:pt x="5292" y="1964"/>
                  <a:pt x="5216" y="1956"/>
                </a:cubicBezTo>
                <a:cubicBezTo>
                  <a:pt x="5140" y="1948"/>
                  <a:pt x="5039" y="1959"/>
                  <a:pt x="4978" y="1906"/>
                </a:cubicBezTo>
                <a:cubicBezTo>
                  <a:pt x="4919" y="1856"/>
                  <a:pt x="4969" y="1784"/>
                  <a:pt x="4914" y="1729"/>
                </a:cubicBezTo>
                <a:cubicBezTo>
                  <a:pt x="4903" y="1718"/>
                  <a:pt x="4892" y="1706"/>
                  <a:pt x="4881" y="1694"/>
                </a:cubicBezTo>
                <a:cubicBezTo>
                  <a:pt x="4868" y="1741"/>
                  <a:pt x="4854" y="1787"/>
                  <a:pt x="4824" y="1824"/>
                </a:cubicBezTo>
                <a:cubicBezTo>
                  <a:pt x="4760" y="1903"/>
                  <a:pt x="4566" y="1877"/>
                  <a:pt x="4475" y="1903"/>
                </a:cubicBezTo>
                <a:cubicBezTo>
                  <a:pt x="4385" y="1929"/>
                  <a:pt x="4230" y="1894"/>
                  <a:pt x="4170" y="1966"/>
                </a:cubicBezTo>
                <a:cubicBezTo>
                  <a:pt x="4089" y="2061"/>
                  <a:pt x="4242" y="2179"/>
                  <a:pt x="4017" y="2140"/>
                </a:cubicBezTo>
                <a:cubicBezTo>
                  <a:pt x="3860" y="2114"/>
                  <a:pt x="3696" y="2143"/>
                  <a:pt x="3720" y="2328"/>
                </a:cubicBezTo>
                <a:cubicBezTo>
                  <a:pt x="3725" y="2368"/>
                  <a:pt x="3742" y="2532"/>
                  <a:pt x="3786" y="2546"/>
                </a:cubicBezTo>
                <a:cubicBezTo>
                  <a:pt x="3850" y="2565"/>
                  <a:pt x="3790" y="2784"/>
                  <a:pt x="3791" y="2828"/>
                </a:cubicBezTo>
                <a:cubicBezTo>
                  <a:pt x="3793" y="2897"/>
                  <a:pt x="3831" y="2933"/>
                  <a:pt x="3879" y="2983"/>
                </a:cubicBezTo>
                <a:cubicBezTo>
                  <a:pt x="4004" y="3113"/>
                  <a:pt x="4366" y="3090"/>
                  <a:pt x="4429" y="3275"/>
                </a:cubicBezTo>
                <a:cubicBezTo>
                  <a:pt x="4456" y="3353"/>
                  <a:pt x="4484" y="3470"/>
                  <a:pt x="4578" y="3506"/>
                </a:cubicBezTo>
                <a:cubicBezTo>
                  <a:pt x="4716" y="3558"/>
                  <a:pt x="4784" y="3530"/>
                  <a:pt x="4784" y="3681"/>
                </a:cubicBezTo>
                <a:cubicBezTo>
                  <a:pt x="4784" y="3827"/>
                  <a:pt x="4853" y="3982"/>
                  <a:pt x="4813" y="4124"/>
                </a:cubicBezTo>
                <a:cubicBezTo>
                  <a:pt x="4791" y="4202"/>
                  <a:pt x="4750" y="4266"/>
                  <a:pt x="4734" y="4344"/>
                </a:cubicBezTo>
                <a:cubicBezTo>
                  <a:pt x="4710" y="4469"/>
                  <a:pt x="4617" y="4523"/>
                  <a:pt x="4688" y="4659"/>
                </a:cubicBezTo>
                <a:cubicBezTo>
                  <a:pt x="4767" y="4811"/>
                  <a:pt x="4654" y="4752"/>
                  <a:pt x="4592" y="4850"/>
                </a:cubicBezTo>
                <a:cubicBezTo>
                  <a:pt x="4525" y="4954"/>
                  <a:pt x="4696" y="5103"/>
                  <a:pt x="4579" y="5224"/>
                </a:cubicBezTo>
                <a:cubicBezTo>
                  <a:pt x="4505" y="5300"/>
                  <a:pt x="4481" y="5413"/>
                  <a:pt x="4424" y="5500"/>
                </a:cubicBezTo>
                <a:cubicBezTo>
                  <a:pt x="4334" y="5638"/>
                  <a:pt x="3830" y="5680"/>
                  <a:pt x="3989" y="5931"/>
                </a:cubicBezTo>
                <a:cubicBezTo>
                  <a:pt x="4032" y="5998"/>
                  <a:pt x="4180" y="6096"/>
                  <a:pt x="4050" y="6169"/>
                </a:cubicBezTo>
                <a:cubicBezTo>
                  <a:pt x="3984" y="6205"/>
                  <a:pt x="3966" y="6230"/>
                  <a:pt x="3944" y="6303"/>
                </a:cubicBezTo>
                <a:cubicBezTo>
                  <a:pt x="3892" y="6486"/>
                  <a:pt x="3868" y="6699"/>
                  <a:pt x="3760" y="6867"/>
                </a:cubicBezTo>
                <a:cubicBezTo>
                  <a:pt x="3659" y="7023"/>
                  <a:pt x="3280" y="6991"/>
                  <a:pt x="3121" y="6921"/>
                </a:cubicBezTo>
                <a:cubicBezTo>
                  <a:pt x="3039" y="6885"/>
                  <a:pt x="2873" y="6989"/>
                  <a:pt x="2811" y="7026"/>
                </a:cubicBezTo>
                <a:cubicBezTo>
                  <a:pt x="2708" y="7088"/>
                  <a:pt x="2651" y="7071"/>
                  <a:pt x="2533" y="7034"/>
                </a:cubicBezTo>
                <a:cubicBezTo>
                  <a:pt x="2294" y="6958"/>
                  <a:pt x="1910" y="6898"/>
                  <a:pt x="1681" y="7006"/>
                </a:cubicBezTo>
                <a:cubicBezTo>
                  <a:pt x="1579" y="7055"/>
                  <a:pt x="1387" y="7222"/>
                  <a:pt x="1265" y="7179"/>
                </a:cubicBezTo>
                <a:cubicBezTo>
                  <a:pt x="1157" y="7141"/>
                  <a:pt x="1088" y="7073"/>
                  <a:pt x="965" y="7044"/>
                </a:cubicBezTo>
                <a:cubicBezTo>
                  <a:pt x="810" y="7007"/>
                  <a:pt x="693" y="7041"/>
                  <a:pt x="543" y="6979"/>
                </a:cubicBezTo>
                <a:cubicBezTo>
                  <a:pt x="434" y="6935"/>
                  <a:pt x="314" y="6979"/>
                  <a:pt x="201" y="6962"/>
                </a:cubicBezTo>
                <a:cubicBezTo>
                  <a:pt x="106" y="6948"/>
                  <a:pt x="-52" y="6867"/>
                  <a:pt x="17" y="7020"/>
                </a:cubicBezTo>
                <a:cubicBezTo>
                  <a:pt x="54" y="7100"/>
                  <a:pt x="100" y="7188"/>
                  <a:pt x="66" y="7274"/>
                </a:cubicBezTo>
                <a:cubicBezTo>
                  <a:pt x="42" y="7336"/>
                  <a:pt x="221" y="7515"/>
                  <a:pt x="262" y="7556"/>
                </a:cubicBezTo>
                <a:cubicBezTo>
                  <a:pt x="337" y="7630"/>
                  <a:pt x="436" y="7674"/>
                  <a:pt x="515" y="7742"/>
                </a:cubicBezTo>
                <a:cubicBezTo>
                  <a:pt x="586" y="7805"/>
                  <a:pt x="579" y="7919"/>
                  <a:pt x="671" y="7994"/>
                </a:cubicBezTo>
                <a:cubicBezTo>
                  <a:pt x="748" y="8056"/>
                  <a:pt x="835" y="8101"/>
                  <a:pt x="937" y="8120"/>
                </a:cubicBezTo>
                <a:cubicBezTo>
                  <a:pt x="942" y="8115"/>
                  <a:pt x="934" y="8102"/>
                  <a:pt x="941" y="8095"/>
                </a:cubicBezTo>
                <a:cubicBezTo>
                  <a:pt x="939" y="8096"/>
                  <a:pt x="1087" y="8414"/>
                  <a:pt x="1140" y="8437"/>
                </a:cubicBezTo>
                <a:cubicBezTo>
                  <a:pt x="1251" y="8485"/>
                  <a:pt x="1349" y="8537"/>
                  <a:pt x="1455" y="8600"/>
                </a:cubicBezTo>
                <a:cubicBezTo>
                  <a:pt x="1677" y="8732"/>
                  <a:pt x="1974" y="8600"/>
                  <a:pt x="1739" y="8922"/>
                </a:cubicBezTo>
                <a:cubicBezTo>
                  <a:pt x="1645" y="9052"/>
                  <a:pt x="1520" y="9212"/>
                  <a:pt x="1557" y="9375"/>
                </a:cubicBezTo>
                <a:cubicBezTo>
                  <a:pt x="1581" y="9482"/>
                  <a:pt x="1434" y="9519"/>
                  <a:pt x="1477" y="9634"/>
                </a:cubicBezTo>
                <a:cubicBezTo>
                  <a:pt x="1502" y="9700"/>
                  <a:pt x="1633" y="9716"/>
                  <a:pt x="1633" y="9786"/>
                </a:cubicBezTo>
                <a:cubicBezTo>
                  <a:pt x="1633" y="9845"/>
                  <a:pt x="1615" y="9842"/>
                  <a:pt x="1674" y="9895"/>
                </a:cubicBezTo>
                <a:cubicBezTo>
                  <a:pt x="1763" y="9973"/>
                  <a:pt x="1890" y="10026"/>
                  <a:pt x="2002" y="10075"/>
                </a:cubicBezTo>
                <a:cubicBezTo>
                  <a:pt x="1996" y="10072"/>
                  <a:pt x="1990" y="10069"/>
                  <a:pt x="1984" y="10066"/>
                </a:cubicBezTo>
                <a:cubicBezTo>
                  <a:pt x="2005" y="10066"/>
                  <a:pt x="2048" y="10119"/>
                  <a:pt x="2076" y="10128"/>
                </a:cubicBezTo>
                <a:cubicBezTo>
                  <a:pt x="2160" y="10154"/>
                  <a:pt x="2208" y="10103"/>
                  <a:pt x="2184" y="10220"/>
                </a:cubicBezTo>
                <a:cubicBezTo>
                  <a:pt x="2160" y="10333"/>
                  <a:pt x="2120" y="10427"/>
                  <a:pt x="2041" y="10517"/>
                </a:cubicBezTo>
                <a:cubicBezTo>
                  <a:pt x="1986" y="10580"/>
                  <a:pt x="2071" y="10672"/>
                  <a:pt x="2120" y="10716"/>
                </a:cubicBezTo>
                <a:cubicBezTo>
                  <a:pt x="2182" y="10773"/>
                  <a:pt x="2159" y="10799"/>
                  <a:pt x="2137" y="10865"/>
                </a:cubicBezTo>
                <a:cubicBezTo>
                  <a:pt x="2103" y="10967"/>
                  <a:pt x="2591" y="11050"/>
                  <a:pt x="2698" y="11089"/>
                </a:cubicBezTo>
                <a:cubicBezTo>
                  <a:pt x="2853" y="11147"/>
                  <a:pt x="2876" y="11239"/>
                  <a:pt x="2912" y="11366"/>
                </a:cubicBezTo>
                <a:cubicBezTo>
                  <a:pt x="2932" y="11440"/>
                  <a:pt x="2859" y="11492"/>
                  <a:pt x="2861" y="11576"/>
                </a:cubicBezTo>
                <a:cubicBezTo>
                  <a:pt x="2870" y="11869"/>
                  <a:pt x="3251" y="11733"/>
                  <a:pt x="3413" y="11686"/>
                </a:cubicBezTo>
                <a:cubicBezTo>
                  <a:pt x="3461" y="11672"/>
                  <a:pt x="3510" y="11632"/>
                  <a:pt x="3559" y="11644"/>
                </a:cubicBezTo>
                <a:cubicBezTo>
                  <a:pt x="3705" y="11678"/>
                  <a:pt x="3833" y="11755"/>
                  <a:pt x="3967" y="11814"/>
                </a:cubicBezTo>
                <a:cubicBezTo>
                  <a:pt x="4085" y="11866"/>
                  <a:pt x="4190" y="11932"/>
                  <a:pt x="4171" y="12067"/>
                </a:cubicBezTo>
                <a:cubicBezTo>
                  <a:pt x="4171" y="12067"/>
                  <a:pt x="4286" y="12265"/>
                  <a:pt x="4225" y="12224"/>
                </a:cubicBezTo>
                <a:cubicBezTo>
                  <a:pt x="4198" y="12206"/>
                  <a:pt x="4254" y="12460"/>
                  <a:pt x="4253" y="12465"/>
                </a:cubicBezTo>
                <a:cubicBezTo>
                  <a:pt x="4235" y="12582"/>
                  <a:pt x="4094" y="12665"/>
                  <a:pt x="4100" y="12786"/>
                </a:cubicBezTo>
                <a:cubicBezTo>
                  <a:pt x="4104" y="12859"/>
                  <a:pt x="3979" y="12904"/>
                  <a:pt x="3939" y="12962"/>
                </a:cubicBezTo>
                <a:cubicBezTo>
                  <a:pt x="3906" y="13010"/>
                  <a:pt x="3897" y="13065"/>
                  <a:pt x="3868" y="13114"/>
                </a:cubicBezTo>
                <a:cubicBezTo>
                  <a:pt x="3817" y="13199"/>
                  <a:pt x="3739" y="13273"/>
                  <a:pt x="3666" y="13344"/>
                </a:cubicBezTo>
                <a:cubicBezTo>
                  <a:pt x="3635" y="13373"/>
                  <a:pt x="3537" y="13391"/>
                  <a:pt x="3557" y="13442"/>
                </a:cubicBezTo>
                <a:cubicBezTo>
                  <a:pt x="3568" y="13471"/>
                  <a:pt x="3669" y="13617"/>
                  <a:pt x="3671" y="13607"/>
                </a:cubicBezTo>
                <a:cubicBezTo>
                  <a:pt x="3608" y="13861"/>
                  <a:pt x="3298" y="13961"/>
                  <a:pt x="3107" y="14130"/>
                </a:cubicBezTo>
                <a:cubicBezTo>
                  <a:pt x="3047" y="14183"/>
                  <a:pt x="2955" y="14218"/>
                  <a:pt x="2902" y="14275"/>
                </a:cubicBezTo>
                <a:cubicBezTo>
                  <a:pt x="2852" y="14329"/>
                  <a:pt x="2830" y="14406"/>
                  <a:pt x="2782" y="14462"/>
                </a:cubicBezTo>
                <a:cubicBezTo>
                  <a:pt x="2700" y="14556"/>
                  <a:pt x="2449" y="14580"/>
                  <a:pt x="2387" y="14705"/>
                </a:cubicBezTo>
                <a:cubicBezTo>
                  <a:pt x="2316" y="14847"/>
                  <a:pt x="2145" y="14917"/>
                  <a:pt x="2023" y="15029"/>
                </a:cubicBezTo>
                <a:cubicBezTo>
                  <a:pt x="1929" y="15116"/>
                  <a:pt x="1999" y="15105"/>
                  <a:pt x="2006" y="15191"/>
                </a:cubicBezTo>
                <a:cubicBezTo>
                  <a:pt x="2014" y="15288"/>
                  <a:pt x="1992" y="15412"/>
                  <a:pt x="1961" y="15506"/>
                </a:cubicBezTo>
                <a:cubicBezTo>
                  <a:pt x="1924" y="15620"/>
                  <a:pt x="1855" y="15633"/>
                  <a:pt x="1965" y="15746"/>
                </a:cubicBezTo>
                <a:cubicBezTo>
                  <a:pt x="2040" y="15823"/>
                  <a:pt x="2030" y="15763"/>
                  <a:pt x="2105" y="15780"/>
                </a:cubicBezTo>
                <a:cubicBezTo>
                  <a:pt x="2043" y="15766"/>
                  <a:pt x="1972" y="16235"/>
                  <a:pt x="1843" y="16190"/>
                </a:cubicBezTo>
                <a:cubicBezTo>
                  <a:pt x="1767" y="16162"/>
                  <a:pt x="1728" y="16379"/>
                  <a:pt x="1749" y="16418"/>
                </a:cubicBezTo>
                <a:cubicBezTo>
                  <a:pt x="1747" y="16414"/>
                  <a:pt x="1568" y="16667"/>
                  <a:pt x="1552" y="16700"/>
                </a:cubicBezTo>
                <a:cubicBezTo>
                  <a:pt x="1547" y="16697"/>
                  <a:pt x="1376" y="17122"/>
                  <a:pt x="1548" y="17056"/>
                </a:cubicBezTo>
                <a:cubicBezTo>
                  <a:pt x="1666" y="17011"/>
                  <a:pt x="1747" y="17026"/>
                  <a:pt x="1634" y="17135"/>
                </a:cubicBezTo>
                <a:cubicBezTo>
                  <a:pt x="1491" y="17273"/>
                  <a:pt x="1379" y="17374"/>
                  <a:pt x="1611" y="17494"/>
                </a:cubicBezTo>
                <a:cubicBezTo>
                  <a:pt x="1809" y="17597"/>
                  <a:pt x="1856" y="17715"/>
                  <a:pt x="1916" y="17893"/>
                </a:cubicBezTo>
                <a:cubicBezTo>
                  <a:pt x="1963" y="18034"/>
                  <a:pt x="2076" y="18000"/>
                  <a:pt x="2150" y="18083"/>
                </a:cubicBezTo>
                <a:cubicBezTo>
                  <a:pt x="2254" y="18199"/>
                  <a:pt x="2332" y="18328"/>
                  <a:pt x="2429" y="18448"/>
                </a:cubicBezTo>
                <a:cubicBezTo>
                  <a:pt x="2487" y="18519"/>
                  <a:pt x="2648" y="18758"/>
                  <a:pt x="2751" y="18764"/>
                </a:cubicBezTo>
                <a:cubicBezTo>
                  <a:pt x="2879" y="18771"/>
                  <a:pt x="2754" y="19039"/>
                  <a:pt x="2809" y="19117"/>
                </a:cubicBezTo>
                <a:cubicBezTo>
                  <a:pt x="2845" y="19171"/>
                  <a:pt x="2925" y="19195"/>
                  <a:pt x="2970" y="19243"/>
                </a:cubicBezTo>
                <a:cubicBezTo>
                  <a:pt x="3054" y="19329"/>
                  <a:pt x="3087" y="19428"/>
                  <a:pt x="3147" y="19525"/>
                </a:cubicBezTo>
                <a:cubicBezTo>
                  <a:pt x="3221" y="19641"/>
                  <a:pt x="3427" y="19683"/>
                  <a:pt x="3516" y="19525"/>
                </a:cubicBezTo>
                <a:cubicBezTo>
                  <a:pt x="3574" y="19422"/>
                  <a:pt x="3770" y="19552"/>
                  <a:pt x="3813" y="19413"/>
                </a:cubicBezTo>
                <a:cubicBezTo>
                  <a:pt x="3874" y="19217"/>
                  <a:pt x="3977" y="19382"/>
                  <a:pt x="4114" y="19328"/>
                </a:cubicBezTo>
                <a:cubicBezTo>
                  <a:pt x="4172" y="19305"/>
                  <a:pt x="4266" y="19187"/>
                  <a:pt x="4319" y="19186"/>
                </a:cubicBezTo>
                <a:cubicBezTo>
                  <a:pt x="4380" y="19184"/>
                  <a:pt x="4370" y="19250"/>
                  <a:pt x="4354" y="19288"/>
                </a:cubicBezTo>
                <a:cubicBezTo>
                  <a:pt x="4352" y="19292"/>
                  <a:pt x="4350" y="19296"/>
                  <a:pt x="4348" y="19300"/>
                </a:cubicBezTo>
                <a:cubicBezTo>
                  <a:pt x="4668" y="19403"/>
                  <a:pt x="5342" y="19427"/>
                  <a:pt x="5541" y="19615"/>
                </a:cubicBezTo>
                <a:cubicBezTo>
                  <a:pt x="5605" y="19676"/>
                  <a:pt x="5627" y="19704"/>
                  <a:pt x="5600" y="19816"/>
                </a:cubicBezTo>
                <a:cubicBezTo>
                  <a:pt x="5577" y="19912"/>
                  <a:pt x="5484" y="19978"/>
                  <a:pt x="5586" y="20089"/>
                </a:cubicBezTo>
                <a:cubicBezTo>
                  <a:pt x="5835" y="20360"/>
                  <a:pt x="6503" y="20131"/>
                  <a:pt x="6848" y="20215"/>
                </a:cubicBezTo>
                <a:cubicBezTo>
                  <a:pt x="6936" y="20236"/>
                  <a:pt x="6963" y="20287"/>
                  <a:pt x="7003" y="20346"/>
                </a:cubicBezTo>
                <a:cubicBezTo>
                  <a:pt x="7046" y="20408"/>
                  <a:pt x="7103" y="20475"/>
                  <a:pt x="7145" y="20537"/>
                </a:cubicBezTo>
                <a:cubicBezTo>
                  <a:pt x="7212" y="20632"/>
                  <a:pt x="7164" y="20686"/>
                  <a:pt x="7189" y="20788"/>
                </a:cubicBezTo>
                <a:cubicBezTo>
                  <a:pt x="7224" y="20933"/>
                  <a:pt x="7350" y="20907"/>
                  <a:pt x="7491" y="20904"/>
                </a:cubicBezTo>
                <a:cubicBezTo>
                  <a:pt x="7588" y="20902"/>
                  <a:pt x="7681" y="20899"/>
                  <a:pt x="7774" y="20917"/>
                </a:cubicBezTo>
                <a:cubicBezTo>
                  <a:pt x="7849" y="20932"/>
                  <a:pt x="7958" y="21010"/>
                  <a:pt x="8058" y="20954"/>
                </a:cubicBezTo>
                <a:cubicBezTo>
                  <a:pt x="8257" y="20843"/>
                  <a:pt x="7951" y="20496"/>
                  <a:pt x="8317" y="20489"/>
                </a:cubicBezTo>
                <a:cubicBezTo>
                  <a:pt x="8387" y="20488"/>
                  <a:pt x="8658" y="20564"/>
                  <a:pt x="8707" y="20623"/>
                </a:cubicBezTo>
                <a:cubicBezTo>
                  <a:pt x="8761" y="20687"/>
                  <a:pt x="8702" y="20830"/>
                  <a:pt x="8729" y="20906"/>
                </a:cubicBezTo>
                <a:cubicBezTo>
                  <a:pt x="8795" y="21087"/>
                  <a:pt x="9131" y="21171"/>
                  <a:pt x="9313" y="21243"/>
                </a:cubicBezTo>
                <a:cubicBezTo>
                  <a:pt x="9475" y="21307"/>
                  <a:pt x="9636" y="21337"/>
                  <a:pt x="9801" y="21378"/>
                </a:cubicBezTo>
                <a:cubicBezTo>
                  <a:pt x="9988" y="21426"/>
                  <a:pt x="10213" y="21586"/>
                  <a:pt x="10371" y="21432"/>
                </a:cubicBezTo>
                <a:cubicBezTo>
                  <a:pt x="10526" y="21283"/>
                  <a:pt x="10565" y="21194"/>
                  <a:pt x="10833" y="21197"/>
                </a:cubicBezTo>
                <a:cubicBezTo>
                  <a:pt x="11054" y="21200"/>
                  <a:pt x="11382" y="21247"/>
                  <a:pt x="11592" y="21200"/>
                </a:cubicBezTo>
                <a:cubicBezTo>
                  <a:pt x="11692" y="21177"/>
                  <a:pt x="11695" y="21148"/>
                  <a:pt x="11744" y="21065"/>
                </a:cubicBezTo>
                <a:cubicBezTo>
                  <a:pt x="11836" y="20909"/>
                  <a:pt x="11813" y="21024"/>
                  <a:pt x="11964" y="20967"/>
                </a:cubicBezTo>
                <a:cubicBezTo>
                  <a:pt x="12085" y="20921"/>
                  <a:pt x="11996" y="20824"/>
                  <a:pt x="12022" y="20725"/>
                </a:cubicBezTo>
                <a:cubicBezTo>
                  <a:pt x="12028" y="20701"/>
                  <a:pt x="12037" y="20677"/>
                  <a:pt x="12047" y="20654"/>
                </a:cubicBezTo>
                <a:cubicBezTo>
                  <a:pt x="12066" y="20607"/>
                  <a:pt x="12090" y="20560"/>
                  <a:pt x="12106" y="20507"/>
                </a:cubicBezTo>
                <a:cubicBezTo>
                  <a:pt x="12117" y="20468"/>
                  <a:pt x="12146" y="20429"/>
                  <a:pt x="12157" y="20379"/>
                </a:cubicBezTo>
                <a:cubicBezTo>
                  <a:pt x="12175" y="20299"/>
                  <a:pt x="12159" y="20286"/>
                  <a:pt x="12222" y="20214"/>
                </a:cubicBezTo>
                <a:cubicBezTo>
                  <a:pt x="12279" y="20150"/>
                  <a:pt x="12371" y="20099"/>
                  <a:pt x="12440" y="20040"/>
                </a:cubicBezTo>
                <a:cubicBezTo>
                  <a:pt x="12528" y="19966"/>
                  <a:pt x="12560" y="19936"/>
                  <a:pt x="12670" y="19894"/>
                </a:cubicBezTo>
                <a:cubicBezTo>
                  <a:pt x="12765" y="19859"/>
                  <a:pt x="12843" y="19859"/>
                  <a:pt x="12951" y="19837"/>
                </a:cubicBezTo>
                <a:cubicBezTo>
                  <a:pt x="13199" y="19785"/>
                  <a:pt x="13386" y="19590"/>
                  <a:pt x="13646" y="19555"/>
                </a:cubicBezTo>
                <a:cubicBezTo>
                  <a:pt x="13778" y="19538"/>
                  <a:pt x="13898" y="19532"/>
                  <a:pt x="13883" y="19673"/>
                </a:cubicBezTo>
                <a:cubicBezTo>
                  <a:pt x="13869" y="19817"/>
                  <a:pt x="13675" y="19858"/>
                  <a:pt x="13666" y="20016"/>
                </a:cubicBezTo>
                <a:cubicBezTo>
                  <a:pt x="13630" y="20023"/>
                  <a:pt x="13594" y="20029"/>
                  <a:pt x="13558" y="20036"/>
                </a:cubicBezTo>
                <a:cubicBezTo>
                  <a:pt x="13540" y="20091"/>
                  <a:pt x="13510" y="20298"/>
                  <a:pt x="13549" y="20346"/>
                </a:cubicBezTo>
                <a:cubicBezTo>
                  <a:pt x="13618" y="20430"/>
                  <a:pt x="13741" y="20363"/>
                  <a:pt x="13811" y="20306"/>
                </a:cubicBezTo>
                <a:cubicBezTo>
                  <a:pt x="13882" y="20247"/>
                  <a:pt x="13944" y="20171"/>
                  <a:pt x="14001" y="20107"/>
                </a:cubicBezTo>
                <a:cubicBezTo>
                  <a:pt x="14040" y="20064"/>
                  <a:pt x="14007" y="20047"/>
                  <a:pt x="14071" y="20022"/>
                </a:cubicBezTo>
                <a:cubicBezTo>
                  <a:pt x="14100" y="20010"/>
                  <a:pt x="14240" y="20025"/>
                  <a:pt x="14274" y="20026"/>
                </a:cubicBezTo>
                <a:cubicBezTo>
                  <a:pt x="14435" y="20029"/>
                  <a:pt x="14478" y="20003"/>
                  <a:pt x="14609" y="19922"/>
                </a:cubicBezTo>
                <a:cubicBezTo>
                  <a:pt x="14685" y="19875"/>
                  <a:pt x="14772" y="19851"/>
                  <a:pt x="14837" y="19795"/>
                </a:cubicBezTo>
                <a:cubicBezTo>
                  <a:pt x="15029" y="19631"/>
                  <a:pt x="15003" y="19390"/>
                  <a:pt x="15002" y="19177"/>
                </a:cubicBezTo>
                <a:cubicBezTo>
                  <a:pt x="15002" y="19130"/>
                  <a:pt x="14994" y="19077"/>
                  <a:pt x="15001" y="19030"/>
                </a:cubicBezTo>
                <a:cubicBezTo>
                  <a:pt x="15010" y="18968"/>
                  <a:pt x="15043" y="18946"/>
                  <a:pt x="15053" y="18901"/>
                </a:cubicBezTo>
                <a:cubicBezTo>
                  <a:pt x="15077" y="18802"/>
                  <a:pt x="15061" y="18762"/>
                  <a:pt x="15002" y="18680"/>
                </a:cubicBezTo>
                <a:cubicBezTo>
                  <a:pt x="14949" y="18607"/>
                  <a:pt x="14900" y="18558"/>
                  <a:pt x="14870" y="18477"/>
                </a:cubicBezTo>
                <a:cubicBezTo>
                  <a:pt x="14833" y="18377"/>
                  <a:pt x="14826" y="18265"/>
                  <a:pt x="14789" y="18166"/>
                </a:cubicBezTo>
                <a:cubicBezTo>
                  <a:pt x="14766" y="18104"/>
                  <a:pt x="14697" y="18044"/>
                  <a:pt x="14670" y="17979"/>
                </a:cubicBezTo>
                <a:cubicBezTo>
                  <a:pt x="14638" y="17905"/>
                  <a:pt x="14574" y="17769"/>
                  <a:pt x="14616" y="17684"/>
                </a:cubicBezTo>
                <a:cubicBezTo>
                  <a:pt x="14687" y="17539"/>
                  <a:pt x="14807" y="17593"/>
                  <a:pt x="14936" y="17571"/>
                </a:cubicBezTo>
                <a:cubicBezTo>
                  <a:pt x="15061" y="17550"/>
                  <a:pt x="15131" y="17446"/>
                  <a:pt x="15255" y="17440"/>
                </a:cubicBezTo>
                <a:cubicBezTo>
                  <a:pt x="15263" y="17408"/>
                  <a:pt x="15272" y="17376"/>
                  <a:pt x="15280" y="17345"/>
                </a:cubicBezTo>
                <a:cubicBezTo>
                  <a:pt x="15316" y="17337"/>
                  <a:pt x="15352" y="17330"/>
                  <a:pt x="15387" y="17324"/>
                </a:cubicBezTo>
                <a:cubicBezTo>
                  <a:pt x="15386" y="17210"/>
                  <a:pt x="15483" y="17183"/>
                  <a:pt x="15534" y="17103"/>
                </a:cubicBezTo>
                <a:cubicBezTo>
                  <a:pt x="15581" y="17029"/>
                  <a:pt x="15608" y="16937"/>
                  <a:pt x="15665" y="16866"/>
                </a:cubicBezTo>
                <a:cubicBezTo>
                  <a:pt x="15780" y="16721"/>
                  <a:pt x="15879" y="16560"/>
                  <a:pt x="15997" y="16411"/>
                </a:cubicBezTo>
                <a:cubicBezTo>
                  <a:pt x="16031" y="16369"/>
                  <a:pt x="16084" y="16265"/>
                  <a:pt x="16141" y="16234"/>
                </a:cubicBezTo>
                <a:cubicBezTo>
                  <a:pt x="16233" y="16185"/>
                  <a:pt x="16366" y="16249"/>
                  <a:pt x="16463" y="16225"/>
                </a:cubicBezTo>
                <a:cubicBezTo>
                  <a:pt x="16640" y="16182"/>
                  <a:pt x="16840" y="16033"/>
                  <a:pt x="16972" y="15915"/>
                </a:cubicBezTo>
                <a:cubicBezTo>
                  <a:pt x="17111" y="15793"/>
                  <a:pt x="17251" y="15655"/>
                  <a:pt x="17369" y="15523"/>
                </a:cubicBezTo>
                <a:cubicBezTo>
                  <a:pt x="17438" y="15447"/>
                  <a:pt x="17470" y="15311"/>
                  <a:pt x="17581" y="15281"/>
                </a:cubicBezTo>
                <a:cubicBezTo>
                  <a:pt x="17694" y="15251"/>
                  <a:pt x="17830" y="15289"/>
                  <a:pt x="17943" y="15222"/>
                </a:cubicBezTo>
                <a:cubicBezTo>
                  <a:pt x="17986" y="15196"/>
                  <a:pt x="17998" y="15153"/>
                  <a:pt x="18044" y="15123"/>
                </a:cubicBezTo>
                <a:cubicBezTo>
                  <a:pt x="18095" y="15089"/>
                  <a:pt x="18164" y="15084"/>
                  <a:pt x="18216" y="15058"/>
                </a:cubicBezTo>
                <a:cubicBezTo>
                  <a:pt x="18302" y="15017"/>
                  <a:pt x="18353" y="14945"/>
                  <a:pt x="18444" y="14902"/>
                </a:cubicBezTo>
                <a:cubicBezTo>
                  <a:pt x="18622" y="14819"/>
                  <a:pt x="18678" y="14930"/>
                  <a:pt x="18738" y="15047"/>
                </a:cubicBezTo>
                <a:cubicBezTo>
                  <a:pt x="18744" y="15059"/>
                  <a:pt x="18750" y="15070"/>
                  <a:pt x="18756" y="15082"/>
                </a:cubicBezTo>
                <a:cubicBezTo>
                  <a:pt x="18771" y="15079"/>
                  <a:pt x="18788" y="15079"/>
                  <a:pt x="18806" y="15072"/>
                </a:cubicBezTo>
                <a:cubicBezTo>
                  <a:pt x="18839" y="15060"/>
                  <a:pt x="18869" y="15041"/>
                  <a:pt x="18900" y="15026"/>
                </a:cubicBezTo>
                <a:cubicBezTo>
                  <a:pt x="18947" y="15004"/>
                  <a:pt x="18982" y="14990"/>
                  <a:pt x="19009" y="14954"/>
                </a:cubicBezTo>
                <a:cubicBezTo>
                  <a:pt x="19027" y="14930"/>
                  <a:pt x="19029" y="14893"/>
                  <a:pt x="19047" y="14869"/>
                </a:cubicBezTo>
                <a:cubicBezTo>
                  <a:pt x="19071" y="14839"/>
                  <a:pt x="19120" y="14819"/>
                  <a:pt x="19131" y="14786"/>
                </a:cubicBezTo>
                <a:cubicBezTo>
                  <a:pt x="19140" y="14758"/>
                  <a:pt x="19115" y="14734"/>
                  <a:pt x="19134" y="14705"/>
                </a:cubicBezTo>
                <a:cubicBezTo>
                  <a:pt x="19143" y="14691"/>
                  <a:pt x="19174" y="14686"/>
                  <a:pt x="19183" y="14675"/>
                </a:cubicBezTo>
                <a:cubicBezTo>
                  <a:pt x="19206" y="14641"/>
                  <a:pt x="19181" y="14579"/>
                  <a:pt x="19190" y="14542"/>
                </a:cubicBezTo>
                <a:cubicBezTo>
                  <a:pt x="19200" y="14504"/>
                  <a:pt x="19218" y="14492"/>
                  <a:pt x="19217" y="14446"/>
                </a:cubicBezTo>
                <a:cubicBezTo>
                  <a:pt x="19216" y="14379"/>
                  <a:pt x="19206" y="14303"/>
                  <a:pt x="19224" y="14238"/>
                </a:cubicBezTo>
                <a:cubicBezTo>
                  <a:pt x="19242" y="14171"/>
                  <a:pt x="19301" y="14117"/>
                  <a:pt x="19335" y="14055"/>
                </a:cubicBezTo>
                <a:cubicBezTo>
                  <a:pt x="19365" y="14000"/>
                  <a:pt x="19412" y="13961"/>
                  <a:pt x="19423" y="13900"/>
                </a:cubicBezTo>
                <a:cubicBezTo>
                  <a:pt x="19437" y="13824"/>
                  <a:pt x="19465" y="13780"/>
                  <a:pt x="19547" y="13750"/>
                </a:cubicBezTo>
                <a:cubicBezTo>
                  <a:pt x="19623" y="13723"/>
                  <a:pt x="19672" y="13724"/>
                  <a:pt x="19717" y="13666"/>
                </a:cubicBezTo>
                <a:cubicBezTo>
                  <a:pt x="19778" y="13588"/>
                  <a:pt x="19811" y="13587"/>
                  <a:pt x="19924" y="13588"/>
                </a:cubicBezTo>
                <a:cubicBezTo>
                  <a:pt x="20011" y="13588"/>
                  <a:pt x="20101" y="13607"/>
                  <a:pt x="20160" y="13536"/>
                </a:cubicBezTo>
                <a:cubicBezTo>
                  <a:pt x="20224" y="13460"/>
                  <a:pt x="20157" y="13385"/>
                  <a:pt x="20158" y="13302"/>
                </a:cubicBezTo>
                <a:cubicBezTo>
                  <a:pt x="20160" y="13216"/>
                  <a:pt x="20178" y="13128"/>
                  <a:pt x="20059" y="13118"/>
                </a:cubicBezTo>
                <a:cubicBezTo>
                  <a:pt x="20013" y="13115"/>
                  <a:pt x="19967" y="13128"/>
                  <a:pt x="19922" y="13114"/>
                </a:cubicBezTo>
                <a:cubicBezTo>
                  <a:pt x="19885" y="13103"/>
                  <a:pt x="19853" y="13073"/>
                  <a:pt x="19821" y="13055"/>
                </a:cubicBezTo>
                <a:cubicBezTo>
                  <a:pt x="19750" y="13014"/>
                  <a:pt x="19671" y="12987"/>
                  <a:pt x="19599" y="12951"/>
                </a:cubicBezTo>
                <a:cubicBezTo>
                  <a:pt x="19434" y="12868"/>
                  <a:pt x="19555" y="12675"/>
                  <a:pt x="19490" y="12547"/>
                </a:cubicBezTo>
                <a:cubicBezTo>
                  <a:pt x="19481" y="12528"/>
                  <a:pt x="19469" y="12505"/>
                  <a:pt x="19456" y="12481"/>
                </a:cubicBezTo>
                <a:cubicBezTo>
                  <a:pt x="19401" y="12379"/>
                  <a:pt x="19315" y="12246"/>
                  <a:pt x="19201" y="12235"/>
                </a:cubicBezTo>
                <a:cubicBezTo>
                  <a:pt x="19299" y="12234"/>
                  <a:pt x="19387" y="12236"/>
                  <a:pt x="19482" y="12267"/>
                </a:cubicBezTo>
                <a:cubicBezTo>
                  <a:pt x="19493" y="12270"/>
                  <a:pt x="19503" y="12274"/>
                  <a:pt x="19513" y="12278"/>
                </a:cubicBezTo>
                <a:cubicBezTo>
                  <a:pt x="19599" y="12309"/>
                  <a:pt x="19679" y="12347"/>
                  <a:pt x="19771" y="12371"/>
                </a:cubicBezTo>
                <a:cubicBezTo>
                  <a:pt x="19814" y="12383"/>
                  <a:pt x="19839" y="12391"/>
                  <a:pt x="19894" y="12391"/>
                </a:cubicBezTo>
                <a:cubicBezTo>
                  <a:pt x="19942" y="12391"/>
                  <a:pt x="19960" y="12378"/>
                  <a:pt x="20000" y="12367"/>
                </a:cubicBezTo>
                <a:cubicBezTo>
                  <a:pt x="20073" y="12348"/>
                  <a:pt x="20137" y="12323"/>
                  <a:pt x="20213" y="12309"/>
                </a:cubicBezTo>
                <a:cubicBezTo>
                  <a:pt x="20237" y="12244"/>
                  <a:pt x="20223" y="12136"/>
                  <a:pt x="20188" y="12077"/>
                </a:cubicBezTo>
                <a:cubicBezTo>
                  <a:pt x="20160" y="12030"/>
                  <a:pt x="20096" y="12006"/>
                  <a:pt x="20049" y="11968"/>
                </a:cubicBezTo>
                <a:cubicBezTo>
                  <a:pt x="19986" y="11916"/>
                  <a:pt x="19927" y="11877"/>
                  <a:pt x="19951" y="11791"/>
                </a:cubicBezTo>
                <a:cubicBezTo>
                  <a:pt x="19958" y="11767"/>
                  <a:pt x="19973" y="11737"/>
                  <a:pt x="19982" y="11714"/>
                </a:cubicBezTo>
                <a:cubicBezTo>
                  <a:pt x="19993" y="11686"/>
                  <a:pt x="20006" y="11654"/>
                  <a:pt x="20013" y="11624"/>
                </a:cubicBezTo>
                <a:cubicBezTo>
                  <a:pt x="20030" y="11549"/>
                  <a:pt x="20025" y="11474"/>
                  <a:pt x="20062" y="11402"/>
                </a:cubicBezTo>
                <a:cubicBezTo>
                  <a:pt x="20079" y="11370"/>
                  <a:pt x="20087" y="11340"/>
                  <a:pt x="20100" y="11310"/>
                </a:cubicBezTo>
                <a:cubicBezTo>
                  <a:pt x="20117" y="11267"/>
                  <a:pt x="20116" y="11278"/>
                  <a:pt x="20160" y="11252"/>
                </a:cubicBezTo>
                <a:cubicBezTo>
                  <a:pt x="20217" y="11218"/>
                  <a:pt x="20264" y="11170"/>
                  <a:pt x="20317" y="11138"/>
                </a:cubicBezTo>
                <a:cubicBezTo>
                  <a:pt x="20374" y="11104"/>
                  <a:pt x="20456" y="11060"/>
                  <a:pt x="20519" y="11043"/>
                </a:cubicBezTo>
                <a:cubicBezTo>
                  <a:pt x="20555" y="11033"/>
                  <a:pt x="20593" y="11038"/>
                  <a:pt x="20630" y="11038"/>
                </a:cubicBezTo>
                <a:cubicBezTo>
                  <a:pt x="20676" y="11037"/>
                  <a:pt x="20689" y="11049"/>
                  <a:pt x="20725" y="11058"/>
                </a:cubicBezTo>
                <a:cubicBezTo>
                  <a:pt x="20760" y="11067"/>
                  <a:pt x="20794" y="11062"/>
                  <a:pt x="20829" y="11069"/>
                </a:cubicBezTo>
                <a:cubicBezTo>
                  <a:pt x="20848" y="11074"/>
                  <a:pt x="20888" y="11095"/>
                  <a:pt x="20909" y="11102"/>
                </a:cubicBezTo>
                <a:cubicBezTo>
                  <a:pt x="21005" y="11136"/>
                  <a:pt x="21053" y="11168"/>
                  <a:pt x="21159" y="11168"/>
                </a:cubicBezTo>
                <a:cubicBezTo>
                  <a:pt x="21228" y="11167"/>
                  <a:pt x="21297" y="11167"/>
                  <a:pt x="21365" y="11168"/>
                </a:cubicBezTo>
                <a:cubicBezTo>
                  <a:pt x="21424" y="11168"/>
                  <a:pt x="21541" y="11170"/>
                  <a:pt x="21544" y="11103"/>
                </a:cubicBezTo>
                <a:cubicBezTo>
                  <a:pt x="21548" y="11062"/>
                  <a:pt x="21479" y="11018"/>
                  <a:pt x="21450" y="1098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1" name="Shape">
            <a:extLst>
              <a:ext uri="{FF2B5EF4-FFF2-40B4-BE49-F238E27FC236}">
                <a16:creationId xmlns:a16="http://schemas.microsoft.com/office/drawing/2014/main" id="{80700B7B-2E09-4E19-B866-8FF0D9A3DA84}"/>
              </a:ext>
            </a:extLst>
          </p:cNvPr>
          <p:cNvSpPr/>
          <p:nvPr/>
        </p:nvSpPr>
        <p:spPr>
          <a:xfrm>
            <a:off x="5108183" y="2845476"/>
            <a:ext cx="1569234" cy="1499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597" extrusionOk="0">
                <a:moveTo>
                  <a:pt x="21536" y="16631"/>
                </a:moveTo>
                <a:cubicBezTo>
                  <a:pt x="21588" y="16559"/>
                  <a:pt x="21572" y="16414"/>
                  <a:pt x="21565" y="16308"/>
                </a:cubicBezTo>
                <a:cubicBezTo>
                  <a:pt x="21564" y="16286"/>
                  <a:pt x="21563" y="16265"/>
                  <a:pt x="21563" y="16247"/>
                </a:cubicBezTo>
                <a:cubicBezTo>
                  <a:pt x="21564" y="16139"/>
                  <a:pt x="21540" y="16009"/>
                  <a:pt x="21492" y="15915"/>
                </a:cubicBezTo>
                <a:cubicBezTo>
                  <a:pt x="21442" y="15815"/>
                  <a:pt x="21369" y="15756"/>
                  <a:pt x="21359" y="15637"/>
                </a:cubicBezTo>
                <a:cubicBezTo>
                  <a:pt x="21323" y="15627"/>
                  <a:pt x="21257" y="15621"/>
                  <a:pt x="21219" y="15631"/>
                </a:cubicBezTo>
                <a:cubicBezTo>
                  <a:pt x="21193" y="15637"/>
                  <a:pt x="21191" y="15657"/>
                  <a:pt x="21165" y="15664"/>
                </a:cubicBezTo>
                <a:cubicBezTo>
                  <a:pt x="21146" y="15668"/>
                  <a:pt x="21125" y="15657"/>
                  <a:pt x="21106" y="15661"/>
                </a:cubicBezTo>
                <a:cubicBezTo>
                  <a:pt x="21049" y="15671"/>
                  <a:pt x="21010" y="15689"/>
                  <a:pt x="20949" y="15692"/>
                </a:cubicBezTo>
                <a:cubicBezTo>
                  <a:pt x="20897" y="15694"/>
                  <a:pt x="20871" y="15716"/>
                  <a:pt x="20822" y="15723"/>
                </a:cubicBezTo>
                <a:cubicBezTo>
                  <a:pt x="20730" y="15735"/>
                  <a:pt x="20629" y="15720"/>
                  <a:pt x="20536" y="15722"/>
                </a:cubicBezTo>
                <a:cubicBezTo>
                  <a:pt x="20407" y="15724"/>
                  <a:pt x="20368" y="15635"/>
                  <a:pt x="20301" y="15543"/>
                </a:cubicBezTo>
                <a:cubicBezTo>
                  <a:pt x="20245" y="15467"/>
                  <a:pt x="20226" y="15366"/>
                  <a:pt x="20194" y="15274"/>
                </a:cubicBezTo>
                <a:cubicBezTo>
                  <a:pt x="20146" y="15137"/>
                  <a:pt x="20056" y="15137"/>
                  <a:pt x="19936" y="15088"/>
                </a:cubicBezTo>
                <a:cubicBezTo>
                  <a:pt x="19835" y="15046"/>
                  <a:pt x="19804" y="14948"/>
                  <a:pt x="19852" y="14855"/>
                </a:cubicBezTo>
                <a:cubicBezTo>
                  <a:pt x="19875" y="14808"/>
                  <a:pt x="19884" y="14751"/>
                  <a:pt x="19909" y="14704"/>
                </a:cubicBezTo>
                <a:cubicBezTo>
                  <a:pt x="19931" y="14661"/>
                  <a:pt x="19952" y="14632"/>
                  <a:pt x="19972" y="14587"/>
                </a:cubicBezTo>
                <a:cubicBezTo>
                  <a:pt x="20006" y="14509"/>
                  <a:pt x="20059" y="14416"/>
                  <a:pt x="20073" y="14340"/>
                </a:cubicBezTo>
                <a:cubicBezTo>
                  <a:pt x="20082" y="14294"/>
                  <a:pt x="20068" y="14242"/>
                  <a:pt x="20078" y="14196"/>
                </a:cubicBezTo>
                <a:cubicBezTo>
                  <a:pt x="20088" y="14152"/>
                  <a:pt x="20125" y="14122"/>
                  <a:pt x="20145" y="14086"/>
                </a:cubicBezTo>
                <a:cubicBezTo>
                  <a:pt x="20237" y="13917"/>
                  <a:pt x="20294" y="13732"/>
                  <a:pt x="20337" y="13540"/>
                </a:cubicBezTo>
                <a:cubicBezTo>
                  <a:pt x="20357" y="13451"/>
                  <a:pt x="20399" y="13355"/>
                  <a:pt x="20309" y="13294"/>
                </a:cubicBezTo>
                <a:cubicBezTo>
                  <a:pt x="20263" y="13262"/>
                  <a:pt x="20216" y="13251"/>
                  <a:pt x="20165" y="13234"/>
                </a:cubicBezTo>
                <a:cubicBezTo>
                  <a:pt x="20103" y="13213"/>
                  <a:pt x="20057" y="13224"/>
                  <a:pt x="19995" y="13213"/>
                </a:cubicBezTo>
                <a:cubicBezTo>
                  <a:pt x="19924" y="13200"/>
                  <a:pt x="19874" y="13186"/>
                  <a:pt x="19800" y="13182"/>
                </a:cubicBezTo>
                <a:cubicBezTo>
                  <a:pt x="19746" y="13179"/>
                  <a:pt x="19706" y="13154"/>
                  <a:pt x="19652" y="13151"/>
                </a:cubicBezTo>
                <a:cubicBezTo>
                  <a:pt x="19537" y="13145"/>
                  <a:pt x="19461" y="13114"/>
                  <a:pt x="19365" y="13039"/>
                </a:cubicBezTo>
                <a:cubicBezTo>
                  <a:pt x="19290" y="12981"/>
                  <a:pt x="19236" y="12887"/>
                  <a:pt x="19139" y="12882"/>
                </a:cubicBezTo>
                <a:cubicBezTo>
                  <a:pt x="19090" y="12880"/>
                  <a:pt x="19043" y="12889"/>
                  <a:pt x="18996" y="12876"/>
                </a:cubicBezTo>
                <a:cubicBezTo>
                  <a:pt x="18955" y="12865"/>
                  <a:pt x="18867" y="12862"/>
                  <a:pt x="18851" y="12826"/>
                </a:cubicBezTo>
                <a:cubicBezTo>
                  <a:pt x="18844" y="12808"/>
                  <a:pt x="18857" y="12772"/>
                  <a:pt x="18851" y="12751"/>
                </a:cubicBezTo>
                <a:cubicBezTo>
                  <a:pt x="18847" y="12733"/>
                  <a:pt x="18827" y="12721"/>
                  <a:pt x="18818" y="12705"/>
                </a:cubicBezTo>
                <a:cubicBezTo>
                  <a:pt x="18794" y="12664"/>
                  <a:pt x="18778" y="12641"/>
                  <a:pt x="18747" y="12607"/>
                </a:cubicBezTo>
                <a:cubicBezTo>
                  <a:pt x="18668" y="12521"/>
                  <a:pt x="18655" y="12461"/>
                  <a:pt x="18654" y="12345"/>
                </a:cubicBezTo>
                <a:cubicBezTo>
                  <a:pt x="18653" y="12252"/>
                  <a:pt x="18691" y="12170"/>
                  <a:pt x="18712" y="12076"/>
                </a:cubicBezTo>
                <a:cubicBezTo>
                  <a:pt x="18723" y="12028"/>
                  <a:pt x="18728" y="11975"/>
                  <a:pt x="18739" y="11927"/>
                </a:cubicBezTo>
                <a:cubicBezTo>
                  <a:pt x="18745" y="11900"/>
                  <a:pt x="18761" y="11879"/>
                  <a:pt x="18766" y="11852"/>
                </a:cubicBezTo>
                <a:cubicBezTo>
                  <a:pt x="18772" y="11819"/>
                  <a:pt x="18758" y="11778"/>
                  <a:pt x="18767" y="11746"/>
                </a:cubicBezTo>
                <a:cubicBezTo>
                  <a:pt x="18790" y="11663"/>
                  <a:pt x="18910" y="11674"/>
                  <a:pt x="18961" y="11623"/>
                </a:cubicBezTo>
                <a:cubicBezTo>
                  <a:pt x="18990" y="11595"/>
                  <a:pt x="19002" y="11535"/>
                  <a:pt x="19018" y="11501"/>
                </a:cubicBezTo>
                <a:cubicBezTo>
                  <a:pt x="19025" y="11486"/>
                  <a:pt x="19034" y="11463"/>
                  <a:pt x="19039" y="11449"/>
                </a:cubicBezTo>
                <a:cubicBezTo>
                  <a:pt x="19051" y="11418"/>
                  <a:pt x="19044" y="11390"/>
                  <a:pt x="19052" y="11358"/>
                </a:cubicBezTo>
                <a:cubicBezTo>
                  <a:pt x="19062" y="11318"/>
                  <a:pt x="19096" y="11282"/>
                  <a:pt x="19111" y="11240"/>
                </a:cubicBezTo>
                <a:cubicBezTo>
                  <a:pt x="19128" y="11189"/>
                  <a:pt x="19146" y="11142"/>
                  <a:pt x="19175" y="11097"/>
                </a:cubicBezTo>
                <a:cubicBezTo>
                  <a:pt x="19248" y="10981"/>
                  <a:pt x="19330" y="10971"/>
                  <a:pt x="19453" y="10971"/>
                </a:cubicBezTo>
                <a:cubicBezTo>
                  <a:pt x="19500" y="10971"/>
                  <a:pt x="19548" y="10970"/>
                  <a:pt x="19595" y="10971"/>
                </a:cubicBezTo>
                <a:cubicBezTo>
                  <a:pt x="19650" y="10972"/>
                  <a:pt x="19661" y="10955"/>
                  <a:pt x="19708" y="10940"/>
                </a:cubicBezTo>
                <a:cubicBezTo>
                  <a:pt x="19752" y="10926"/>
                  <a:pt x="19799" y="10923"/>
                  <a:pt x="19846" y="10903"/>
                </a:cubicBezTo>
                <a:cubicBezTo>
                  <a:pt x="19903" y="10879"/>
                  <a:pt x="19910" y="10859"/>
                  <a:pt x="19909" y="10791"/>
                </a:cubicBezTo>
                <a:cubicBezTo>
                  <a:pt x="19908" y="10744"/>
                  <a:pt x="19918" y="10688"/>
                  <a:pt x="19910" y="10642"/>
                </a:cubicBezTo>
                <a:cubicBezTo>
                  <a:pt x="19901" y="10587"/>
                  <a:pt x="19880" y="10552"/>
                  <a:pt x="19881" y="10493"/>
                </a:cubicBezTo>
                <a:cubicBezTo>
                  <a:pt x="19881" y="10437"/>
                  <a:pt x="19869" y="10387"/>
                  <a:pt x="19908" y="10342"/>
                </a:cubicBezTo>
                <a:cubicBezTo>
                  <a:pt x="19938" y="10307"/>
                  <a:pt x="19996" y="10260"/>
                  <a:pt x="20029" y="10231"/>
                </a:cubicBezTo>
                <a:cubicBezTo>
                  <a:pt x="20109" y="10161"/>
                  <a:pt x="20160" y="10098"/>
                  <a:pt x="20166" y="9984"/>
                </a:cubicBezTo>
                <a:cubicBezTo>
                  <a:pt x="20172" y="9876"/>
                  <a:pt x="20165" y="9764"/>
                  <a:pt x="20165" y="9656"/>
                </a:cubicBezTo>
                <a:cubicBezTo>
                  <a:pt x="20165" y="9544"/>
                  <a:pt x="20155" y="9458"/>
                  <a:pt x="20139" y="9357"/>
                </a:cubicBezTo>
                <a:cubicBezTo>
                  <a:pt x="20130" y="9300"/>
                  <a:pt x="20088" y="9238"/>
                  <a:pt x="20106" y="9176"/>
                </a:cubicBezTo>
                <a:cubicBezTo>
                  <a:pt x="20123" y="9120"/>
                  <a:pt x="20179" y="9102"/>
                  <a:pt x="20222" y="9081"/>
                </a:cubicBezTo>
                <a:cubicBezTo>
                  <a:pt x="20297" y="9045"/>
                  <a:pt x="20339" y="9039"/>
                  <a:pt x="20418" y="9022"/>
                </a:cubicBezTo>
                <a:cubicBezTo>
                  <a:pt x="20429" y="9019"/>
                  <a:pt x="20446" y="9001"/>
                  <a:pt x="20464" y="8997"/>
                </a:cubicBezTo>
                <a:cubicBezTo>
                  <a:pt x="20467" y="8997"/>
                  <a:pt x="20470" y="8997"/>
                  <a:pt x="20473" y="8997"/>
                </a:cubicBezTo>
                <a:cubicBezTo>
                  <a:pt x="20485" y="8996"/>
                  <a:pt x="20497" y="8995"/>
                  <a:pt x="20509" y="8996"/>
                </a:cubicBezTo>
                <a:cubicBezTo>
                  <a:pt x="20489" y="8936"/>
                  <a:pt x="20466" y="8877"/>
                  <a:pt x="20443" y="8819"/>
                </a:cubicBezTo>
                <a:cubicBezTo>
                  <a:pt x="20433" y="8792"/>
                  <a:pt x="20406" y="8747"/>
                  <a:pt x="20400" y="8723"/>
                </a:cubicBezTo>
                <a:cubicBezTo>
                  <a:pt x="20399" y="8717"/>
                  <a:pt x="20399" y="8712"/>
                  <a:pt x="20398" y="8706"/>
                </a:cubicBezTo>
                <a:cubicBezTo>
                  <a:pt x="20397" y="8706"/>
                  <a:pt x="20396" y="8707"/>
                  <a:pt x="20394" y="8708"/>
                </a:cubicBezTo>
                <a:cubicBezTo>
                  <a:pt x="20391" y="8709"/>
                  <a:pt x="20388" y="8710"/>
                  <a:pt x="20385" y="8711"/>
                </a:cubicBezTo>
                <a:cubicBezTo>
                  <a:pt x="20313" y="8743"/>
                  <a:pt x="20230" y="8757"/>
                  <a:pt x="20151" y="8759"/>
                </a:cubicBezTo>
                <a:cubicBezTo>
                  <a:pt x="20108" y="8761"/>
                  <a:pt x="20099" y="8778"/>
                  <a:pt x="20064" y="8787"/>
                </a:cubicBezTo>
                <a:cubicBezTo>
                  <a:pt x="20029" y="8796"/>
                  <a:pt x="19988" y="8790"/>
                  <a:pt x="19952" y="8790"/>
                </a:cubicBezTo>
                <a:cubicBezTo>
                  <a:pt x="19916" y="8790"/>
                  <a:pt x="19875" y="8795"/>
                  <a:pt x="19840" y="8787"/>
                </a:cubicBezTo>
                <a:cubicBezTo>
                  <a:pt x="19814" y="8781"/>
                  <a:pt x="19782" y="8754"/>
                  <a:pt x="19752" y="8745"/>
                </a:cubicBezTo>
                <a:cubicBezTo>
                  <a:pt x="19687" y="8725"/>
                  <a:pt x="19555" y="8758"/>
                  <a:pt x="19339" y="8640"/>
                </a:cubicBezTo>
                <a:cubicBezTo>
                  <a:pt x="19380" y="8632"/>
                  <a:pt x="19381" y="8441"/>
                  <a:pt x="19368" y="8400"/>
                </a:cubicBezTo>
                <a:cubicBezTo>
                  <a:pt x="19352" y="8346"/>
                  <a:pt x="19280" y="8290"/>
                  <a:pt x="19240" y="8252"/>
                </a:cubicBezTo>
                <a:cubicBezTo>
                  <a:pt x="19192" y="8207"/>
                  <a:pt x="19127" y="8182"/>
                  <a:pt x="19088" y="8126"/>
                </a:cubicBezTo>
                <a:cubicBezTo>
                  <a:pt x="19087" y="8124"/>
                  <a:pt x="19086" y="8121"/>
                  <a:pt x="19085" y="8119"/>
                </a:cubicBezTo>
                <a:cubicBezTo>
                  <a:pt x="19066" y="8089"/>
                  <a:pt x="19057" y="8054"/>
                  <a:pt x="19048" y="8019"/>
                </a:cubicBezTo>
                <a:cubicBezTo>
                  <a:pt x="19023" y="7990"/>
                  <a:pt x="19001" y="7955"/>
                  <a:pt x="18994" y="7923"/>
                </a:cubicBezTo>
                <a:cubicBezTo>
                  <a:pt x="18982" y="7862"/>
                  <a:pt x="19009" y="7834"/>
                  <a:pt x="19022" y="7786"/>
                </a:cubicBezTo>
                <a:cubicBezTo>
                  <a:pt x="19039" y="7725"/>
                  <a:pt x="19084" y="7602"/>
                  <a:pt x="19055" y="7533"/>
                </a:cubicBezTo>
                <a:cubicBezTo>
                  <a:pt x="19032" y="7477"/>
                  <a:pt x="18856" y="7505"/>
                  <a:pt x="18796" y="7505"/>
                </a:cubicBezTo>
                <a:cubicBezTo>
                  <a:pt x="18707" y="7505"/>
                  <a:pt x="18644" y="7512"/>
                  <a:pt x="18569" y="7468"/>
                </a:cubicBezTo>
                <a:cubicBezTo>
                  <a:pt x="18531" y="7444"/>
                  <a:pt x="18469" y="7404"/>
                  <a:pt x="18425" y="7391"/>
                </a:cubicBezTo>
                <a:cubicBezTo>
                  <a:pt x="18359" y="7372"/>
                  <a:pt x="18354" y="7399"/>
                  <a:pt x="18340" y="7326"/>
                </a:cubicBezTo>
                <a:cubicBezTo>
                  <a:pt x="18324" y="7245"/>
                  <a:pt x="18280" y="7170"/>
                  <a:pt x="18212" y="7116"/>
                </a:cubicBezTo>
                <a:cubicBezTo>
                  <a:pt x="18150" y="7067"/>
                  <a:pt x="18087" y="7042"/>
                  <a:pt x="18026" y="6982"/>
                </a:cubicBezTo>
                <a:cubicBezTo>
                  <a:pt x="17974" y="6929"/>
                  <a:pt x="17915" y="6810"/>
                  <a:pt x="17832" y="6853"/>
                </a:cubicBezTo>
                <a:cubicBezTo>
                  <a:pt x="17783" y="6880"/>
                  <a:pt x="17696" y="7069"/>
                  <a:pt x="17631" y="6970"/>
                </a:cubicBezTo>
                <a:cubicBezTo>
                  <a:pt x="17605" y="6928"/>
                  <a:pt x="17620" y="6752"/>
                  <a:pt x="17634" y="6704"/>
                </a:cubicBezTo>
                <a:cubicBezTo>
                  <a:pt x="17641" y="6677"/>
                  <a:pt x="17688" y="6639"/>
                  <a:pt x="17687" y="6608"/>
                </a:cubicBezTo>
                <a:cubicBezTo>
                  <a:pt x="17686" y="6582"/>
                  <a:pt x="17637" y="6517"/>
                  <a:pt x="17620" y="6494"/>
                </a:cubicBezTo>
                <a:cubicBezTo>
                  <a:pt x="17574" y="6433"/>
                  <a:pt x="17536" y="6371"/>
                  <a:pt x="17484" y="6309"/>
                </a:cubicBezTo>
                <a:cubicBezTo>
                  <a:pt x="17432" y="6246"/>
                  <a:pt x="17362" y="6188"/>
                  <a:pt x="17313" y="6130"/>
                </a:cubicBezTo>
                <a:cubicBezTo>
                  <a:pt x="17279" y="6092"/>
                  <a:pt x="17280" y="6089"/>
                  <a:pt x="17321" y="6048"/>
                </a:cubicBezTo>
                <a:cubicBezTo>
                  <a:pt x="17358" y="6009"/>
                  <a:pt x="17375" y="6017"/>
                  <a:pt x="17427" y="6004"/>
                </a:cubicBezTo>
                <a:cubicBezTo>
                  <a:pt x="17455" y="5997"/>
                  <a:pt x="17502" y="5981"/>
                  <a:pt x="17521" y="5959"/>
                </a:cubicBezTo>
                <a:cubicBezTo>
                  <a:pt x="17565" y="5910"/>
                  <a:pt x="17515" y="5850"/>
                  <a:pt x="17546" y="5799"/>
                </a:cubicBezTo>
                <a:cubicBezTo>
                  <a:pt x="17571" y="5757"/>
                  <a:pt x="17613" y="5782"/>
                  <a:pt x="17649" y="5765"/>
                </a:cubicBezTo>
                <a:cubicBezTo>
                  <a:pt x="17703" y="5740"/>
                  <a:pt x="17723" y="5685"/>
                  <a:pt x="17749" y="5635"/>
                </a:cubicBezTo>
                <a:cubicBezTo>
                  <a:pt x="17796" y="5545"/>
                  <a:pt x="17826" y="5485"/>
                  <a:pt x="17827" y="5383"/>
                </a:cubicBezTo>
                <a:cubicBezTo>
                  <a:pt x="17827" y="5331"/>
                  <a:pt x="17810" y="5318"/>
                  <a:pt x="17801" y="5275"/>
                </a:cubicBezTo>
                <a:cubicBezTo>
                  <a:pt x="17792" y="5235"/>
                  <a:pt x="17798" y="5186"/>
                  <a:pt x="17798" y="5143"/>
                </a:cubicBezTo>
                <a:cubicBezTo>
                  <a:pt x="17800" y="5088"/>
                  <a:pt x="17795" y="5045"/>
                  <a:pt x="17834" y="5000"/>
                </a:cubicBezTo>
                <a:cubicBezTo>
                  <a:pt x="17868" y="4961"/>
                  <a:pt x="17894" y="4970"/>
                  <a:pt x="17941" y="4957"/>
                </a:cubicBezTo>
                <a:cubicBezTo>
                  <a:pt x="18047" y="4929"/>
                  <a:pt x="18156" y="4934"/>
                  <a:pt x="18269" y="4934"/>
                </a:cubicBezTo>
                <a:cubicBezTo>
                  <a:pt x="18297" y="4934"/>
                  <a:pt x="18372" y="4949"/>
                  <a:pt x="18399" y="4936"/>
                </a:cubicBezTo>
                <a:cubicBezTo>
                  <a:pt x="18436" y="4919"/>
                  <a:pt x="18432" y="4867"/>
                  <a:pt x="18456" y="4833"/>
                </a:cubicBezTo>
                <a:cubicBezTo>
                  <a:pt x="18484" y="4795"/>
                  <a:pt x="18525" y="4774"/>
                  <a:pt x="18548" y="4725"/>
                </a:cubicBezTo>
                <a:cubicBezTo>
                  <a:pt x="18571" y="4675"/>
                  <a:pt x="18572" y="4630"/>
                  <a:pt x="18569" y="4575"/>
                </a:cubicBezTo>
                <a:cubicBezTo>
                  <a:pt x="18563" y="4472"/>
                  <a:pt x="18510" y="4383"/>
                  <a:pt x="18511" y="4277"/>
                </a:cubicBezTo>
                <a:cubicBezTo>
                  <a:pt x="18513" y="4089"/>
                  <a:pt x="18474" y="3854"/>
                  <a:pt x="18539" y="3679"/>
                </a:cubicBezTo>
                <a:cubicBezTo>
                  <a:pt x="18558" y="3629"/>
                  <a:pt x="18562" y="3586"/>
                  <a:pt x="18574" y="3536"/>
                </a:cubicBezTo>
                <a:cubicBezTo>
                  <a:pt x="18583" y="3499"/>
                  <a:pt x="18607" y="3479"/>
                  <a:pt x="18594" y="3427"/>
                </a:cubicBezTo>
                <a:cubicBezTo>
                  <a:pt x="18585" y="3394"/>
                  <a:pt x="18558" y="3367"/>
                  <a:pt x="18540" y="3343"/>
                </a:cubicBezTo>
                <a:cubicBezTo>
                  <a:pt x="18532" y="3332"/>
                  <a:pt x="18514" y="3309"/>
                  <a:pt x="18504" y="3298"/>
                </a:cubicBezTo>
                <a:cubicBezTo>
                  <a:pt x="18485" y="3276"/>
                  <a:pt x="18457" y="3233"/>
                  <a:pt x="18437" y="3217"/>
                </a:cubicBezTo>
                <a:cubicBezTo>
                  <a:pt x="18397" y="3187"/>
                  <a:pt x="18351" y="3189"/>
                  <a:pt x="18310" y="3148"/>
                </a:cubicBezTo>
                <a:cubicBezTo>
                  <a:pt x="18275" y="3114"/>
                  <a:pt x="18250" y="3072"/>
                  <a:pt x="18232" y="3021"/>
                </a:cubicBezTo>
                <a:cubicBezTo>
                  <a:pt x="18194" y="2911"/>
                  <a:pt x="18197" y="2810"/>
                  <a:pt x="18197" y="2693"/>
                </a:cubicBezTo>
                <a:cubicBezTo>
                  <a:pt x="18197" y="2602"/>
                  <a:pt x="18211" y="2541"/>
                  <a:pt x="18147" y="2476"/>
                </a:cubicBezTo>
                <a:cubicBezTo>
                  <a:pt x="18083" y="2411"/>
                  <a:pt x="18018" y="2361"/>
                  <a:pt x="17941" y="2311"/>
                </a:cubicBezTo>
                <a:cubicBezTo>
                  <a:pt x="17898" y="2283"/>
                  <a:pt x="17850" y="2280"/>
                  <a:pt x="17812" y="2246"/>
                </a:cubicBezTo>
                <a:cubicBezTo>
                  <a:pt x="17770" y="2208"/>
                  <a:pt x="17746" y="2143"/>
                  <a:pt x="17706" y="2102"/>
                </a:cubicBezTo>
                <a:cubicBezTo>
                  <a:pt x="17628" y="2020"/>
                  <a:pt x="17551" y="1960"/>
                  <a:pt x="17506" y="1853"/>
                </a:cubicBezTo>
                <a:cubicBezTo>
                  <a:pt x="17474" y="1777"/>
                  <a:pt x="17466" y="1600"/>
                  <a:pt x="17383" y="1560"/>
                </a:cubicBezTo>
                <a:cubicBezTo>
                  <a:pt x="17310" y="1524"/>
                  <a:pt x="17167" y="1562"/>
                  <a:pt x="17086" y="1558"/>
                </a:cubicBezTo>
                <a:cubicBezTo>
                  <a:pt x="17020" y="1555"/>
                  <a:pt x="16942" y="1545"/>
                  <a:pt x="16920" y="1468"/>
                </a:cubicBezTo>
                <a:cubicBezTo>
                  <a:pt x="16908" y="1426"/>
                  <a:pt x="16922" y="1353"/>
                  <a:pt x="16880" y="1323"/>
                </a:cubicBezTo>
                <a:cubicBezTo>
                  <a:pt x="16837" y="1292"/>
                  <a:pt x="16746" y="1333"/>
                  <a:pt x="16698" y="1319"/>
                </a:cubicBezTo>
                <a:cubicBezTo>
                  <a:pt x="16643" y="1304"/>
                  <a:pt x="16637" y="1280"/>
                  <a:pt x="16607" y="1228"/>
                </a:cubicBezTo>
                <a:cubicBezTo>
                  <a:pt x="16591" y="1199"/>
                  <a:pt x="16570" y="1144"/>
                  <a:pt x="16545" y="1136"/>
                </a:cubicBezTo>
                <a:cubicBezTo>
                  <a:pt x="16514" y="1126"/>
                  <a:pt x="16507" y="1148"/>
                  <a:pt x="16486" y="1154"/>
                </a:cubicBezTo>
                <a:cubicBezTo>
                  <a:pt x="16457" y="1163"/>
                  <a:pt x="16437" y="1169"/>
                  <a:pt x="16401" y="1169"/>
                </a:cubicBezTo>
                <a:cubicBezTo>
                  <a:pt x="16385" y="1168"/>
                  <a:pt x="16367" y="1168"/>
                  <a:pt x="16350" y="1167"/>
                </a:cubicBezTo>
                <a:cubicBezTo>
                  <a:pt x="16271" y="1162"/>
                  <a:pt x="16179" y="1153"/>
                  <a:pt x="16109" y="1170"/>
                </a:cubicBezTo>
                <a:cubicBezTo>
                  <a:pt x="16105" y="1171"/>
                  <a:pt x="16100" y="1172"/>
                  <a:pt x="16096" y="1173"/>
                </a:cubicBezTo>
                <a:cubicBezTo>
                  <a:pt x="16127" y="1198"/>
                  <a:pt x="16155" y="1243"/>
                  <a:pt x="16154" y="1278"/>
                </a:cubicBezTo>
                <a:cubicBezTo>
                  <a:pt x="16152" y="1329"/>
                  <a:pt x="16125" y="1358"/>
                  <a:pt x="16082" y="1384"/>
                </a:cubicBezTo>
                <a:cubicBezTo>
                  <a:pt x="16043" y="1407"/>
                  <a:pt x="16039" y="1405"/>
                  <a:pt x="16040" y="1458"/>
                </a:cubicBezTo>
                <a:cubicBezTo>
                  <a:pt x="16041" y="1504"/>
                  <a:pt x="16040" y="1550"/>
                  <a:pt x="16040" y="1596"/>
                </a:cubicBezTo>
                <a:cubicBezTo>
                  <a:pt x="16040" y="1631"/>
                  <a:pt x="16054" y="1683"/>
                  <a:pt x="16022" y="1698"/>
                </a:cubicBezTo>
                <a:cubicBezTo>
                  <a:pt x="15993" y="1712"/>
                  <a:pt x="15934" y="1682"/>
                  <a:pt x="15907" y="1672"/>
                </a:cubicBezTo>
                <a:cubicBezTo>
                  <a:pt x="15818" y="1639"/>
                  <a:pt x="15795" y="1582"/>
                  <a:pt x="15769" y="1502"/>
                </a:cubicBezTo>
                <a:cubicBezTo>
                  <a:pt x="15744" y="1422"/>
                  <a:pt x="15675" y="1418"/>
                  <a:pt x="15621" y="1477"/>
                </a:cubicBezTo>
                <a:cubicBezTo>
                  <a:pt x="15605" y="1494"/>
                  <a:pt x="15590" y="1512"/>
                  <a:pt x="15578" y="1533"/>
                </a:cubicBezTo>
                <a:cubicBezTo>
                  <a:pt x="15575" y="1538"/>
                  <a:pt x="15563" y="1572"/>
                  <a:pt x="15561" y="1573"/>
                </a:cubicBezTo>
                <a:cubicBezTo>
                  <a:pt x="15538" y="1592"/>
                  <a:pt x="15461" y="1577"/>
                  <a:pt x="15431" y="1577"/>
                </a:cubicBezTo>
                <a:cubicBezTo>
                  <a:pt x="15387" y="1577"/>
                  <a:pt x="15358" y="1573"/>
                  <a:pt x="15317" y="1561"/>
                </a:cubicBezTo>
                <a:cubicBezTo>
                  <a:pt x="15277" y="1550"/>
                  <a:pt x="15263" y="1553"/>
                  <a:pt x="15241" y="1577"/>
                </a:cubicBezTo>
                <a:cubicBezTo>
                  <a:pt x="15191" y="1629"/>
                  <a:pt x="15192" y="1719"/>
                  <a:pt x="15109" y="1738"/>
                </a:cubicBezTo>
                <a:cubicBezTo>
                  <a:pt x="15092" y="1741"/>
                  <a:pt x="15073" y="1737"/>
                  <a:pt x="15055" y="1741"/>
                </a:cubicBezTo>
                <a:cubicBezTo>
                  <a:pt x="15043" y="1744"/>
                  <a:pt x="15031" y="1755"/>
                  <a:pt x="15013" y="1757"/>
                </a:cubicBezTo>
                <a:cubicBezTo>
                  <a:pt x="14997" y="1759"/>
                  <a:pt x="14971" y="1759"/>
                  <a:pt x="14955" y="1757"/>
                </a:cubicBezTo>
                <a:cubicBezTo>
                  <a:pt x="14937" y="1755"/>
                  <a:pt x="14927" y="1744"/>
                  <a:pt x="14914" y="1741"/>
                </a:cubicBezTo>
                <a:cubicBezTo>
                  <a:pt x="14827" y="1721"/>
                  <a:pt x="14736" y="1740"/>
                  <a:pt x="14651" y="1697"/>
                </a:cubicBezTo>
                <a:cubicBezTo>
                  <a:pt x="14616" y="1680"/>
                  <a:pt x="14580" y="1638"/>
                  <a:pt x="14537" y="1636"/>
                </a:cubicBezTo>
                <a:cubicBezTo>
                  <a:pt x="14487" y="1633"/>
                  <a:pt x="14506" y="1668"/>
                  <a:pt x="14486" y="1702"/>
                </a:cubicBezTo>
                <a:cubicBezTo>
                  <a:pt x="14447" y="1766"/>
                  <a:pt x="14352" y="1756"/>
                  <a:pt x="14291" y="1757"/>
                </a:cubicBezTo>
                <a:cubicBezTo>
                  <a:pt x="14253" y="1757"/>
                  <a:pt x="14222" y="1762"/>
                  <a:pt x="14191" y="1743"/>
                </a:cubicBezTo>
                <a:cubicBezTo>
                  <a:pt x="14160" y="1723"/>
                  <a:pt x="14135" y="1687"/>
                  <a:pt x="14115" y="1657"/>
                </a:cubicBezTo>
                <a:cubicBezTo>
                  <a:pt x="14072" y="1596"/>
                  <a:pt x="14019" y="1535"/>
                  <a:pt x="14004" y="1458"/>
                </a:cubicBezTo>
                <a:cubicBezTo>
                  <a:pt x="13995" y="1406"/>
                  <a:pt x="14018" y="1389"/>
                  <a:pt x="13972" y="1352"/>
                </a:cubicBezTo>
                <a:cubicBezTo>
                  <a:pt x="13945" y="1331"/>
                  <a:pt x="13905" y="1325"/>
                  <a:pt x="13886" y="1299"/>
                </a:cubicBezTo>
                <a:cubicBezTo>
                  <a:pt x="13869" y="1278"/>
                  <a:pt x="13879" y="1259"/>
                  <a:pt x="13873" y="1237"/>
                </a:cubicBezTo>
                <a:cubicBezTo>
                  <a:pt x="13868" y="1220"/>
                  <a:pt x="13856" y="1217"/>
                  <a:pt x="13852" y="1199"/>
                </a:cubicBezTo>
                <a:cubicBezTo>
                  <a:pt x="13844" y="1164"/>
                  <a:pt x="13873" y="1114"/>
                  <a:pt x="13836" y="1097"/>
                </a:cubicBezTo>
                <a:cubicBezTo>
                  <a:pt x="13799" y="1081"/>
                  <a:pt x="13751" y="1106"/>
                  <a:pt x="13721" y="1119"/>
                </a:cubicBezTo>
                <a:cubicBezTo>
                  <a:pt x="13705" y="1126"/>
                  <a:pt x="13693" y="1124"/>
                  <a:pt x="13677" y="1133"/>
                </a:cubicBezTo>
                <a:cubicBezTo>
                  <a:pt x="13653" y="1147"/>
                  <a:pt x="13658" y="1155"/>
                  <a:pt x="13626" y="1159"/>
                </a:cubicBezTo>
                <a:cubicBezTo>
                  <a:pt x="13568" y="1167"/>
                  <a:pt x="13548" y="1158"/>
                  <a:pt x="13534" y="1099"/>
                </a:cubicBezTo>
                <a:cubicBezTo>
                  <a:pt x="13527" y="1065"/>
                  <a:pt x="13540" y="1026"/>
                  <a:pt x="13507" y="1003"/>
                </a:cubicBezTo>
                <a:cubicBezTo>
                  <a:pt x="13479" y="983"/>
                  <a:pt x="13431" y="1000"/>
                  <a:pt x="13415" y="961"/>
                </a:cubicBezTo>
                <a:cubicBezTo>
                  <a:pt x="13409" y="947"/>
                  <a:pt x="13416" y="912"/>
                  <a:pt x="13420" y="899"/>
                </a:cubicBezTo>
                <a:cubicBezTo>
                  <a:pt x="13434" y="854"/>
                  <a:pt x="13444" y="874"/>
                  <a:pt x="13474" y="860"/>
                </a:cubicBezTo>
                <a:cubicBezTo>
                  <a:pt x="13506" y="846"/>
                  <a:pt x="13526" y="828"/>
                  <a:pt x="13553" y="804"/>
                </a:cubicBezTo>
                <a:cubicBezTo>
                  <a:pt x="13571" y="788"/>
                  <a:pt x="13577" y="808"/>
                  <a:pt x="13588" y="781"/>
                </a:cubicBezTo>
                <a:cubicBezTo>
                  <a:pt x="13595" y="766"/>
                  <a:pt x="13588" y="720"/>
                  <a:pt x="13584" y="704"/>
                </a:cubicBezTo>
                <a:cubicBezTo>
                  <a:pt x="13489" y="685"/>
                  <a:pt x="13399" y="646"/>
                  <a:pt x="13302" y="641"/>
                </a:cubicBezTo>
                <a:cubicBezTo>
                  <a:pt x="13263" y="639"/>
                  <a:pt x="13234" y="621"/>
                  <a:pt x="13202" y="606"/>
                </a:cubicBezTo>
                <a:cubicBezTo>
                  <a:pt x="13168" y="590"/>
                  <a:pt x="13130" y="585"/>
                  <a:pt x="13102" y="561"/>
                </a:cubicBezTo>
                <a:cubicBezTo>
                  <a:pt x="13007" y="480"/>
                  <a:pt x="12919" y="255"/>
                  <a:pt x="12755" y="326"/>
                </a:cubicBezTo>
                <a:cubicBezTo>
                  <a:pt x="12713" y="343"/>
                  <a:pt x="12697" y="398"/>
                  <a:pt x="12664" y="421"/>
                </a:cubicBezTo>
                <a:cubicBezTo>
                  <a:pt x="12627" y="447"/>
                  <a:pt x="12566" y="474"/>
                  <a:pt x="12522" y="482"/>
                </a:cubicBezTo>
                <a:cubicBezTo>
                  <a:pt x="12407" y="502"/>
                  <a:pt x="12369" y="415"/>
                  <a:pt x="12284" y="361"/>
                </a:cubicBezTo>
                <a:cubicBezTo>
                  <a:pt x="12245" y="336"/>
                  <a:pt x="12222" y="332"/>
                  <a:pt x="12217" y="282"/>
                </a:cubicBezTo>
                <a:cubicBezTo>
                  <a:pt x="12213" y="240"/>
                  <a:pt x="12217" y="194"/>
                  <a:pt x="12218" y="152"/>
                </a:cubicBezTo>
                <a:cubicBezTo>
                  <a:pt x="12218" y="111"/>
                  <a:pt x="12221" y="88"/>
                  <a:pt x="12188" y="62"/>
                </a:cubicBezTo>
                <a:cubicBezTo>
                  <a:pt x="12155" y="37"/>
                  <a:pt x="12104" y="37"/>
                  <a:pt x="12067" y="27"/>
                </a:cubicBezTo>
                <a:cubicBezTo>
                  <a:pt x="12035" y="18"/>
                  <a:pt x="12002" y="21"/>
                  <a:pt x="11970" y="12"/>
                </a:cubicBezTo>
                <a:cubicBezTo>
                  <a:pt x="11948" y="7"/>
                  <a:pt x="11926" y="-3"/>
                  <a:pt x="11903" y="1"/>
                </a:cubicBezTo>
                <a:cubicBezTo>
                  <a:pt x="11866" y="9"/>
                  <a:pt x="11837" y="50"/>
                  <a:pt x="11814" y="82"/>
                </a:cubicBezTo>
                <a:cubicBezTo>
                  <a:pt x="11763" y="150"/>
                  <a:pt x="11710" y="185"/>
                  <a:pt x="11635" y="226"/>
                </a:cubicBezTo>
                <a:cubicBezTo>
                  <a:pt x="11586" y="252"/>
                  <a:pt x="11531" y="274"/>
                  <a:pt x="11477" y="282"/>
                </a:cubicBezTo>
                <a:cubicBezTo>
                  <a:pt x="11431" y="290"/>
                  <a:pt x="11381" y="300"/>
                  <a:pt x="11334" y="301"/>
                </a:cubicBezTo>
                <a:cubicBezTo>
                  <a:pt x="11296" y="303"/>
                  <a:pt x="11258" y="300"/>
                  <a:pt x="11220" y="301"/>
                </a:cubicBezTo>
                <a:cubicBezTo>
                  <a:pt x="11173" y="302"/>
                  <a:pt x="11136" y="322"/>
                  <a:pt x="11087" y="321"/>
                </a:cubicBezTo>
                <a:cubicBezTo>
                  <a:pt x="11049" y="321"/>
                  <a:pt x="11011" y="323"/>
                  <a:pt x="10973" y="322"/>
                </a:cubicBezTo>
                <a:cubicBezTo>
                  <a:pt x="10932" y="320"/>
                  <a:pt x="10904" y="300"/>
                  <a:pt x="10868" y="277"/>
                </a:cubicBezTo>
                <a:cubicBezTo>
                  <a:pt x="10830" y="253"/>
                  <a:pt x="10794" y="210"/>
                  <a:pt x="10754" y="191"/>
                </a:cubicBezTo>
                <a:cubicBezTo>
                  <a:pt x="10736" y="182"/>
                  <a:pt x="10726" y="186"/>
                  <a:pt x="10707" y="182"/>
                </a:cubicBezTo>
                <a:cubicBezTo>
                  <a:pt x="10682" y="178"/>
                  <a:pt x="10661" y="165"/>
                  <a:pt x="10636" y="161"/>
                </a:cubicBezTo>
                <a:cubicBezTo>
                  <a:pt x="10594" y="153"/>
                  <a:pt x="10547" y="172"/>
                  <a:pt x="10507" y="181"/>
                </a:cubicBezTo>
                <a:cubicBezTo>
                  <a:pt x="10454" y="194"/>
                  <a:pt x="10435" y="197"/>
                  <a:pt x="10431" y="251"/>
                </a:cubicBezTo>
                <a:cubicBezTo>
                  <a:pt x="10427" y="302"/>
                  <a:pt x="10392" y="446"/>
                  <a:pt x="10317" y="390"/>
                </a:cubicBezTo>
                <a:cubicBezTo>
                  <a:pt x="10272" y="356"/>
                  <a:pt x="10290" y="315"/>
                  <a:pt x="10280" y="270"/>
                </a:cubicBezTo>
                <a:cubicBezTo>
                  <a:pt x="10274" y="241"/>
                  <a:pt x="10278" y="249"/>
                  <a:pt x="10251" y="240"/>
                </a:cubicBezTo>
                <a:cubicBezTo>
                  <a:pt x="10236" y="236"/>
                  <a:pt x="10190" y="235"/>
                  <a:pt x="10176" y="242"/>
                </a:cubicBezTo>
                <a:cubicBezTo>
                  <a:pt x="10144" y="259"/>
                  <a:pt x="10145" y="318"/>
                  <a:pt x="10137" y="351"/>
                </a:cubicBezTo>
                <a:cubicBezTo>
                  <a:pt x="10120" y="413"/>
                  <a:pt x="10105" y="393"/>
                  <a:pt x="10052" y="405"/>
                </a:cubicBezTo>
                <a:cubicBezTo>
                  <a:pt x="10005" y="416"/>
                  <a:pt x="9966" y="417"/>
                  <a:pt x="9918" y="420"/>
                </a:cubicBezTo>
                <a:cubicBezTo>
                  <a:pt x="9872" y="423"/>
                  <a:pt x="9833" y="438"/>
                  <a:pt x="9785" y="440"/>
                </a:cubicBezTo>
                <a:cubicBezTo>
                  <a:pt x="9755" y="441"/>
                  <a:pt x="9701" y="448"/>
                  <a:pt x="9688" y="479"/>
                </a:cubicBezTo>
                <a:cubicBezTo>
                  <a:pt x="9675" y="512"/>
                  <a:pt x="9695" y="573"/>
                  <a:pt x="9691" y="610"/>
                </a:cubicBezTo>
                <a:cubicBezTo>
                  <a:pt x="9685" y="658"/>
                  <a:pt x="9640" y="673"/>
                  <a:pt x="9595" y="680"/>
                </a:cubicBezTo>
                <a:cubicBezTo>
                  <a:pt x="9557" y="687"/>
                  <a:pt x="9528" y="692"/>
                  <a:pt x="9491" y="698"/>
                </a:cubicBezTo>
                <a:cubicBezTo>
                  <a:pt x="9428" y="710"/>
                  <a:pt x="9429" y="751"/>
                  <a:pt x="9414" y="810"/>
                </a:cubicBezTo>
                <a:cubicBezTo>
                  <a:pt x="9403" y="855"/>
                  <a:pt x="9389" y="878"/>
                  <a:pt x="9349" y="899"/>
                </a:cubicBezTo>
                <a:cubicBezTo>
                  <a:pt x="9278" y="934"/>
                  <a:pt x="9202" y="955"/>
                  <a:pt x="9134" y="993"/>
                </a:cubicBezTo>
                <a:cubicBezTo>
                  <a:pt x="9103" y="1010"/>
                  <a:pt x="9074" y="1024"/>
                  <a:pt x="9044" y="1043"/>
                </a:cubicBezTo>
                <a:cubicBezTo>
                  <a:pt x="9007" y="1066"/>
                  <a:pt x="8982" y="1069"/>
                  <a:pt x="9005" y="1108"/>
                </a:cubicBezTo>
                <a:cubicBezTo>
                  <a:pt x="9014" y="1123"/>
                  <a:pt x="9025" y="1132"/>
                  <a:pt x="9037" y="1138"/>
                </a:cubicBezTo>
                <a:cubicBezTo>
                  <a:pt x="9056" y="1147"/>
                  <a:pt x="9077" y="1151"/>
                  <a:pt x="9096" y="1162"/>
                </a:cubicBezTo>
                <a:cubicBezTo>
                  <a:pt x="9144" y="1190"/>
                  <a:pt x="9133" y="1220"/>
                  <a:pt x="9138" y="1267"/>
                </a:cubicBezTo>
                <a:cubicBezTo>
                  <a:pt x="9141" y="1298"/>
                  <a:pt x="9159" y="1328"/>
                  <a:pt x="9184" y="1357"/>
                </a:cubicBezTo>
                <a:cubicBezTo>
                  <a:pt x="9225" y="1404"/>
                  <a:pt x="9285" y="1446"/>
                  <a:pt x="9321" y="1476"/>
                </a:cubicBezTo>
                <a:cubicBezTo>
                  <a:pt x="9363" y="1510"/>
                  <a:pt x="9361" y="1548"/>
                  <a:pt x="9395" y="1585"/>
                </a:cubicBezTo>
                <a:cubicBezTo>
                  <a:pt x="9428" y="1619"/>
                  <a:pt x="9462" y="1609"/>
                  <a:pt x="9500" y="1630"/>
                </a:cubicBezTo>
                <a:cubicBezTo>
                  <a:pt x="9543" y="1653"/>
                  <a:pt x="9554" y="1673"/>
                  <a:pt x="9543" y="1716"/>
                </a:cubicBezTo>
                <a:cubicBezTo>
                  <a:pt x="9531" y="1762"/>
                  <a:pt x="9520" y="1784"/>
                  <a:pt x="9519" y="1835"/>
                </a:cubicBezTo>
                <a:cubicBezTo>
                  <a:pt x="9519" y="1895"/>
                  <a:pt x="9529" y="1886"/>
                  <a:pt x="9572" y="1919"/>
                </a:cubicBezTo>
                <a:cubicBezTo>
                  <a:pt x="9604" y="1944"/>
                  <a:pt x="9613" y="1966"/>
                  <a:pt x="9615" y="2006"/>
                </a:cubicBezTo>
                <a:cubicBezTo>
                  <a:pt x="9616" y="2060"/>
                  <a:pt x="9595" y="2100"/>
                  <a:pt x="9595" y="2154"/>
                </a:cubicBezTo>
                <a:cubicBezTo>
                  <a:pt x="9596" y="2195"/>
                  <a:pt x="9599" y="2237"/>
                  <a:pt x="9586" y="2273"/>
                </a:cubicBezTo>
                <a:cubicBezTo>
                  <a:pt x="9574" y="2308"/>
                  <a:pt x="9564" y="2326"/>
                  <a:pt x="9558" y="2363"/>
                </a:cubicBezTo>
                <a:cubicBezTo>
                  <a:pt x="9550" y="2408"/>
                  <a:pt x="9537" y="2471"/>
                  <a:pt x="9519" y="2514"/>
                </a:cubicBezTo>
                <a:cubicBezTo>
                  <a:pt x="9492" y="2580"/>
                  <a:pt x="9438" y="2622"/>
                  <a:pt x="9423" y="2691"/>
                </a:cubicBezTo>
                <a:cubicBezTo>
                  <a:pt x="9417" y="2718"/>
                  <a:pt x="9417" y="2785"/>
                  <a:pt x="9423" y="2812"/>
                </a:cubicBezTo>
                <a:cubicBezTo>
                  <a:pt x="9431" y="2848"/>
                  <a:pt x="9465" y="2875"/>
                  <a:pt x="9477" y="2910"/>
                </a:cubicBezTo>
                <a:cubicBezTo>
                  <a:pt x="9500" y="2979"/>
                  <a:pt x="9442" y="3032"/>
                  <a:pt x="9393" y="3068"/>
                </a:cubicBezTo>
                <a:cubicBezTo>
                  <a:pt x="9367" y="3087"/>
                  <a:pt x="9334" y="3097"/>
                  <a:pt x="9309" y="3121"/>
                </a:cubicBezTo>
                <a:cubicBezTo>
                  <a:pt x="9271" y="3159"/>
                  <a:pt x="9268" y="3212"/>
                  <a:pt x="9253" y="3260"/>
                </a:cubicBezTo>
                <a:cubicBezTo>
                  <a:pt x="9230" y="3331"/>
                  <a:pt x="9209" y="3412"/>
                  <a:pt x="9191" y="3489"/>
                </a:cubicBezTo>
                <a:cubicBezTo>
                  <a:pt x="9187" y="3507"/>
                  <a:pt x="9166" y="3528"/>
                  <a:pt x="9175" y="3550"/>
                </a:cubicBezTo>
                <a:cubicBezTo>
                  <a:pt x="9185" y="3577"/>
                  <a:pt x="9192" y="3560"/>
                  <a:pt x="9214" y="3568"/>
                </a:cubicBezTo>
                <a:cubicBezTo>
                  <a:pt x="9260" y="3583"/>
                  <a:pt x="9310" y="3603"/>
                  <a:pt x="9352" y="3623"/>
                </a:cubicBezTo>
                <a:cubicBezTo>
                  <a:pt x="9390" y="3641"/>
                  <a:pt x="9400" y="3642"/>
                  <a:pt x="9405" y="3687"/>
                </a:cubicBezTo>
                <a:cubicBezTo>
                  <a:pt x="9411" y="3736"/>
                  <a:pt x="9405" y="3789"/>
                  <a:pt x="9405" y="3837"/>
                </a:cubicBezTo>
                <a:cubicBezTo>
                  <a:pt x="9405" y="3918"/>
                  <a:pt x="9390" y="4018"/>
                  <a:pt x="9406" y="4096"/>
                </a:cubicBezTo>
                <a:cubicBezTo>
                  <a:pt x="9411" y="4118"/>
                  <a:pt x="9422" y="4133"/>
                  <a:pt x="9425" y="4156"/>
                </a:cubicBezTo>
                <a:cubicBezTo>
                  <a:pt x="9427" y="4176"/>
                  <a:pt x="9419" y="4196"/>
                  <a:pt x="9425" y="4216"/>
                </a:cubicBezTo>
                <a:cubicBezTo>
                  <a:pt x="9431" y="4239"/>
                  <a:pt x="9453" y="4255"/>
                  <a:pt x="9462" y="4277"/>
                </a:cubicBezTo>
                <a:cubicBezTo>
                  <a:pt x="9475" y="4305"/>
                  <a:pt x="9470" y="4336"/>
                  <a:pt x="9499" y="4347"/>
                </a:cubicBezTo>
                <a:cubicBezTo>
                  <a:pt x="9575" y="4376"/>
                  <a:pt x="9652" y="4291"/>
                  <a:pt x="9726" y="4287"/>
                </a:cubicBezTo>
                <a:cubicBezTo>
                  <a:pt x="9729" y="4363"/>
                  <a:pt x="9785" y="4421"/>
                  <a:pt x="9828" y="4481"/>
                </a:cubicBezTo>
                <a:cubicBezTo>
                  <a:pt x="9845" y="4504"/>
                  <a:pt x="9879" y="4533"/>
                  <a:pt x="9904" y="4540"/>
                </a:cubicBezTo>
                <a:cubicBezTo>
                  <a:pt x="9944" y="4552"/>
                  <a:pt x="9989" y="4535"/>
                  <a:pt x="10030" y="4548"/>
                </a:cubicBezTo>
                <a:cubicBezTo>
                  <a:pt x="10027" y="4569"/>
                  <a:pt x="10017" y="4564"/>
                  <a:pt x="10004" y="4582"/>
                </a:cubicBezTo>
                <a:cubicBezTo>
                  <a:pt x="9984" y="4611"/>
                  <a:pt x="9975" y="4633"/>
                  <a:pt x="9961" y="4665"/>
                </a:cubicBezTo>
                <a:cubicBezTo>
                  <a:pt x="9946" y="4699"/>
                  <a:pt x="9910" y="4738"/>
                  <a:pt x="9929" y="4772"/>
                </a:cubicBezTo>
                <a:cubicBezTo>
                  <a:pt x="9947" y="4805"/>
                  <a:pt x="9991" y="4805"/>
                  <a:pt x="10010" y="4843"/>
                </a:cubicBezTo>
                <a:cubicBezTo>
                  <a:pt x="10021" y="4866"/>
                  <a:pt x="10011" y="4873"/>
                  <a:pt x="10031" y="4889"/>
                </a:cubicBezTo>
                <a:cubicBezTo>
                  <a:pt x="10046" y="4901"/>
                  <a:pt x="10069" y="4901"/>
                  <a:pt x="10085" y="4908"/>
                </a:cubicBezTo>
                <a:cubicBezTo>
                  <a:pt x="10133" y="4927"/>
                  <a:pt x="10115" y="4938"/>
                  <a:pt x="10131" y="4983"/>
                </a:cubicBezTo>
                <a:cubicBezTo>
                  <a:pt x="10138" y="5002"/>
                  <a:pt x="10159" y="5012"/>
                  <a:pt x="10165" y="5033"/>
                </a:cubicBezTo>
                <a:cubicBezTo>
                  <a:pt x="10170" y="5051"/>
                  <a:pt x="10166" y="5073"/>
                  <a:pt x="10166" y="5092"/>
                </a:cubicBezTo>
                <a:cubicBezTo>
                  <a:pt x="10165" y="5132"/>
                  <a:pt x="10170" y="5152"/>
                  <a:pt x="10185" y="5186"/>
                </a:cubicBezTo>
                <a:cubicBezTo>
                  <a:pt x="10198" y="5217"/>
                  <a:pt x="10187" y="5224"/>
                  <a:pt x="10221" y="5238"/>
                </a:cubicBezTo>
                <a:cubicBezTo>
                  <a:pt x="10248" y="5249"/>
                  <a:pt x="10288" y="5242"/>
                  <a:pt x="10315" y="5242"/>
                </a:cubicBezTo>
                <a:cubicBezTo>
                  <a:pt x="10352" y="5241"/>
                  <a:pt x="10407" y="5231"/>
                  <a:pt x="10442" y="5242"/>
                </a:cubicBezTo>
                <a:cubicBezTo>
                  <a:pt x="10470" y="5252"/>
                  <a:pt x="10514" y="5296"/>
                  <a:pt x="10532" y="5321"/>
                </a:cubicBezTo>
                <a:cubicBezTo>
                  <a:pt x="10556" y="5354"/>
                  <a:pt x="10581" y="5394"/>
                  <a:pt x="10603" y="5426"/>
                </a:cubicBezTo>
                <a:cubicBezTo>
                  <a:pt x="10625" y="5457"/>
                  <a:pt x="10622" y="5491"/>
                  <a:pt x="10636" y="5524"/>
                </a:cubicBezTo>
                <a:cubicBezTo>
                  <a:pt x="10651" y="5561"/>
                  <a:pt x="10662" y="5615"/>
                  <a:pt x="10681" y="5648"/>
                </a:cubicBezTo>
                <a:cubicBezTo>
                  <a:pt x="10701" y="5684"/>
                  <a:pt x="10753" y="5694"/>
                  <a:pt x="10772" y="5724"/>
                </a:cubicBezTo>
                <a:cubicBezTo>
                  <a:pt x="10787" y="5749"/>
                  <a:pt x="10774" y="5814"/>
                  <a:pt x="10774" y="5844"/>
                </a:cubicBezTo>
                <a:cubicBezTo>
                  <a:pt x="10774" y="5883"/>
                  <a:pt x="10765" y="5938"/>
                  <a:pt x="10777" y="5975"/>
                </a:cubicBezTo>
                <a:cubicBezTo>
                  <a:pt x="10809" y="5979"/>
                  <a:pt x="10851" y="6000"/>
                  <a:pt x="10878" y="6019"/>
                </a:cubicBezTo>
                <a:cubicBezTo>
                  <a:pt x="10911" y="6042"/>
                  <a:pt x="10906" y="6070"/>
                  <a:pt x="10930" y="6100"/>
                </a:cubicBezTo>
                <a:cubicBezTo>
                  <a:pt x="10955" y="6130"/>
                  <a:pt x="10974" y="6129"/>
                  <a:pt x="10965" y="6178"/>
                </a:cubicBezTo>
                <a:cubicBezTo>
                  <a:pt x="10960" y="6207"/>
                  <a:pt x="10943" y="6228"/>
                  <a:pt x="10929" y="6250"/>
                </a:cubicBezTo>
                <a:cubicBezTo>
                  <a:pt x="10904" y="6289"/>
                  <a:pt x="10846" y="6330"/>
                  <a:pt x="10833" y="6379"/>
                </a:cubicBezTo>
                <a:cubicBezTo>
                  <a:pt x="10817" y="6439"/>
                  <a:pt x="10812" y="6491"/>
                  <a:pt x="10812" y="6557"/>
                </a:cubicBezTo>
                <a:cubicBezTo>
                  <a:pt x="10812" y="6585"/>
                  <a:pt x="10818" y="6620"/>
                  <a:pt x="10813" y="6647"/>
                </a:cubicBezTo>
                <a:cubicBezTo>
                  <a:pt x="10807" y="6677"/>
                  <a:pt x="10794" y="6676"/>
                  <a:pt x="10778" y="6700"/>
                </a:cubicBezTo>
                <a:cubicBezTo>
                  <a:pt x="10765" y="6720"/>
                  <a:pt x="10753" y="6762"/>
                  <a:pt x="10745" y="6786"/>
                </a:cubicBezTo>
                <a:cubicBezTo>
                  <a:pt x="10735" y="6817"/>
                  <a:pt x="10745" y="6847"/>
                  <a:pt x="10737" y="6876"/>
                </a:cubicBezTo>
                <a:cubicBezTo>
                  <a:pt x="10730" y="6906"/>
                  <a:pt x="10702" y="6921"/>
                  <a:pt x="10697" y="6955"/>
                </a:cubicBezTo>
                <a:cubicBezTo>
                  <a:pt x="10692" y="6990"/>
                  <a:pt x="10693" y="6994"/>
                  <a:pt x="10679" y="7025"/>
                </a:cubicBezTo>
                <a:cubicBezTo>
                  <a:pt x="10658" y="7070"/>
                  <a:pt x="10635" y="7147"/>
                  <a:pt x="10713" y="7152"/>
                </a:cubicBezTo>
                <a:cubicBezTo>
                  <a:pt x="10737" y="7107"/>
                  <a:pt x="10766" y="7065"/>
                  <a:pt x="10791" y="7023"/>
                </a:cubicBezTo>
                <a:cubicBezTo>
                  <a:pt x="10807" y="6995"/>
                  <a:pt x="10797" y="6987"/>
                  <a:pt x="10830" y="6969"/>
                </a:cubicBezTo>
                <a:cubicBezTo>
                  <a:pt x="10855" y="6956"/>
                  <a:pt x="10887" y="6960"/>
                  <a:pt x="10905" y="6941"/>
                </a:cubicBezTo>
                <a:cubicBezTo>
                  <a:pt x="10895" y="6937"/>
                  <a:pt x="10890" y="6930"/>
                  <a:pt x="10890" y="6919"/>
                </a:cubicBezTo>
                <a:cubicBezTo>
                  <a:pt x="10928" y="6907"/>
                  <a:pt x="10994" y="6907"/>
                  <a:pt x="11021" y="6938"/>
                </a:cubicBezTo>
                <a:cubicBezTo>
                  <a:pt x="11054" y="6976"/>
                  <a:pt x="11075" y="7027"/>
                  <a:pt x="11092" y="7074"/>
                </a:cubicBezTo>
                <a:cubicBezTo>
                  <a:pt x="11106" y="7113"/>
                  <a:pt x="11128" y="7156"/>
                  <a:pt x="11136" y="7193"/>
                </a:cubicBezTo>
                <a:cubicBezTo>
                  <a:pt x="11141" y="7214"/>
                  <a:pt x="11134" y="7242"/>
                  <a:pt x="11134" y="7265"/>
                </a:cubicBezTo>
                <a:cubicBezTo>
                  <a:pt x="11136" y="7299"/>
                  <a:pt x="11148" y="7329"/>
                  <a:pt x="11153" y="7363"/>
                </a:cubicBezTo>
                <a:cubicBezTo>
                  <a:pt x="11165" y="7446"/>
                  <a:pt x="11134" y="7538"/>
                  <a:pt x="11177" y="7612"/>
                </a:cubicBezTo>
                <a:cubicBezTo>
                  <a:pt x="11181" y="7618"/>
                  <a:pt x="11184" y="7624"/>
                  <a:pt x="11187" y="7629"/>
                </a:cubicBezTo>
                <a:cubicBezTo>
                  <a:pt x="11212" y="7668"/>
                  <a:pt x="11233" y="7692"/>
                  <a:pt x="11229" y="7745"/>
                </a:cubicBezTo>
                <a:cubicBezTo>
                  <a:pt x="11223" y="7818"/>
                  <a:pt x="11193" y="7873"/>
                  <a:pt x="11159" y="7933"/>
                </a:cubicBezTo>
                <a:cubicBezTo>
                  <a:pt x="11115" y="8007"/>
                  <a:pt x="11071" y="8092"/>
                  <a:pt x="11059" y="8180"/>
                </a:cubicBezTo>
                <a:cubicBezTo>
                  <a:pt x="11052" y="8227"/>
                  <a:pt x="11076" y="8272"/>
                  <a:pt x="11036" y="8305"/>
                </a:cubicBezTo>
                <a:cubicBezTo>
                  <a:pt x="11009" y="8328"/>
                  <a:pt x="10945" y="8343"/>
                  <a:pt x="10911" y="8355"/>
                </a:cubicBezTo>
                <a:cubicBezTo>
                  <a:pt x="10864" y="8372"/>
                  <a:pt x="10834" y="8390"/>
                  <a:pt x="10783" y="8390"/>
                </a:cubicBezTo>
                <a:cubicBezTo>
                  <a:pt x="10736" y="8389"/>
                  <a:pt x="10688" y="8390"/>
                  <a:pt x="10641" y="8389"/>
                </a:cubicBezTo>
                <a:cubicBezTo>
                  <a:pt x="10588" y="8389"/>
                  <a:pt x="10544" y="8396"/>
                  <a:pt x="10492" y="8405"/>
                </a:cubicBezTo>
                <a:cubicBezTo>
                  <a:pt x="10425" y="8417"/>
                  <a:pt x="10345" y="8390"/>
                  <a:pt x="10281" y="8412"/>
                </a:cubicBezTo>
                <a:cubicBezTo>
                  <a:pt x="10285" y="8478"/>
                  <a:pt x="10212" y="8542"/>
                  <a:pt x="10156" y="8520"/>
                </a:cubicBezTo>
                <a:cubicBezTo>
                  <a:pt x="10108" y="8501"/>
                  <a:pt x="10028" y="8435"/>
                  <a:pt x="10014" y="8379"/>
                </a:cubicBezTo>
                <a:cubicBezTo>
                  <a:pt x="10004" y="8336"/>
                  <a:pt x="10030" y="8268"/>
                  <a:pt x="9976" y="8248"/>
                </a:cubicBezTo>
                <a:cubicBezTo>
                  <a:pt x="9943" y="8236"/>
                  <a:pt x="9825" y="8239"/>
                  <a:pt x="9807" y="8268"/>
                </a:cubicBezTo>
                <a:cubicBezTo>
                  <a:pt x="9790" y="8297"/>
                  <a:pt x="9813" y="8328"/>
                  <a:pt x="9819" y="8354"/>
                </a:cubicBezTo>
                <a:cubicBezTo>
                  <a:pt x="9827" y="8388"/>
                  <a:pt x="9826" y="8429"/>
                  <a:pt x="9824" y="8465"/>
                </a:cubicBezTo>
                <a:cubicBezTo>
                  <a:pt x="9820" y="8534"/>
                  <a:pt x="9785" y="8521"/>
                  <a:pt x="9732" y="8533"/>
                </a:cubicBezTo>
                <a:cubicBezTo>
                  <a:pt x="9712" y="8538"/>
                  <a:pt x="9699" y="8549"/>
                  <a:pt x="9669" y="8549"/>
                </a:cubicBezTo>
                <a:cubicBezTo>
                  <a:pt x="9620" y="8548"/>
                  <a:pt x="9571" y="8548"/>
                  <a:pt x="9522" y="8548"/>
                </a:cubicBezTo>
                <a:cubicBezTo>
                  <a:pt x="9454" y="8548"/>
                  <a:pt x="9386" y="8548"/>
                  <a:pt x="9319" y="8548"/>
                </a:cubicBezTo>
                <a:cubicBezTo>
                  <a:pt x="9264" y="8548"/>
                  <a:pt x="9209" y="8548"/>
                  <a:pt x="9154" y="8548"/>
                </a:cubicBezTo>
                <a:cubicBezTo>
                  <a:pt x="9078" y="8549"/>
                  <a:pt x="9037" y="8620"/>
                  <a:pt x="8959" y="8629"/>
                </a:cubicBezTo>
                <a:cubicBezTo>
                  <a:pt x="8892" y="8637"/>
                  <a:pt x="8836" y="8638"/>
                  <a:pt x="8774" y="8667"/>
                </a:cubicBezTo>
                <a:cubicBezTo>
                  <a:pt x="8716" y="8694"/>
                  <a:pt x="8675" y="8739"/>
                  <a:pt x="8615" y="8766"/>
                </a:cubicBezTo>
                <a:cubicBezTo>
                  <a:pt x="8568" y="8786"/>
                  <a:pt x="8537" y="8809"/>
                  <a:pt x="8503" y="8850"/>
                </a:cubicBezTo>
                <a:cubicBezTo>
                  <a:pt x="8473" y="8888"/>
                  <a:pt x="8442" y="8918"/>
                  <a:pt x="8434" y="8968"/>
                </a:cubicBezTo>
                <a:cubicBezTo>
                  <a:pt x="8427" y="9008"/>
                  <a:pt x="8437" y="9038"/>
                  <a:pt x="8403" y="9074"/>
                </a:cubicBezTo>
                <a:cubicBezTo>
                  <a:pt x="8379" y="9098"/>
                  <a:pt x="8347" y="9104"/>
                  <a:pt x="8321" y="9126"/>
                </a:cubicBezTo>
                <a:cubicBezTo>
                  <a:pt x="8284" y="9157"/>
                  <a:pt x="8269" y="9172"/>
                  <a:pt x="8218" y="9187"/>
                </a:cubicBezTo>
                <a:cubicBezTo>
                  <a:pt x="8159" y="9205"/>
                  <a:pt x="8102" y="9210"/>
                  <a:pt x="8046" y="9227"/>
                </a:cubicBezTo>
                <a:cubicBezTo>
                  <a:pt x="8034" y="9230"/>
                  <a:pt x="8022" y="9223"/>
                  <a:pt x="8009" y="9228"/>
                </a:cubicBezTo>
                <a:cubicBezTo>
                  <a:pt x="7980" y="9238"/>
                  <a:pt x="7942" y="9282"/>
                  <a:pt x="7915" y="9302"/>
                </a:cubicBezTo>
                <a:cubicBezTo>
                  <a:pt x="7884" y="9325"/>
                  <a:pt x="7854" y="9350"/>
                  <a:pt x="7824" y="9373"/>
                </a:cubicBezTo>
                <a:cubicBezTo>
                  <a:pt x="7773" y="9412"/>
                  <a:pt x="7708" y="9447"/>
                  <a:pt x="7670" y="9489"/>
                </a:cubicBezTo>
                <a:cubicBezTo>
                  <a:pt x="7641" y="9522"/>
                  <a:pt x="7629" y="9530"/>
                  <a:pt x="7587" y="9546"/>
                </a:cubicBezTo>
                <a:cubicBezTo>
                  <a:pt x="7539" y="9563"/>
                  <a:pt x="7534" y="9547"/>
                  <a:pt x="7518" y="9501"/>
                </a:cubicBezTo>
                <a:cubicBezTo>
                  <a:pt x="7507" y="9469"/>
                  <a:pt x="7498" y="9435"/>
                  <a:pt x="7481" y="9406"/>
                </a:cubicBezTo>
                <a:cubicBezTo>
                  <a:pt x="7460" y="9372"/>
                  <a:pt x="7383" y="9311"/>
                  <a:pt x="7390" y="9269"/>
                </a:cubicBezTo>
                <a:cubicBezTo>
                  <a:pt x="7425" y="9250"/>
                  <a:pt x="7447" y="9251"/>
                  <a:pt x="7486" y="9245"/>
                </a:cubicBezTo>
                <a:cubicBezTo>
                  <a:pt x="7526" y="9239"/>
                  <a:pt x="7555" y="9206"/>
                  <a:pt x="7595" y="9203"/>
                </a:cubicBezTo>
                <a:cubicBezTo>
                  <a:pt x="7601" y="9170"/>
                  <a:pt x="7597" y="9157"/>
                  <a:pt x="7620" y="9132"/>
                </a:cubicBezTo>
                <a:cubicBezTo>
                  <a:pt x="7658" y="9092"/>
                  <a:pt x="7720" y="9088"/>
                  <a:pt x="7771" y="9086"/>
                </a:cubicBezTo>
                <a:cubicBezTo>
                  <a:pt x="7798" y="9085"/>
                  <a:pt x="7829" y="9082"/>
                  <a:pt x="7854" y="9089"/>
                </a:cubicBezTo>
                <a:cubicBezTo>
                  <a:pt x="7888" y="9097"/>
                  <a:pt x="7899" y="9118"/>
                  <a:pt x="7944" y="9105"/>
                </a:cubicBezTo>
                <a:cubicBezTo>
                  <a:pt x="7955" y="9076"/>
                  <a:pt x="7919" y="9020"/>
                  <a:pt x="7912" y="8986"/>
                </a:cubicBezTo>
                <a:cubicBezTo>
                  <a:pt x="7904" y="8947"/>
                  <a:pt x="7887" y="8882"/>
                  <a:pt x="7916" y="8846"/>
                </a:cubicBezTo>
                <a:cubicBezTo>
                  <a:pt x="7952" y="8800"/>
                  <a:pt x="8053" y="8796"/>
                  <a:pt x="8104" y="8766"/>
                </a:cubicBezTo>
                <a:cubicBezTo>
                  <a:pt x="8159" y="8735"/>
                  <a:pt x="8206" y="8686"/>
                  <a:pt x="8252" y="8651"/>
                </a:cubicBezTo>
                <a:cubicBezTo>
                  <a:pt x="8294" y="8620"/>
                  <a:pt x="8353" y="8606"/>
                  <a:pt x="8399" y="8588"/>
                </a:cubicBezTo>
                <a:cubicBezTo>
                  <a:pt x="8441" y="8572"/>
                  <a:pt x="8451" y="8547"/>
                  <a:pt x="8476" y="8510"/>
                </a:cubicBezTo>
                <a:cubicBezTo>
                  <a:pt x="8505" y="8467"/>
                  <a:pt x="8545" y="8427"/>
                  <a:pt x="8588" y="8400"/>
                </a:cubicBezTo>
                <a:cubicBezTo>
                  <a:pt x="8611" y="8386"/>
                  <a:pt x="8636" y="8382"/>
                  <a:pt x="8645" y="8351"/>
                </a:cubicBezTo>
                <a:cubicBezTo>
                  <a:pt x="8655" y="8318"/>
                  <a:pt x="8638" y="8274"/>
                  <a:pt x="8643" y="8239"/>
                </a:cubicBezTo>
                <a:cubicBezTo>
                  <a:pt x="8649" y="8204"/>
                  <a:pt x="8671" y="8173"/>
                  <a:pt x="8665" y="8135"/>
                </a:cubicBezTo>
                <a:cubicBezTo>
                  <a:pt x="8653" y="8054"/>
                  <a:pt x="8552" y="7995"/>
                  <a:pt x="8484" y="7972"/>
                </a:cubicBezTo>
                <a:cubicBezTo>
                  <a:pt x="8445" y="7959"/>
                  <a:pt x="8418" y="7945"/>
                  <a:pt x="8381" y="7922"/>
                </a:cubicBezTo>
                <a:cubicBezTo>
                  <a:pt x="8334" y="7892"/>
                  <a:pt x="8275" y="7880"/>
                  <a:pt x="8231" y="7854"/>
                </a:cubicBezTo>
                <a:cubicBezTo>
                  <a:pt x="8200" y="7898"/>
                  <a:pt x="8122" y="7912"/>
                  <a:pt x="8074" y="7911"/>
                </a:cubicBezTo>
                <a:cubicBezTo>
                  <a:pt x="8063" y="7855"/>
                  <a:pt x="7930" y="7864"/>
                  <a:pt x="7892" y="7852"/>
                </a:cubicBezTo>
                <a:cubicBezTo>
                  <a:pt x="7860" y="7842"/>
                  <a:pt x="7870" y="7827"/>
                  <a:pt x="7847" y="7802"/>
                </a:cubicBezTo>
                <a:cubicBezTo>
                  <a:pt x="7823" y="7774"/>
                  <a:pt x="7779" y="7764"/>
                  <a:pt x="7755" y="7733"/>
                </a:cubicBezTo>
                <a:cubicBezTo>
                  <a:pt x="7724" y="7692"/>
                  <a:pt x="7716" y="7658"/>
                  <a:pt x="7660" y="7651"/>
                </a:cubicBezTo>
                <a:cubicBezTo>
                  <a:pt x="7626" y="7646"/>
                  <a:pt x="7586" y="7652"/>
                  <a:pt x="7551" y="7652"/>
                </a:cubicBezTo>
                <a:cubicBezTo>
                  <a:pt x="7519" y="7652"/>
                  <a:pt x="7482" y="7661"/>
                  <a:pt x="7455" y="7641"/>
                </a:cubicBezTo>
                <a:cubicBezTo>
                  <a:pt x="7427" y="7621"/>
                  <a:pt x="7426" y="7583"/>
                  <a:pt x="7403" y="7557"/>
                </a:cubicBezTo>
                <a:cubicBezTo>
                  <a:pt x="7361" y="7508"/>
                  <a:pt x="7292" y="7500"/>
                  <a:pt x="7237" y="7483"/>
                </a:cubicBezTo>
                <a:cubicBezTo>
                  <a:pt x="7209" y="7474"/>
                  <a:pt x="7182" y="7456"/>
                  <a:pt x="7152" y="7452"/>
                </a:cubicBezTo>
                <a:cubicBezTo>
                  <a:pt x="7118" y="7447"/>
                  <a:pt x="7081" y="7452"/>
                  <a:pt x="7047" y="7452"/>
                </a:cubicBezTo>
                <a:cubicBezTo>
                  <a:pt x="6980" y="7452"/>
                  <a:pt x="6933" y="7465"/>
                  <a:pt x="6886" y="7413"/>
                </a:cubicBezTo>
                <a:cubicBezTo>
                  <a:pt x="6842" y="7364"/>
                  <a:pt x="6801" y="7366"/>
                  <a:pt x="6747" y="7355"/>
                </a:cubicBezTo>
                <a:cubicBezTo>
                  <a:pt x="6740" y="7353"/>
                  <a:pt x="6732" y="7351"/>
                  <a:pt x="6724" y="7349"/>
                </a:cubicBezTo>
                <a:cubicBezTo>
                  <a:pt x="6646" y="7327"/>
                  <a:pt x="6643" y="7212"/>
                  <a:pt x="6584" y="7161"/>
                </a:cubicBezTo>
                <a:cubicBezTo>
                  <a:pt x="6528" y="7113"/>
                  <a:pt x="6496" y="7114"/>
                  <a:pt x="6420" y="7114"/>
                </a:cubicBezTo>
                <a:cubicBezTo>
                  <a:pt x="6353" y="7114"/>
                  <a:pt x="6287" y="7113"/>
                  <a:pt x="6220" y="7114"/>
                </a:cubicBezTo>
                <a:cubicBezTo>
                  <a:pt x="6144" y="7115"/>
                  <a:pt x="6107" y="7071"/>
                  <a:pt x="6039" y="7038"/>
                </a:cubicBezTo>
                <a:cubicBezTo>
                  <a:pt x="6007" y="7023"/>
                  <a:pt x="5970" y="7018"/>
                  <a:pt x="5935" y="7014"/>
                </a:cubicBezTo>
                <a:cubicBezTo>
                  <a:pt x="5901" y="7011"/>
                  <a:pt x="5873" y="6999"/>
                  <a:pt x="5840" y="6994"/>
                </a:cubicBezTo>
                <a:cubicBezTo>
                  <a:pt x="5771" y="6983"/>
                  <a:pt x="5691" y="6995"/>
                  <a:pt x="5621" y="6994"/>
                </a:cubicBezTo>
                <a:cubicBezTo>
                  <a:pt x="5576" y="6994"/>
                  <a:pt x="5550" y="6985"/>
                  <a:pt x="5523" y="7022"/>
                </a:cubicBezTo>
                <a:cubicBezTo>
                  <a:pt x="5505" y="7046"/>
                  <a:pt x="5506" y="7079"/>
                  <a:pt x="5489" y="7105"/>
                </a:cubicBezTo>
                <a:cubicBezTo>
                  <a:pt x="5479" y="7119"/>
                  <a:pt x="5462" y="7126"/>
                  <a:pt x="5454" y="7139"/>
                </a:cubicBezTo>
                <a:cubicBezTo>
                  <a:pt x="5447" y="7149"/>
                  <a:pt x="5448" y="7163"/>
                  <a:pt x="5441" y="7173"/>
                </a:cubicBezTo>
                <a:cubicBezTo>
                  <a:pt x="5419" y="7206"/>
                  <a:pt x="5398" y="7238"/>
                  <a:pt x="5376" y="7270"/>
                </a:cubicBezTo>
                <a:cubicBezTo>
                  <a:pt x="5373" y="7275"/>
                  <a:pt x="5369" y="7279"/>
                  <a:pt x="5366" y="7284"/>
                </a:cubicBezTo>
                <a:cubicBezTo>
                  <a:pt x="5332" y="7334"/>
                  <a:pt x="5272" y="7405"/>
                  <a:pt x="5206" y="7369"/>
                </a:cubicBezTo>
                <a:cubicBezTo>
                  <a:pt x="5180" y="7354"/>
                  <a:pt x="5171" y="7323"/>
                  <a:pt x="5160" y="7298"/>
                </a:cubicBezTo>
                <a:cubicBezTo>
                  <a:pt x="5153" y="7284"/>
                  <a:pt x="5143" y="7270"/>
                  <a:pt x="5133" y="7255"/>
                </a:cubicBezTo>
                <a:cubicBezTo>
                  <a:pt x="5124" y="7242"/>
                  <a:pt x="5116" y="7228"/>
                  <a:pt x="5111" y="7214"/>
                </a:cubicBezTo>
                <a:cubicBezTo>
                  <a:pt x="5099" y="7177"/>
                  <a:pt x="5096" y="7137"/>
                  <a:pt x="5084" y="7098"/>
                </a:cubicBezTo>
                <a:cubicBezTo>
                  <a:pt x="5081" y="7090"/>
                  <a:pt x="5071" y="7086"/>
                  <a:pt x="5068" y="7075"/>
                </a:cubicBezTo>
                <a:cubicBezTo>
                  <a:pt x="5069" y="7061"/>
                  <a:pt x="5070" y="7047"/>
                  <a:pt x="5070" y="7033"/>
                </a:cubicBezTo>
                <a:cubicBezTo>
                  <a:pt x="5069" y="7022"/>
                  <a:pt x="5064" y="7014"/>
                  <a:pt x="5054" y="7010"/>
                </a:cubicBezTo>
                <a:cubicBezTo>
                  <a:pt x="5047" y="6973"/>
                  <a:pt x="5055" y="6935"/>
                  <a:pt x="5046" y="6899"/>
                </a:cubicBezTo>
                <a:cubicBezTo>
                  <a:pt x="5038" y="6864"/>
                  <a:pt x="5006" y="6829"/>
                  <a:pt x="4988" y="6797"/>
                </a:cubicBezTo>
                <a:cubicBezTo>
                  <a:pt x="4976" y="6801"/>
                  <a:pt x="4971" y="6816"/>
                  <a:pt x="4961" y="6820"/>
                </a:cubicBezTo>
                <a:cubicBezTo>
                  <a:pt x="4952" y="6823"/>
                  <a:pt x="4909" y="6846"/>
                  <a:pt x="4902" y="6850"/>
                </a:cubicBezTo>
                <a:cubicBezTo>
                  <a:pt x="4876" y="6864"/>
                  <a:pt x="4865" y="6888"/>
                  <a:pt x="4842" y="6905"/>
                </a:cubicBezTo>
                <a:cubicBezTo>
                  <a:pt x="4819" y="6922"/>
                  <a:pt x="4801" y="6927"/>
                  <a:pt x="4780" y="6950"/>
                </a:cubicBezTo>
                <a:cubicBezTo>
                  <a:pt x="4747" y="6983"/>
                  <a:pt x="4751" y="6989"/>
                  <a:pt x="4747" y="7035"/>
                </a:cubicBezTo>
                <a:cubicBezTo>
                  <a:pt x="4740" y="7107"/>
                  <a:pt x="4687" y="7145"/>
                  <a:pt x="4642" y="7194"/>
                </a:cubicBezTo>
                <a:cubicBezTo>
                  <a:pt x="4628" y="7208"/>
                  <a:pt x="4619" y="7217"/>
                  <a:pt x="4608" y="7223"/>
                </a:cubicBezTo>
                <a:cubicBezTo>
                  <a:pt x="4600" y="7227"/>
                  <a:pt x="4590" y="7231"/>
                  <a:pt x="4575" y="7233"/>
                </a:cubicBezTo>
                <a:cubicBezTo>
                  <a:pt x="4522" y="7244"/>
                  <a:pt x="4518" y="7256"/>
                  <a:pt x="4481" y="7294"/>
                </a:cubicBezTo>
                <a:cubicBezTo>
                  <a:pt x="4427" y="7348"/>
                  <a:pt x="4354" y="7381"/>
                  <a:pt x="4289" y="7418"/>
                </a:cubicBezTo>
                <a:cubicBezTo>
                  <a:pt x="4230" y="7451"/>
                  <a:pt x="4180" y="7484"/>
                  <a:pt x="4113" y="7476"/>
                </a:cubicBezTo>
                <a:cubicBezTo>
                  <a:pt x="4103" y="7474"/>
                  <a:pt x="4092" y="7472"/>
                  <a:pt x="4080" y="7469"/>
                </a:cubicBezTo>
                <a:cubicBezTo>
                  <a:pt x="4064" y="7464"/>
                  <a:pt x="4049" y="7456"/>
                  <a:pt x="4036" y="7448"/>
                </a:cubicBezTo>
                <a:cubicBezTo>
                  <a:pt x="4026" y="7442"/>
                  <a:pt x="4019" y="7434"/>
                  <a:pt x="4011" y="7427"/>
                </a:cubicBezTo>
                <a:cubicBezTo>
                  <a:pt x="4014" y="7422"/>
                  <a:pt x="4017" y="7417"/>
                  <a:pt x="4019" y="7412"/>
                </a:cubicBezTo>
                <a:cubicBezTo>
                  <a:pt x="4024" y="7400"/>
                  <a:pt x="4029" y="7387"/>
                  <a:pt x="4034" y="7373"/>
                </a:cubicBezTo>
                <a:cubicBezTo>
                  <a:pt x="4024" y="7373"/>
                  <a:pt x="4014" y="7373"/>
                  <a:pt x="4005" y="7373"/>
                </a:cubicBezTo>
                <a:cubicBezTo>
                  <a:pt x="3991" y="7373"/>
                  <a:pt x="3980" y="7375"/>
                  <a:pt x="3970" y="7378"/>
                </a:cubicBezTo>
                <a:cubicBezTo>
                  <a:pt x="3938" y="7387"/>
                  <a:pt x="3917" y="7411"/>
                  <a:pt x="3880" y="7430"/>
                </a:cubicBezTo>
                <a:cubicBezTo>
                  <a:pt x="3812" y="7466"/>
                  <a:pt x="3741" y="7523"/>
                  <a:pt x="3663" y="7533"/>
                </a:cubicBezTo>
                <a:cubicBezTo>
                  <a:pt x="3609" y="7539"/>
                  <a:pt x="3586" y="7521"/>
                  <a:pt x="3544" y="7497"/>
                </a:cubicBezTo>
                <a:cubicBezTo>
                  <a:pt x="3503" y="7473"/>
                  <a:pt x="3463" y="7478"/>
                  <a:pt x="3452" y="7423"/>
                </a:cubicBezTo>
                <a:cubicBezTo>
                  <a:pt x="3444" y="7378"/>
                  <a:pt x="3464" y="7335"/>
                  <a:pt x="3439" y="7292"/>
                </a:cubicBezTo>
                <a:cubicBezTo>
                  <a:pt x="3429" y="7275"/>
                  <a:pt x="3408" y="7265"/>
                  <a:pt x="3400" y="7249"/>
                </a:cubicBezTo>
                <a:cubicBezTo>
                  <a:pt x="3389" y="7228"/>
                  <a:pt x="3395" y="7209"/>
                  <a:pt x="3383" y="7189"/>
                </a:cubicBezTo>
                <a:cubicBezTo>
                  <a:pt x="3364" y="7155"/>
                  <a:pt x="3323" y="7135"/>
                  <a:pt x="3301" y="7103"/>
                </a:cubicBezTo>
                <a:cubicBezTo>
                  <a:pt x="3272" y="7064"/>
                  <a:pt x="3274" y="7012"/>
                  <a:pt x="3226" y="6993"/>
                </a:cubicBezTo>
                <a:cubicBezTo>
                  <a:pt x="3180" y="6975"/>
                  <a:pt x="3122" y="6967"/>
                  <a:pt x="3072" y="6973"/>
                </a:cubicBezTo>
                <a:cubicBezTo>
                  <a:pt x="3044" y="6977"/>
                  <a:pt x="3039" y="6975"/>
                  <a:pt x="3024" y="7003"/>
                </a:cubicBezTo>
                <a:cubicBezTo>
                  <a:pt x="3013" y="7023"/>
                  <a:pt x="3020" y="7070"/>
                  <a:pt x="2989" y="7071"/>
                </a:cubicBezTo>
                <a:cubicBezTo>
                  <a:pt x="2962" y="7072"/>
                  <a:pt x="2933" y="6988"/>
                  <a:pt x="2893" y="7014"/>
                </a:cubicBezTo>
                <a:cubicBezTo>
                  <a:pt x="2874" y="7025"/>
                  <a:pt x="2863" y="7107"/>
                  <a:pt x="2863" y="7133"/>
                </a:cubicBezTo>
                <a:cubicBezTo>
                  <a:pt x="2864" y="7178"/>
                  <a:pt x="2857" y="7229"/>
                  <a:pt x="2868" y="7273"/>
                </a:cubicBezTo>
                <a:cubicBezTo>
                  <a:pt x="2879" y="7318"/>
                  <a:pt x="2900" y="7367"/>
                  <a:pt x="2853" y="7401"/>
                </a:cubicBezTo>
                <a:cubicBezTo>
                  <a:pt x="2820" y="7424"/>
                  <a:pt x="2774" y="7410"/>
                  <a:pt x="2738" y="7430"/>
                </a:cubicBezTo>
                <a:cubicBezTo>
                  <a:pt x="2706" y="7447"/>
                  <a:pt x="2685" y="7469"/>
                  <a:pt x="2659" y="7497"/>
                </a:cubicBezTo>
                <a:cubicBezTo>
                  <a:pt x="2631" y="7528"/>
                  <a:pt x="2595" y="7547"/>
                  <a:pt x="2559" y="7568"/>
                </a:cubicBezTo>
                <a:cubicBezTo>
                  <a:pt x="2539" y="7580"/>
                  <a:pt x="2533" y="7572"/>
                  <a:pt x="2516" y="7591"/>
                </a:cubicBezTo>
                <a:cubicBezTo>
                  <a:pt x="2499" y="7610"/>
                  <a:pt x="2490" y="7639"/>
                  <a:pt x="2471" y="7659"/>
                </a:cubicBezTo>
                <a:cubicBezTo>
                  <a:pt x="2435" y="7699"/>
                  <a:pt x="2431" y="7717"/>
                  <a:pt x="2427" y="7771"/>
                </a:cubicBezTo>
                <a:cubicBezTo>
                  <a:pt x="2422" y="7821"/>
                  <a:pt x="2386" y="7858"/>
                  <a:pt x="2346" y="7885"/>
                </a:cubicBezTo>
                <a:cubicBezTo>
                  <a:pt x="2308" y="7911"/>
                  <a:pt x="2262" y="7930"/>
                  <a:pt x="2228" y="7962"/>
                </a:cubicBezTo>
                <a:cubicBezTo>
                  <a:pt x="2200" y="7989"/>
                  <a:pt x="2174" y="8030"/>
                  <a:pt x="2137" y="8046"/>
                </a:cubicBezTo>
                <a:cubicBezTo>
                  <a:pt x="2118" y="8053"/>
                  <a:pt x="2094" y="8051"/>
                  <a:pt x="2074" y="8050"/>
                </a:cubicBezTo>
                <a:cubicBezTo>
                  <a:pt x="2049" y="8048"/>
                  <a:pt x="2040" y="8038"/>
                  <a:pt x="2023" y="8034"/>
                </a:cubicBezTo>
                <a:cubicBezTo>
                  <a:pt x="1968" y="8022"/>
                  <a:pt x="1922" y="8034"/>
                  <a:pt x="1912" y="7960"/>
                </a:cubicBezTo>
                <a:cubicBezTo>
                  <a:pt x="1906" y="7915"/>
                  <a:pt x="1933" y="7854"/>
                  <a:pt x="1885" y="7831"/>
                </a:cubicBezTo>
                <a:cubicBezTo>
                  <a:pt x="1853" y="7816"/>
                  <a:pt x="1777" y="7828"/>
                  <a:pt x="1742" y="7830"/>
                </a:cubicBezTo>
                <a:cubicBezTo>
                  <a:pt x="1661" y="7833"/>
                  <a:pt x="1620" y="7922"/>
                  <a:pt x="1561" y="7970"/>
                </a:cubicBezTo>
                <a:cubicBezTo>
                  <a:pt x="1529" y="7996"/>
                  <a:pt x="1485" y="8016"/>
                  <a:pt x="1447" y="8032"/>
                </a:cubicBezTo>
                <a:cubicBezTo>
                  <a:pt x="1428" y="8040"/>
                  <a:pt x="1407" y="8046"/>
                  <a:pt x="1394" y="8064"/>
                </a:cubicBezTo>
                <a:cubicBezTo>
                  <a:pt x="1377" y="8086"/>
                  <a:pt x="1387" y="8104"/>
                  <a:pt x="1377" y="8129"/>
                </a:cubicBezTo>
                <a:cubicBezTo>
                  <a:pt x="1358" y="8179"/>
                  <a:pt x="1288" y="8209"/>
                  <a:pt x="1246" y="8228"/>
                </a:cubicBezTo>
                <a:cubicBezTo>
                  <a:pt x="1201" y="8249"/>
                  <a:pt x="1166" y="8248"/>
                  <a:pt x="1114" y="8248"/>
                </a:cubicBezTo>
                <a:cubicBezTo>
                  <a:pt x="1055" y="8248"/>
                  <a:pt x="1026" y="8242"/>
                  <a:pt x="989" y="8188"/>
                </a:cubicBezTo>
                <a:cubicBezTo>
                  <a:pt x="970" y="8159"/>
                  <a:pt x="954" y="8111"/>
                  <a:pt x="920" y="8093"/>
                </a:cubicBezTo>
                <a:cubicBezTo>
                  <a:pt x="886" y="8074"/>
                  <a:pt x="804" y="8085"/>
                  <a:pt x="767" y="8093"/>
                </a:cubicBezTo>
                <a:cubicBezTo>
                  <a:pt x="701" y="8108"/>
                  <a:pt x="640" y="8108"/>
                  <a:pt x="572" y="8108"/>
                </a:cubicBezTo>
                <a:cubicBezTo>
                  <a:pt x="547" y="8108"/>
                  <a:pt x="520" y="8112"/>
                  <a:pt x="496" y="8109"/>
                </a:cubicBezTo>
                <a:cubicBezTo>
                  <a:pt x="466" y="8106"/>
                  <a:pt x="449" y="8089"/>
                  <a:pt x="420" y="8078"/>
                </a:cubicBezTo>
                <a:cubicBezTo>
                  <a:pt x="400" y="8070"/>
                  <a:pt x="375" y="8062"/>
                  <a:pt x="350" y="8056"/>
                </a:cubicBezTo>
                <a:cubicBezTo>
                  <a:pt x="319" y="8048"/>
                  <a:pt x="287" y="8045"/>
                  <a:pt x="262" y="8052"/>
                </a:cubicBezTo>
                <a:cubicBezTo>
                  <a:pt x="258" y="8096"/>
                  <a:pt x="239" y="8122"/>
                  <a:pt x="240" y="8168"/>
                </a:cubicBezTo>
                <a:cubicBezTo>
                  <a:pt x="240" y="8180"/>
                  <a:pt x="240" y="8192"/>
                  <a:pt x="240" y="8204"/>
                </a:cubicBezTo>
                <a:cubicBezTo>
                  <a:pt x="240" y="8239"/>
                  <a:pt x="239" y="8273"/>
                  <a:pt x="240" y="8308"/>
                </a:cubicBezTo>
                <a:cubicBezTo>
                  <a:pt x="240" y="8362"/>
                  <a:pt x="216" y="8368"/>
                  <a:pt x="201" y="8411"/>
                </a:cubicBezTo>
                <a:cubicBezTo>
                  <a:pt x="205" y="8429"/>
                  <a:pt x="203" y="8447"/>
                  <a:pt x="198" y="8464"/>
                </a:cubicBezTo>
                <a:cubicBezTo>
                  <a:pt x="188" y="8468"/>
                  <a:pt x="183" y="8475"/>
                  <a:pt x="182" y="8486"/>
                </a:cubicBezTo>
                <a:cubicBezTo>
                  <a:pt x="178" y="8504"/>
                  <a:pt x="181" y="8530"/>
                  <a:pt x="187" y="8547"/>
                </a:cubicBezTo>
                <a:cubicBezTo>
                  <a:pt x="195" y="8571"/>
                  <a:pt x="216" y="8582"/>
                  <a:pt x="222" y="8605"/>
                </a:cubicBezTo>
                <a:cubicBezTo>
                  <a:pt x="227" y="8623"/>
                  <a:pt x="220" y="8648"/>
                  <a:pt x="221" y="8666"/>
                </a:cubicBezTo>
                <a:cubicBezTo>
                  <a:pt x="224" y="8725"/>
                  <a:pt x="252" y="8748"/>
                  <a:pt x="227" y="8806"/>
                </a:cubicBezTo>
                <a:cubicBezTo>
                  <a:pt x="206" y="8852"/>
                  <a:pt x="193" y="8897"/>
                  <a:pt x="179" y="8945"/>
                </a:cubicBezTo>
                <a:cubicBezTo>
                  <a:pt x="163" y="8995"/>
                  <a:pt x="175" y="9035"/>
                  <a:pt x="165" y="9085"/>
                </a:cubicBezTo>
                <a:cubicBezTo>
                  <a:pt x="162" y="9105"/>
                  <a:pt x="148" y="9118"/>
                  <a:pt x="144" y="9139"/>
                </a:cubicBezTo>
                <a:cubicBezTo>
                  <a:pt x="140" y="9164"/>
                  <a:pt x="145" y="9198"/>
                  <a:pt x="145" y="9224"/>
                </a:cubicBezTo>
                <a:cubicBezTo>
                  <a:pt x="146" y="9276"/>
                  <a:pt x="137" y="9283"/>
                  <a:pt x="102" y="9319"/>
                </a:cubicBezTo>
                <a:cubicBezTo>
                  <a:pt x="76" y="9347"/>
                  <a:pt x="55" y="9371"/>
                  <a:pt x="36" y="9404"/>
                </a:cubicBezTo>
                <a:cubicBezTo>
                  <a:pt x="27" y="9420"/>
                  <a:pt x="16" y="9425"/>
                  <a:pt x="11" y="9442"/>
                </a:cubicBezTo>
                <a:cubicBezTo>
                  <a:pt x="5" y="9468"/>
                  <a:pt x="15" y="9496"/>
                  <a:pt x="8" y="9523"/>
                </a:cubicBezTo>
                <a:cubicBezTo>
                  <a:pt x="-12" y="9601"/>
                  <a:pt x="3" y="9574"/>
                  <a:pt x="69" y="9562"/>
                </a:cubicBezTo>
                <a:cubicBezTo>
                  <a:pt x="109" y="9555"/>
                  <a:pt x="162" y="9561"/>
                  <a:pt x="202" y="9563"/>
                </a:cubicBezTo>
                <a:cubicBezTo>
                  <a:pt x="246" y="9565"/>
                  <a:pt x="280" y="9584"/>
                  <a:pt x="326" y="9583"/>
                </a:cubicBezTo>
                <a:cubicBezTo>
                  <a:pt x="374" y="9582"/>
                  <a:pt x="440" y="9571"/>
                  <a:pt x="485" y="9586"/>
                </a:cubicBezTo>
                <a:cubicBezTo>
                  <a:pt x="490" y="9612"/>
                  <a:pt x="486" y="9637"/>
                  <a:pt x="487" y="9663"/>
                </a:cubicBezTo>
                <a:cubicBezTo>
                  <a:pt x="488" y="9693"/>
                  <a:pt x="502" y="9713"/>
                  <a:pt x="507" y="9742"/>
                </a:cubicBezTo>
                <a:cubicBezTo>
                  <a:pt x="518" y="9798"/>
                  <a:pt x="509" y="9872"/>
                  <a:pt x="487" y="9923"/>
                </a:cubicBezTo>
                <a:cubicBezTo>
                  <a:pt x="471" y="9963"/>
                  <a:pt x="455" y="10008"/>
                  <a:pt x="436" y="10046"/>
                </a:cubicBezTo>
                <a:cubicBezTo>
                  <a:pt x="409" y="10099"/>
                  <a:pt x="380" y="10147"/>
                  <a:pt x="392" y="10211"/>
                </a:cubicBezTo>
                <a:cubicBezTo>
                  <a:pt x="409" y="10306"/>
                  <a:pt x="556" y="10335"/>
                  <a:pt x="628" y="10363"/>
                </a:cubicBezTo>
                <a:cubicBezTo>
                  <a:pt x="665" y="10377"/>
                  <a:pt x="710" y="10394"/>
                  <a:pt x="754" y="10377"/>
                </a:cubicBezTo>
                <a:cubicBezTo>
                  <a:pt x="794" y="10361"/>
                  <a:pt x="861" y="10300"/>
                  <a:pt x="878" y="10261"/>
                </a:cubicBezTo>
                <a:cubicBezTo>
                  <a:pt x="889" y="10236"/>
                  <a:pt x="880" y="10201"/>
                  <a:pt x="896" y="10179"/>
                </a:cubicBezTo>
                <a:cubicBezTo>
                  <a:pt x="909" y="10160"/>
                  <a:pt x="934" y="10159"/>
                  <a:pt x="954" y="10151"/>
                </a:cubicBezTo>
                <a:cubicBezTo>
                  <a:pt x="976" y="10142"/>
                  <a:pt x="998" y="10127"/>
                  <a:pt x="1020" y="10116"/>
                </a:cubicBezTo>
                <a:cubicBezTo>
                  <a:pt x="1053" y="10099"/>
                  <a:pt x="1068" y="10077"/>
                  <a:pt x="1096" y="10056"/>
                </a:cubicBezTo>
                <a:cubicBezTo>
                  <a:pt x="1120" y="10037"/>
                  <a:pt x="1193" y="9986"/>
                  <a:pt x="1193" y="10051"/>
                </a:cubicBezTo>
                <a:cubicBezTo>
                  <a:pt x="1193" y="10081"/>
                  <a:pt x="1167" y="10087"/>
                  <a:pt x="1152" y="10110"/>
                </a:cubicBezTo>
                <a:cubicBezTo>
                  <a:pt x="1143" y="10124"/>
                  <a:pt x="1123" y="10169"/>
                  <a:pt x="1119" y="10185"/>
                </a:cubicBezTo>
                <a:cubicBezTo>
                  <a:pt x="1104" y="10246"/>
                  <a:pt x="1116" y="10288"/>
                  <a:pt x="1163" y="10328"/>
                </a:cubicBezTo>
                <a:cubicBezTo>
                  <a:pt x="1180" y="10342"/>
                  <a:pt x="1199" y="10350"/>
                  <a:pt x="1208" y="10371"/>
                </a:cubicBezTo>
                <a:cubicBezTo>
                  <a:pt x="1220" y="10395"/>
                  <a:pt x="1223" y="10431"/>
                  <a:pt x="1234" y="10459"/>
                </a:cubicBezTo>
                <a:cubicBezTo>
                  <a:pt x="1253" y="10502"/>
                  <a:pt x="1281" y="10555"/>
                  <a:pt x="1286" y="10598"/>
                </a:cubicBezTo>
                <a:cubicBezTo>
                  <a:pt x="1293" y="10651"/>
                  <a:pt x="1279" y="10693"/>
                  <a:pt x="1267" y="10738"/>
                </a:cubicBezTo>
                <a:cubicBezTo>
                  <a:pt x="1241" y="10832"/>
                  <a:pt x="1217" y="10925"/>
                  <a:pt x="1195" y="11021"/>
                </a:cubicBezTo>
                <a:cubicBezTo>
                  <a:pt x="1182" y="11077"/>
                  <a:pt x="1201" y="11142"/>
                  <a:pt x="1168" y="11192"/>
                </a:cubicBezTo>
                <a:cubicBezTo>
                  <a:pt x="1141" y="11233"/>
                  <a:pt x="1086" y="11247"/>
                  <a:pt x="1058" y="11288"/>
                </a:cubicBezTo>
                <a:cubicBezTo>
                  <a:pt x="1040" y="11313"/>
                  <a:pt x="1030" y="11325"/>
                  <a:pt x="1010" y="11347"/>
                </a:cubicBezTo>
                <a:cubicBezTo>
                  <a:pt x="989" y="11372"/>
                  <a:pt x="977" y="11380"/>
                  <a:pt x="985" y="11415"/>
                </a:cubicBezTo>
                <a:cubicBezTo>
                  <a:pt x="1000" y="11476"/>
                  <a:pt x="1065" y="11508"/>
                  <a:pt x="1105" y="11547"/>
                </a:cubicBezTo>
                <a:cubicBezTo>
                  <a:pt x="1188" y="11628"/>
                  <a:pt x="1262" y="11695"/>
                  <a:pt x="1320" y="11799"/>
                </a:cubicBezTo>
                <a:cubicBezTo>
                  <a:pt x="1339" y="11834"/>
                  <a:pt x="1371" y="11883"/>
                  <a:pt x="1380" y="11923"/>
                </a:cubicBezTo>
                <a:cubicBezTo>
                  <a:pt x="1393" y="11984"/>
                  <a:pt x="1375" y="12033"/>
                  <a:pt x="1433" y="12079"/>
                </a:cubicBezTo>
                <a:cubicBezTo>
                  <a:pt x="1472" y="12110"/>
                  <a:pt x="1525" y="12109"/>
                  <a:pt x="1570" y="12122"/>
                </a:cubicBezTo>
                <a:cubicBezTo>
                  <a:pt x="1630" y="12140"/>
                  <a:pt x="1684" y="12176"/>
                  <a:pt x="1743" y="12197"/>
                </a:cubicBezTo>
                <a:cubicBezTo>
                  <a:pt x="1781" y="12209"/>
                  <a:pt x="1789" y="12227"/>
                  <a:pt x="1805" y="12262"/>
                </a:cubicBezTo>
                <a:cubicBezTo>
                  <a:pt x="1820" y="12297"/>
                  <a:pt x="1833" y="12305"/>
                  <a:pt x="1857" y="12332"/>
                </a:cubicBezTo>
                <a:cubicBezTo>
                  <a:pt x="1871" y="12347"/>
                  <a:pt x="1882" y="12367"/>
                  <a:pt x="1893" y="12384"/>
                </a:cubicBezTo>
                <a:cubicBezTo>
                  <a:pt x="1904" y="12402"/>
                  <a:pt x="1917" y="12418"/>
                  <a:pt x="1929" y="12436"/>
                </a:cubicBezTo>
                <a:cubicBezTo>
                  <a:pt x="1941" y="12455"/>
                  <a:pt x="1946" y="12489"/>
                  <a:pt x="1957" y="12511"/>
                </a:cubicBezTo>
                <a:cubicBezTo>
                  <a:pt x="1971" y="12541"/>
                  <a:pt x="1989" y="12552"/>
                  <a:pt x="2005" y="12575"/>
                </a:cubicBezTo>
                <a:cubicBezTo>
                  <a:pt x="2018" y="12595"/>
                  <a:pt x="2023" y="12621"/>
                  <a:pt x="2042" y="12637"/>
                </a:cubicBezTo>
                <a:cubicBezTo>
                  <a:pt x="2064" y="12656"/>
                  <a:pt x="2093" y="12653"/>
                  <a:pt x="2119" y="12670"/>
                </a:cubicBezTo>
                <a:cubicBezTo>
                  <a:pt x="2131" y="12678"/>
                  <a:pt x="2146" y="12701"/>
                  <a:pt x="2162" y="12708"/>
                </a:cubicBezTo>
                <a:cubicBezTo>
                  <a:pt x="2177" y="12715"/>
                  <a:pt x="2201" y="12711"/>
                  <a:pt x="2218" y="12715"/>
                </a:cubicBezTo>
                <a:cubicBezTo>
                  <a:pt x="2243" y="12721"/>
                  <a:pt x="2268" y="12729"/>
                  <a:pt x="2294" y="12735"/>
                </a:cubicBezTo>
                <a:cubicBezTo>
                  <a:pt x="2357" y="12750"/>
                  <a:pt x="2390" y="12802"/>
                  <a:pt x="2445" y="12830"/>
                </a:cubicBezTo>
                <a:cubicBezTo>
                  <a:pt x="2502" y="12859"/>
                  <a:pt x="2565" y="12849"/>
                  <a:pt x="2627" y="12850"/>
                </a:cubicBezTo>
                <a:cubicBezTo>
                  <a:pt x="2657" y="12850"/>
                  <a:pt x="2685" y="12856"/>
                  <a:pt x="2712" y="12841"/>
                </a:cubicBezTo>
                <a:cubicBezTo>
                  <a:pt x="2741" y="12826"/>
                  <a:pt x="2768" y="12788"/>
                  <a:pt x="2797" y="12769"/>
                </a:cubicBezTo>
                <a:cubicBezTo>
                  <a:pt x="2821" y="12754"/>
                  <a:pt x="2846" y="12742"/>
                  <a:pt x="2872" y="12732"/>
                </a:cubicBezTo>
                <a:cubicBezTo>
                  <a:pt x="2898" y="12723"/>
                  <a:pt x="2924" y="12715"/>
                  <a:pt x="2950" y="12709"/>
                </a:cubicBezTo>
                <a:cubicBezTo>
                  <a:pt x="3021" y="12690"/>
                  <a:pt x="3091" y="12653"/>
                  <a:pt x="3159" y="12628"/>
                </a:cubicBezTo>
                <a:cubicBezTo>
                  <a:pt x="3226" y="12604"/>
                  <a:pt x="3273" y="12575"/>
                  <a:pt x="3331" y="12531"/>
                </a:cubicBezTo>
                <a:cubicBezTo>
                  <a:pt x="3357" y="12511"/>
                  <a:pt x="3374" y="12490"/>
                  <a:pt x="3396" y="12467"/>
                </a:cubicBezTo>
                <a:cubicBezTo>
                  <a:pt x="3411" y="12451"/>
                  <a:pt x="3453" y="12396"/>
                  <a:pt x="3470" y="12393"/>
                </a:cubicBezTo>
                <a:cubicBezTo>
                  <a:pt x="3481" y="12436"/>
                  <a:pt x="3474" y="12488"/>
                  <a:pt x="3473" y="12532"/>
                </a:cubicBezTo>
                <a:cubicBezTo>
                  <a:pt x="3473" y="12548"/>
                  <a:pt x="3470" y="12567"/>
                  <a:pt x="3473" y="12582"/>
                </a:cubicBezTo>
                <a:cubicBezTo>
                  <a:pt x="3476" y="12596"/>
                  <a:pt x="3486" y="12605"/>
                  <a:pt x="3488" y="12615"/>
                </a:cubicBezTo>
                <a:cubicBezTo>
                  <a:pt x="3503" y="12669"/>
                  <a:pt x="3504" y="12790"/>
                  <a:pt x="3482" y="12839"/>
                </a:cubicBezTo>
                <a:cubicBezTo>
                  <a:pt x="3460" y="12886"/>
                  <a:pt x="3434" y="12938"/>
                  <a:pt x="3420" y="12990"/>
                </a:cubicBezTo>
                <a:cubicBezTo>
                  <a:pt x="3407" y="13040"/>
                  <a:pt x="3423" y="13052"/>
                  <a:pt x="3388" y="13089"/>
                </a:cubicBezTo>
                <a:cubicBezTo>
                  <a:pt x="3360" y="13118"/>
                  <a:pt x="3342" y="13148"/>
                  <a:pt x="3303" y="13164"/>
                </a:cubicBezTo>
                <a:cubicBezTo>
                  <a:pt x="3254" y="13184"/>
                  <a:pt x="3218" y="13211"/>
                  <a:pt x="3173" y="13240"/>
                </a:cubicBezTo>
                <a:cubicBezTo>
                  <a:pt x="3159" y="13227"/>
                  <a:pt x="3143" y="13228"/>
                  <a:pt x="3131" y="13249"/>
                </a:cubicBezTo>
                <a:cubicBezTo>
                  <a:pt x="3132" y="13243"/>
                  <a:pt x="3152" y="13317"/>
                  <a:pt x="3154" y="13311"/>
                </a:cubicBezTo>
                <a:cubicBezTo>
                  <a:pt x="3239" y="13304"/>
                  <a:pt x="3285" y="13465"/>
                  <a:pt x="3283" y="13528"/>
                </a:cubicBezTo>
                <a:cubicBezTo>
                  <a:pt x="3282" y="13583"/>
                  <a:pt x="3302" y="13616"/>
                  <a:pt x="3327" y="13663"/>
                </a:cubicBezTo>
                <a:cubicBezTo>
                  <a:pt x="3349" y="13706"/>
                  <a:pt x="3365" y="13748"/>
                  <a:pt x="3381" y="13797"/>
                </a:cubicBezTo>
                <a:cubicBezTo>
                  <a:pt x="3399" y="13852"/>
                  <a:pt x="3410" y="13888"/>
                  <a:pt x="3459" y="13922"/>
                </a:cubicBezTo>
                <a:cubicBezTo>
                  <a:pt x="3507" y="13954"/>
                  <a:pt x="3546" y="13981"/>
                  <a:pt x="3584" y="14027"/>
                </a:cubicBezTo>
                <a:cubicBezTo>
                  <a:pt x="3603" y="14051"/>
                  <a:pt x="3647" y="14084"/>
                  <a:pt x="3646" y="14116"/>
                </a:cubicBezTo>
                <a:cubicBezTo>
                  <a:pt x="3644" y="14167"/>
                  <a:pt x="3568" y="14166"/>
                  <a:pt x="3530" y="14166"/>
                </a:cubicBezTo>
                <a:cubicBezTo>
                  <a:pt x="3486" y="14166"/>
                  <a:pt x="3442" y="14166"/>
                  <a:pt x="3397" y="14166"/>
                </a:cubicBezTo>
                <a:cubicBezTo>
                  <a:pt x="3329" y="14166"/>
                  <a:pt x="3298" y="14142"/>
                  <a:pt x="3235" y="14116"/>
                </a:cubicBezTo>
                <a:cubicBezTo>
                  <a:pt x="3222" y="14110"/>
                  <a:pt x="3196" y="14094"/>
                  <a:pt x="3184" y="14091"/>
                </a:cubicBezTo>
                <a:cubicBezTo>
                  <a:pt x="3161" y="14085"/>
                  <a:pt x="3139" y="14088"/>
                  <a:pt x="3116" y="14082"/>
                </a:cubicBezTo>
                <a:cubicBezTo>
                  <a:pt x="3094" y="14075"/>
                  <a:pt x="3085" y="14066"/>
                  <a:pt x="3055" y="14066"/>
                </a:cubicBezTo>
                <a:cubicBezTo>
                  <a:pt x="3031" y="14067"/>
                  <a:pt x="3007" y="14063"/>
                  <a:pt x="2984" y="14070"/>
                </a:cubicBezTo>
                <a:cubicBezTo>
                  <a:pt x="2943" y="14084"/>
                  <a:pt x="2890" y="14118"/>
                  <a:pt x="2853" y="14143"/>
                </a:cubicBezTo>
                <a:cubicBezTo>
                  <a:pt x="2819" y="14168"/>
                  <a:pt x="2788" y="14205"/>
                  <a:pt x="2751" y="14231"/>
                </a:cubicBezTo>
                <a:cubicBezTo>
                  <a:pt x="2723" y="14250"/>
                  <a:pt x="2724" y="14242"/>
                  <a:pt x="2712" y="14275"/>
                </a:cubicBezTo>
                <a:cubicBezTo>
                  <a:pt x="2704" y="14298"/>
                  <a:pt x="2699" y="14321"/>
                  <a:pt x="2688" y="14345"/>
                </a:cubicBezTo>
                <a:cubicBezTo>
                  <a:pt x="2664" y="14400"/>
                  <a:pt x="2667" y="14458"/>
                  <a:pt x="2656" y="14515"/>
                </a:cubicBezTo>
                <a:cubicBezTo>
                  <a:pt x="2652" y="14538"/>
                  <a:pt x="2644" y="14563"/>
                  <a:pt x="2636" y="14584"/>
                </a:cubicBezTo>
                <a:cubicBezTo>
                  <a:pt x="2630" y="14602"/>
                  <a:pt x="2621" y="14625"/>
                  <a:pt x="2616" y="14643"/>
                </a:cubicBezTo>
                <a:cubicBezTo>
                  <a:pt x="2600" y="14709"/>
                  <a:pt x="2639" y="14739"/>
                  <a:pt x="2680" y="14779"/>
                </a:cubicBezTo>
                <a:cubicBezTo>
                  <a:pt x="2710" y="14808"/>
                  <a:pt x="2751" y="14826"/>
                  <a:pt x="2769" y="14862"/>
                </a:cubicBezTo>
                <a:cubicBezTo>
                  <a:pt x="2792" y="14907"/>
                  <a:pt x="2801" y="14990"/>
                  <a:pt x="2786" y="15040"/>
                </a:cubicBezTo>
                <a:cubicBezTo>
                  <a:pt x="2736" y="15050"/>
                  <a:pt x="2695" y="15070"/>
                  <a:pt x="2648" y="15084"/>
                </a:cubicBezTo>
                <a:cubicBezTo>
                  <a:pt x="2622" y="15092"/>
                  <a:pt x="2611" y="15103"/>
                  <a:pt x="2579" y="15102"/>
                </a:cubicBezTo>
                <a:cubicBezTo>
                  <a:pt x="2544" y="15102"/>
                  <a:pt x="2528" y="15096"/>
                  <a:pt x="2500" y="15088"/>
                </a:cubicBezTo>
                <a:cubicBezTo>
                  <a:pt x="2440" y="15069"/>
                  <a:pt x="2389" y="15039"/>
                  <a:pt x="2333" y="15016"/>
                </a:cubicBezTo>
                <a:cubicBezTo>
                  <a:pt x="2326" y="15013"/>
                  <a:pt x="2320" y="15010"/>
                  <a:pt x="2313" y="15007"/>
                </a:cubicBezTo>
                <a:cubicBezTo>
                  <a:pt x="2252" y="14984"/>
                  <a:pt x="2195" y="14983"/>
                  <a:pt x="2131" y="14983"/>
                </a:cubicBezTo>
                <a:cubicBezTo>
                  <a:pt x="2205" y="14992"/>
                  <a:pt x="2261" y="15093"/>
                  <a:pt x="2296" y="15172"/>
                </a:cubicBezTo>
                <a:cubicBezTo>
                  <a:pt x="2305" y="15190"/>
                  <a:pt x="2312" y="15208"/>
                  <a:pt x="2318" y="15222"/>
                </a:cubicBezTo>
                <a:cubicBezTo>
                  <a:pt x="2360" y="15320"/>
                  <a:pt x="2282" y="15468"/>
                  <a:pt x="2389" y="15532"/>
                </a:cubicBezTo>
                <a:cubicBezTo>
                  <a:pt x="2435" y="15559"/>
                  <a:pt x="2486" y="15580"/>
                  <a:pt x="2532" y="15611"/>
                </a:cubicBezTo>
                <a:cubicBezTo>
                  <a:pt x="2553" y="15625"/>
                  <a:pt x="2573" y="15648"/>
                  <a:pt x="2598" y="15656"/>
                </a:cubicBezTo>
                <a:cubicBezTo>
                  <a:pt x="2627" y="15667"/>
                  <a:pt x="2656" y="15657"/>
                  <a:pt x="2686" y="15660"/>
                </a:cubicBezTo>
                <a:cubicBezTo>
                  <a:pt x="2763" y="15667"/>
                  <a:pt x="2751" y="15734"/>
                  <a:pt x="2750" y="15800"/>
                </a:cubicBezTo>
                <a:cubicBezTo>
                  <a:pt x="2750" y="15864"/>
                  <a:pt x="2793" y="15921"/>
                  <a:pt x="2751" y="15980"/>
                </a:cubicBezTo>
                <a:cubicBezTo>
                  <a:pt x="2713" y="16034"/>
                  <a:pt x="2655" y="16019"/>
                  <a:pt x="2599" y="16019"/>
                </a:cubicBezTo>
                <a:cubicBezTo>
                  <a:pt x="2526" y="16019"/>
                  <a:pt x="2504" y="16019"/>
                  <a:pt x="2465" y="16079"/>
                </a:cubicBezTo>
                <a:cubicBezTo>
                  <a:pt x="2435" y="16123"/>
                  <a:pt x="2404" y="16123"/>
                  <a:pt x="2355" y="16143"/>
                </a:cubicBezTo>
                <a:cubicBezTo>
                  <a:pt x="2302" y="16166"/>
                  <a:pt x="2284" y="16200"/>
                  <a:pt x="2275" y="16258"/>
                </a:cubicBezTo>
                <a:cubicBezTo>
                  <a:pt x="2268" y="16304"/>
                  <a:pt x="2237" y="16334"/>
                  <a:pt x="2218" y="16376"/>
                </a:cubicBezTo>
                <a:cubicBezTo>
                  <a:pt x="2196" y="16424"/>
                  <a:pt x="2158" y="16465"/>
                  <a:pt x="2146" y="16517"/>
                </a:cubicBezTo>
                <a:cubicBezTo>
                  <a:pt x="2135" y="16566"/>
                  <a:pt x="2141" y="16626"/>
                  <a:pt x="2142" y="16676"/>
                </a:cubicBezTo>
                <a:cubicBezTo>
                  <a:pt x="2143" y="16712"/>
                  <a:pt x="2131" y="16721"/>
                  <a:pt x="2124" y="16750"/>
                </a:cubicBezTo>
                <a:cubicBezTo>
                  <a:pt x="2118" y="16778"/>
                  <a:pt x="2134" y="16825"/>
                  <a:pt x="2120" y="16851"/>
                </a:cubicBezTo>
                <a:cubicBezTo>
                  <a:pt x="2115" y="16860"/>
                  <a:pt x="2094" y="16864"/>
                  <a:pt x="2088" y="16875"/>
                </a:cubicBezTo>
                <a:cubicBezTo>
                  <a:pt x="2076" y="16896"/>
                  <a:pt x="2092" y="16915"/>
                  <a:pt x="2086" y="16936"/>
                </a:cubicBezTo>
                <a:cubicBezTo>
                  <a:pt x="2079" y="16962"/>
                  <a:pt x="2047" y="16977"/>
                  <a:pt x="2032" y="17000"/>
                </a:cubicBezTo>
                <a:cubicBezTo>
                  <a:pt x="2020" y="17019"/>
                  <a:pt x="2018" y="17047"/>
                  <a:pt x="2007" y="17065"/>
                </a:cubicBezTo>
                <a:cubicBezTo>
                  <a:pt x="1990" y="17093"/>
                  <a:pt x="1967" y="17104"/>
                  <a:pt x="1937" y="17120"/>
                </a:cubicBezTo>
                <a:cubicBezTo>
                  <a:pt x="1917" y="17131"/>
                  <a:pt x="1898" y="17146"/>
                  <a:pt x="1876" y="17155"/>
                </a:cubicBezTo>
                <a:cubicBezTo>
                  <a:pt x="1864" y="17160"/>
                  <a:pt x="1853" y="17161"/>
                  <a:pt x="1844" y="17163"/>
                </a:cubicBezTo>
                <a:cubicBezTo>
                  <a:pt x="1857" y="17192"/>
                  <a:pt x="1871" y="17220"/>
                  <a:pt x="1889" y="17242"/>
                </a:cubicBezTo>
                <a:cubicBezTo>
                  <a:pt x="2012" y="17389"/>
                  <a:pt x="2138" y="17274"/>
                  <a:pt x="2285" y="17275"/>
                </a:cubicBezTo>
                <a:cubicBezTo>
                  <a:pt x="2482" y="17276"/>
                  <a:pt x="2544" y="17332"/>
                  <a:pt x="2541" y="17543"/>
                </a:cubicBezTo>
                <a:cubicBezTo>
                  <a:pt x="2540" y="17627"/>
                  <a:pt x="2524" y="17680"/>
                  <a:pt x="2581" y="17735"/>
                </a:cubicBezTo>
                <a:cubicBezTo>
                  <a:pt x="2628" y="17780"/>
                  <a:pt x="2738" y="17820"/>
                  <a:pt x="2796" y="17846"/>
                </a:cubicBezTo>
                <a:cubicBezTo>
                  <a:pt x="2989" y="17934"/>
                  <a:pt x="3185" y="18049"/>
                  <a:pt x="3384" y="18114"/>
                </a:cubicBezTo>
                <a:cubicBezTo>
                  <a:pt x="3537" y="18163"/>
                  <a:pt x="3675" y="18258"/>
                  <a:pt x="3805" y="18361"/>
                </a:cubicBezTo>
                <a:cubicBezTo>
                  <a:pt x="3871" y="18415"/>
                  <a:pt x="3838" y="18431"/>
                  <a:pt x="3870" y="18503"/>
                </a:cubicBezTo>
                <a:cubicBezTo>
                  <a:pt x="3902" y="18572"/>
                  <a:pt x="3979" y="18590"/>
                  <a:pt x="4029" y="18629"/>
                </a:cubicBezTo>
                <a:cubicBezTo>
                  <a:pt x="4091" y="18677"/>
                  <a:pt x="4141" y="18704"/>
                  <a:pt x="4211" y="18741"/>
                </a:cubicBezTo>
                <a:cubicBezTo>
                  <a:pt x="4256" y="18766"/>
                  <a:pt x="4293" y="18814"/>
                  <a:pt x="4338" y="18835"/>
                </a:cubicBezTo>
                <a:cubicBezTo>
                  <a:pt x="4363" y="18846"/>
                  <a:pt x="4401" y="18839"/>
                  <a:pt x="4426" y="18852"/>
                </a:cubicBezTo>
                <a:cubicBezTo>
                  <a:pt x="4484" y="18884"/>
                  <a:pt x="4537" y="18980"/>
                  <a:pt x="4595" y="19024"/>
                </a:cubicBezTo>
                <a:cubicBezTo>
                  <a:pt x="4671" y="19082"/>
                  <a:pt x="4750" y="19148"/>
                  <a:pt x="4828" y="19202"/>
                </a:cubicBezTo>
                <a:cubicBezTo>
                  <a:pt x="4866" y="19228"/>
                  <a:pt x="4905" y="19247"/>
                  <a:pt x="4938" y="19275"/>
                </a:cubicBezTo>
                <a:cubicBezTo>
                  <a:pt x="4969" y="19301"/>
                  <a:pt x="4994" y="19354"/>
                  <a:pt x="5032" y="19372"/>
                </a:cubicBezTo>
                <a:cubicBezTo>
                  <a:pt x="5116" y="19411"/>
                  <a:pt x="5201" y="19366"/>
                  <a:pt x="5279" y="19346"/>
                </a:cubicBezTo>
                <a:cubicBezTo>
                  <a:pt x="5298" y="19342"/>
                  <a:pt x="5357" y="19343"/>
                  <a:pt x="5366" y="19339"/>
                </a:cubicBezTo>
                <a:cubicBezTo>
                  <a:pt x="5425" y="19312"/>
                  <a:pt x="5404" y="19264"/>
                  <a:pt x="5448" y="19227"/>
                </a:cubicBezTo>
                <a:cubicBezTo>
                  <a:pt x="5503" y="19180"/>
                  <a:pt x="5634" y="19191"/>
                  <a:pt x="5709" y="19201"/>
                </a:cubicBezTo>
                <a:cubicBezTo>
                  <a:pt x="5824" y="19217"/>
                  <a:pt x="5867" y="19303"/>
                  <a:pt x="5973" y="19350"/>
                </a:cubicBezTo>
                <a:cubicBezTo>
                  <a:pt x="6069" y="19392"/>
                  <a:pt x="6161" y="19381"/>
                  <a:pt x="6262" y="19381"/>
                </a:cubicBezTo>
                <a:cubicBezTo>
                  <a:pt x="6357" y="19381"/>
                  <a:pt x="6474" y="19358"/>
                  <a:pt x="6564" y="19379"/>
                </a:cubicBezTo>
                <a:cubicBezTo>
                  <a:pt x="6674" y="19404"/>
                  <a:pt x="6743" y="19424"/>
                  <a:pt x="6861" y="19426"/>
                </a:cubicBezTo>
                <a:cubicBezTo>
                  <a:pt x="6908" y="19427"/>
                  <a:pt x="7053" y="19459"/>
                  <a:pt x="7097" y="19450"/>
                </a:cubicBezTo>
                <a:cubicBezTo>
                  <a:pt x="7131" y="19442"/>
                  <a:pt x="7179" y="19414"/>
                  <a:pt x="7218" y="19403"/>
                </a:cubicBezTo>
                <a:cubicBezTo>
                  <a:pt x="7325" y="19374"/>
                  <a:pt x="7430" y="19408"/>
                  <a:pt x="7533" y="19345"/>
                </a:cubicBezTo>
                <a:cubicBezTo>
                  <a:pt x="7588" y="19311"/>
                  <a:pt x="7636" y="19242"/>
                  <a:pt x="7681" y="19195"/>
                </a:cubicBezTo>
                <a:cubicBezTo>
                  <a:pt x="7731" y="19142"/>
                  <a:pt x="7758" y="19076"/>
                  <a:pt x="7809" y="19031"/>
                </a:cubicBezTo>
                <a:cubicBezTo>
                  <a:pt x="7889" y="18960"/>
                  <a:pt x="7975" y="18979"/>
                  <a:pt x="8073" y="18978"/>
                </a:cubicBezTo>
                <a:cubicBezTo>
                  <a:pt x="8126" y="18978"/>
                  <a:pt x="8153" y="18976"/>
                  <a:pt x="8195" y="19000"/>
                </a:cubicBezTo>
                <a:cubicBezTo>
                  <a:pt x="8231" y="19020"/>
                  <a:pt x="8262" y="19057"/>
                  <a:pt x="8300" y="19076"/>
                </a:cubicBezTo>
                <a:cubicBezTo>
                  <a:pt x="8389" y="19122"/>
                  <a:pt x="8469" y="19176"/>
                  <a:pt x="8560" y="19217"/>
                </a:cubicBezTo>
                <a:cubicBezTo>
                  <a:pt x="8598" y="19235"/>
                  <a:pt x="8624" y="19261"/>
                  <a:pt x="8673" y="19249"/>
                </a:cubicBezTo>
                <a:cubicBezTo>
                  <a:pt x="8753" y="19230"/>
                  <a:pt x="8722" y="19186"/>
                  <a:pt x="8707" y="19128"/>
                </a:cubicBezTo>
                <a:cubicBezTo>
                  <a:pt x="8686" y="19043"/>
                  <a:pt x="8625" y="18924"/>
                  <a:pt x="8758" y="18918"/>
                </a:cubicBezTo>
                <a:cubicBezTo>
                  <a:pt x="8796" y="18916"/>
                  <a:pt x="8896" y="18898"/>
                  <a:pt x="8932" y="18916"/>
                </a:cubicBezTo>
                <a:cubicBezTo>
                  <a:pt x="8972" y="18937"/>
                  <a:pt x="8975" y="19023"/>
                  <a:pt x="9015" y="19062"/>
                </a:cubicBezTo>
                <a:cubicBezTo>
                  <a:pt x="9053" y="19100"/>
                  <a:pt x="9081" y="19089"/>
                  <a:pt x="9129" y="19104"/>
                </a:cubicBezTo>
                <a:cubicBezTo>
                  <a:pt x="9175" y="19118"/>
                  <a:pt x="9226" y="19147"/>
                  <a:pt x="9272" y="19164"/>
                </a:cubicBezTo>
                <a:cubicBezTo>
                  <a:pt x="9367" y="19200"/>
                  <a:pt x="9450" y="19256"/>
                  <a:pt x="9543" y="19188"/>
                </a:cubicBezTo>
                <a:cubicBezTo>
                  <a:pt x="9612" y="19137"/>
                  <a:pt x="9674" y="19030"/>
                  <a:pt x="9694" y="18948"/>
                </a:cubicBezTo>
                <a:cubicBezTo>
                  <a:pt x="9704" y="18906"/>
                  <a:pt x="9721" y="18869"/>
                  <a:pt x="9729" y="18830"/>
                </a:cubicBezTo>
                <a:cubicBezTo>
                  <a:pt x="9741" y="18775"/>
                  <a:pt x="9715" y="18729"/>
                  <a:pt x="9784" y="18708"/>
                </a:cubicBezTo>
                <a:cubicBezTo>
                  <a:pt x="9864" y="18683"/>
                  <a:pt x="9985" y="18711"/>
                  <a:pt x="10070" y="18710"/>
                </a:cubicBezTo>
                <a:cubicBezTo>
                  <a:pt x="10080" y="18709"/>
                  <a:pt x="10117" y="18703"/>
                  <a:pt x="10129" y="18707"/>
                </a:cubicBezTo>
                <a:cubicBezTo>
                  <a:pt x="10163" y="18719"/>
                  <a:pt x="10153" y="18747"/>
                  <a:pt x="10183" y="18765"/>
                </a:cubicBezTo>
                <a:cubicBezTo>
                  <a:pt x="10202" y="18776"/>
                  <a:pt x="10225" y="18763"/>
                  <a:pt x="10243" y="18769"/>
                </a:cubicBezTo>
                <a:cubicBezTo>
                  <a:pt x="10270" y="18777"/>
                  <a:pt x="10283" y="18793"/>
                  <a:pt x="10312" y="18800"/>
                </a:cubicBezTo>
                <a:cubicBezTo>
                  <a:pt x="10349" y="18810"/>
                  <a:pt x="10402" y="18800"/>
                  <a:pt x="10441" y="18799"/>
                </a:cubicBezTo>
                <a:cubicBezTo>
                  <a:pt x="10498" y="18799"/>
                  <a:pt x="10533" y="18808"/>
                  <a:pt x="10584" y="18823"/>
                </a:cubicBezTo>
                <a:cubicBezTo>
                  <a:pt x="10679" y="18849"/>
                  <a:pt x="10799" y="18829"/>
                  <a:pt x="10897" y="18829"/>
                </a:cubicBezTo>
                <a:cubicBezTo>
                  <a:pt x="10996" y="18829"/>
                  <a:pt x="11059" y="18845"/>
                  <a:pt x="11133" y="18777"/>
                </a:cubicBezTo>
                <a:cubicBezTo>
                  <a:pt x="11157" y="18754"/>
                  <a:pt x="11187" y="18725"/>
                  <a:pt x="11217" y="18717"/>
                </a:cubicBezTo>
                <a:cubicBezTo>
                  <a:pt x="11292" y="18696"/>
                  <a:pt x="11285" y="18726"/>
                  <a:pt x="11325" y="18782"/>
                </a:cubicBezTo>
                <a:cubicBezTo>
                  <a:pt x="11350" y="18817"/>
                  <a:pt x="11367" y="18835"/>
                  <a:pt x="11385" y="18873"/>
                </a:cubicBezTo>
                <a:cubicBezTo>
                  <a:pt x="11402" y="18909"/>
                  <a:pt x="11419" y="18946"/>
                  <a:pt x="11439" y="18979"/>
                </a:cubicBezTo>
                <a:cubicBezTo>
                  <a:pt x="11458" y="19008"/>
                  <a:pt x="11473" y="19060"/>
                  <a:pt x="11519" y="19034"/>
                </a:cubicBezTo>
                <a:cubicBezTo>
                  <a:pt x="11518" y="19034"/>
                  <a:pt x="11542" y="18976"/>
                  <a:pt x="11544" y="18973"/>
                </a:cubicBezTo>
                <a:cubicBezTo>
                  <a:pt x="11563" y="18937"/>
                  <a:pt x="11584" y="18900"/>
                  <a:pt x="11603" y="18865"/>
                </a:cubicBezTo>
                <a:cubicBezTo>
                  <a:pt x="11710" y="18670"/>
                  <a:pt x="11917" y="18694"/>
                  <a:pt x="12095" y="18755"/>
                </a:cubicBezTo>
                <a:cubicBezTo>
                  <a:pt x="12172" y="18781"/>
                  <a:pt x="12229" y="18756"/>
                  <a:pt x="12294" y="18704"/>
                </a:cubicBezTo>
                <a:cubicBezTo>
                  <a:pt x="12331" y="18673"/>
                  <a:pt x="12378" y="18628"/>
                  <a:pt x="12410" y="18592"/>
                </a:cubicBezTo>
                <a:cubicBezTo>
                  <a:pt x="12461" y="18533"/>
                  <a:pt x="12418" y="18483"/>
                  <a:pt x="12486" y="18432"/>
                </a:cubicBezTo>
                <a:cubicBezTo>
                  <a:pt x="12691" y="18279"/>
                  <a:pt x="12855" y="18489"/>
                  <a:pt x="13050" y="18527"/>
                </a:cubicBezTo>
                <a:cubicBezTo>
                  <a:pt x="13134" y="18544"/>
                  <a:pt x="13235" y="18530"/>
                  <a:pt x="13321" y="18530"/>
                </a:cubicBezTo>
                <a:cubicBezTo>
                  <a:pt x="13376" y="18530"/>
                  <a:pt x="13431" y="18531"/>
                  <a:pt x="13486" y="18530"/>
                </a:cubicBezTo>
                <a:cubicBezTo>
                  <a:pt x="13563" y="18529"/>
                  <a:pt x="13592" y="18546"/>
                  <a:pt x="13629" y="18620"/>
                </a:cubicBezTo>
                <a:cubicBezTo>
                  <a:pt x="13672" y="18703"/>
                  <a:pt x="13664" y="18793"/>
                  <a:pt x="13663" y="18889"/>
                </a:cubicBezTo>
                <a:cubicBezTo>
                  <a:pt x="13663" y="18934"/>
                  <a:pt x="13647" y="18991"/>
                  <a:pt x="13690" y="19010"/>
                </a:cubicBezTo>
                <a:cubicBezTo>
                  <a:pt x="13706" y="19018"/>
                  <a:pt x="13733" y="19003"/>
                  <a:pt x="13751" y="19007"/>
                </a:cubicBezTo>
                <a:cubicBezTo>
                  <a:pt x="13772" y="19011"/>
                  <a:pt x="13800" y="19030"/>
                  <a:pt x="13819" y="19038"/>
                </a:cubicBezTo>
                <a:cubicBezTo>
                  <a:pt x="13871" y="19060"/>
                  <a:pt x="13919" y="19074"/>
                  <a:pt x="13957" y="19127"/>
                </a:cubicBezTo>
                <a:cubicBezTo>
                  <a:pt x="13994" y="19180"/>
                  <a:pt x="14006" y="19213"/>
                  <a:pt x="14006" y="19277"/>
                </a:cubicBezTo>
                <a:cubicBezTo>
                  <a:pt x="14006" y="19300"/>
                  <a:pt x="14012" y="19331"/>
                  <a:pt x="14007" y="19353"/>
                </a:cubicBezTo>
                <a:cubicBezTo>
                  <a:pt x="14000" y="19382"/>
                  <a:pt x="13982" y="19397"/>
                  <a:pt x="13976" y="19425"/>
                </a:cubicBezTo>
                <a:cubicBezTo>
                  <a:pt x="13965" y="19471"/>
                  <a:pt x="13975" y="19544"/>
                  <a:pt x="13977" y="19591"/>
                </a:cubicBezTo>
                <a:cubicBezTo>
                  <a:pt x="13979" y="19626"/>
                  <a:pt x="13987" y="19700"/>
                  <a:pt x="14011" y="19727"/>
                </a:cubicBezTo>
                <a:cubicBezTo>
                  <a:pt x="14047" y="19768"/>
                  <a:pt x="14125" y="19765"/>
                  <a:pt x="14177" y="19793"/>
                </a:cubicBezTo>
                <a:cubicBezTo>
                  <a:pt x="14235" y="19824"/>
                  <a:pt x="14249" y="19866"/>
                  <a:pt x="14257" y="19935"/>
                </a:cubicBezTo>
                <a:cubicBezTo>
                  <a:pt x="14260" y="19966"/>
                  <a:pt x="14270" y="19963"/>
                  <a:pt x="14258" y="19988"/>
                </a:cubicBezTo>
                <a:cubicBezTo>
                  <a:pt x="14239" y="19995"/>
                  <a:pt x="14223" y="20007"/>
                  <a:pt x="14211" y="20023"/>
                </a:cubicBezTo>
                <a:cubicBezTo>
                  <a:pt x="14209" y="20038"/>
                  <a:pt x="14206" y="20052"/>
                  <a:pt x="14203" y="20066"/>
                </a:cubicBezTo>
                <a:cubicBezTo>
                  <a:pt x="14138" y="20156"/>
                  <a:pt x="14091" y="20228"/>
                  <a:pt x="14091" y="20353"/>
                </a:cubicBezTo>
                <a:cubicBezTo>
                  <a:pt x="14092" y="20408"/>
                  <a:pt x="14102" y="20479"/>
                  <a:pt x="14093" y="20532"/>
                </a:cubicBezTo>
                <a:cubicBezTo>
                  <a:pt x="14082" y="20593"/>
                  <a:pt x="14062" y="20631"/>
                  <a:pt x="14063" y="20697"/>
                </a:cubicBezTo>
                <a:cubicBezTo>
                  <a:pt x="14065" y="20839"/>
                  <a:pt x="14031" y="20862"/>
                  <a:pt x="13949" y="20957"/>
                </a:cubicBezTo>
                <a:cubicBezTo>
                  <a:pt x="13913" y="20998"/>
                  <a:pt x="13879" y="21036"/>
                  <a:pt x="13842" y="21078"/>
                </a:cubicBezTo>
                <a:cubicBezTo>
                  <a:pt x="13812" y="21112"/>
                  <a:pt x="13807" y="21170"/>
                  <a:pt x="13753" y="21166"/>
                </a:cubicBezTo>
                <a:cubicBezTo>
                  <a:pt x="13766" y="21220"/>
                  <a:pt x="13847" y="21253"/>
                  <a:pt x="13892" y="21280"/>
                </a:cubicBezTo>
                <a:cubicBezTo>
                  <a:pt x="13942" y="21311"/>
                  <a:pt x="13953" y="21297"/>
                  <a:pt x="14006" y="21307"/>
                </a:cubicBezTo>
                <a:cubicBezTo>
                  <a:pt x="14045" y="21314"/>
                  <a:pt x="14059" y="21341"/>
                  <a:pt x="14092" y="21362"/>
                </a:cubicBezTo>
                <a:cubicBezTo>
                  <a:pt x="14210" y="21440"/>
                  <a:pt x="14358" y="21466"/>
                  <a:pt x="14470" y="21540"/>
                </a:cubicBezTo>
                <a:cubicBezTo>
                  <a:pt x="14507" y="21564"/>
                  <a:pt x="14498" y="21572"/>
                  <a:pt x="14547" y="21579"/>
                </a:cubicBezTo>
                <a:cubicBezTo>
                  <a:pt x="14575" y="21582"/>
                  <a:pt x="14606" y="21578"/>
                  <a:pt x="14633" y="21578"/>
                </a:cubicBezTo>
                <a:cubicBezTo>
                  <a:pt x="14689" y="21577"/>
                  <a:pt x="14713" y="21579"/>
                  <a:pt x="14741" y="21597"/>
                </a:cubicBezTo>
                <a:cubicBezTo>
                  <a:pt x="14746" y="21573"/>
                  <a:pt x="14747" y="21550"/>
                  <a:pt x="14754" y="21525"/>
                </a:cubicBezTo>
                <a:cubicBezTo>
                  <a:pt x="14767" y="21478"/>
                  <a:pt x="14791" y="21415"/>
                  <a:pt x="14818" y="21369"/>
                </a:cubicBezTo>
                <a:cubicBezTo>
                  <a:pt x="14869" y="21282"/>
                  <a:pt x="14927" y="21263"/>
                  <a:pt x="15006" y="21219"/>
                </a:cubicBezTo>
                <a:cubicBezTo>
                  <a:pt x="15111" y="21161"/>
                  <a:pt x="15195" y="21050"/>
                  <a:pt x="15276" y="20951"/>
                </a:cubicBezTo>
                <a:cubicBezTo>
                  <a:pt x="15326" y="20891"/>
                  <a:pt x="15334" y="20829"/>
                  <a:pt x="15346" y="20756"/>
                </a:cubicBezTo>
                <a:cubicBezTo>
                  <a:pt x="15357" y="20683"/>
                  <a:pt x="15387" y="20598"/>
                  <a:pt x="15417" y="20532"/>
                </a:cubicBezTo>
                <a:cubicBezTo>
                  <a:pt x="15472" y="20414"/>
                  <a:pt x="15639" y="20324"/>
                  <a:pt x="15763" y="20323"/>
                </a:cubicBezTo>
                <a:cubicBezTo>
                  <a:pt x="15812" y="20322"/>
                  <a:pt x="15844" y="20319"/>
                  <a:pt x="15890" y="20300"/>
                </a:cubicBezTo>
                <a:cubicBezTo>
                  <a:pt x="15946" y="20277"/>
                  <a:pt x="15935" y="20295"/>
                  <a:pt x="15946" y="20235"/>
                </a:cubicBezTo>
                <a:cubicBezTo>
                  <a:pt x="15959" y="20163"/>
                  <a:pt x="15957" y="20057"/>
                  <a:pt x="15987" y="19993"/>
                </a:cubicBezTo>
                <a:cubicBezTo>
                  <a:pt x="16057" y="19846"/>
                  <a:pt x="16231" y="19874"/>
                  <a:pt x="16359" y="19874"/>
                </a:cubicBezTo>
                <a:cubicBezTo>
                  <a:pt x="16392" y="19874"/>
                  <a:pt x="16428" y="19878"/>
                  <a:pt x="16460" y="19875"/>
                </a:cubicBezTo>
                <a:cubicBezTo>
                  <a:pt x="16502" y="19870"/>
                  <a:pt x="16507" y="19851"/>
                  <a:pt x="16543" y="19843"/>
                </a:cubicBezTo>
                <a:cubicBezTo>
                  <a:pt x="16574" y="19835"/>
                  <a:pt x="16601" y="19839"/>
                  <a:pt x="16630" y="19830"/>
                </a:cubicBezTo>
                <a:cubicBezTo>
                  <a:pt x="16662" y="19819"/>
                  <a:pt x="16696" y="19796"/>
                  <a:pt x="16730" y="19787"/>
                </a:cubicBezTo>
                <a:cubicBezTo>
                  <a:pt x="16773" y="19777"/>
                  <a:pt x="16782" y="19770"/>
                  <a:pt x="16818" y="19754"/>
                </a:cubicBezTo>
                <a:cubicBezTo>
                  <a:pt x="16852" y="19740"/>
                  <a:pt x="16883" y="19735"/>
                  <a:pt x="16917" y="19725"/>
                </a:cubicBezTo>
                <a:cubicBezTo>
                  <a:pt x="16966" y="19711"/>
                  <a:pt x="17020" y="19669"/>
                  <a:pt x="17065" y="19643"/>
                </a:cubicBezTo>
                <a:cubicBezTo>
                  <a:pt x="17120" y="19611"/>
                  <a:pt x="17173" y="19585"/>
                  <a:pt x="17228" y="19553"/>
                </a:cubicBezTo>
                <a:cubicBezTo>
                  <a:pt x="17261" y="19534"/>
                  <a:pt x="17296" y="19519"/>
                  <a:pt x="17329" y="19501"/>
                </a:cubicBezTo>
                <a:cubicBezTo>
                  <a:pt x="17385" y="19470"/>
                  <a:pt x="17410" y="19435"/>
                  <a:pt x="17457" y="19394"/>
                </a:cubicBezTo>
                <a:cubicBezTo>
                  <a:pt x="17532" y="19330"/>
                  <a:pt x="17811" y="19223"/>
                  <a:pt x="17859" y="19365"/>
                </a:cubicBezTo>
                <a:cubicBezTo>
                  <a:pt x="17878" y="19422"/>
                  <a:pt x="17849" y="19514"/>
                  <a:pt x="17856" y="19576"/>
                </a:cubicBezTo>
                <a:cubicBezTo>
                  <a:pt x="17863" y="19637"/>
                  <a:pt x="17854" y="19628"/>
                  <a:pt x="17913" y="19635"/>
                </a:cubicBezTo>
                <a:cubicBezTo>
                  <a:pt x="17950" y="19640"/>
                  <a:pt x="17990" y="19635"/>
                  <a:pt x="18028" y="19635"/>
                </a:cubicBezTo>
                <a:cubicBezTo>
                  <a:pt x="18090" y="19635"/>
                  <a:pt x="18161" y="19645"/>
                  <a:pt x="18221" y="19628"/>
                </a:cubicBezTo>
                <a:cubicBezTo>
                  <a:pt x="18228" y="19626"/>
                  <a:pt x="18241" y="19607"/>
                  <a:pt x="18253" y="19603"/>
                </a:cubicBezTo>
                <a:cubicBezTo>
                  <a:pt x="18277" y="19596"/>
                  <a:pt x="18312" y="19612"/>
                  <a:pt x="18336" y="19606"/>
                </a:cubicBezTo>
                <a:cubicBezTo>
                  <a:pt x="18371" y="19599"/>
                  <a:pt x="18390" y="19581"/>
                  <a:pt x="18426" y="19575"/>
                </a:cubicBezTo>
                <a:cubicBezTo>
                  <a:pt x="18557" y="19551"/>
                  <a:pt x="18666" y="19436"/>
                  <a:pt x="18712" y="19309"/>
                </a:cubicBezTo>
                <a:cubicBezTo>
                  <a:pt x="18742" y="19224"/>
                  <a:pt x="18735" y="19136"/>
                  <a:pt x="18755" y="19052"/>
                </a:cubicBezTo>
                <a:cubicBezTo>
                  <a:pt x="18772" y="18978"/>
                  <a:pt x="18769" y="18905"/>
                  <a:pt x="18769" y="18828"/>
                </a:cubicBezTo>
                <a:cubicBezTo>
                  <a:pt x="18769" y="18753"/>
                  <a:pt x="18769" y="18678"/>
                  <a:pt x="18769" y="18603"/>
                </a:cubicBezTo>
                <a:cubicBezTo>
                  <a:pt x="18769" y="18521"/>
                  <a:pt x="18744" y="18457"/>
                  <a:pt x="18740" y="18379"/>
                </a:cubicBezTo>
                <a:cubicBezTo>
                  <a:pt x="18736" y="18306"/>
                  <a:pt x="18737" y="18228"/>
                  <a:pt x="18740" y="18155"/>
                </a:cubicBezTo>
                <a:cubicBezTo>
                  <a:pt x="18744" y="18072"/>
                  <a:pt x="18774" y="18050"/>
                  <a:pt x="18840" y="18021"/>
                </a:cubicBezTo>
                <a:cubicBezTo>
                  <a:pt x="18880" y="18003"/>
                  <a:pt x="18956" y="17978"/>
                  <a:pt x="18984" y="17932"/>
                </a:cubicBezTo>
                <a:cubicBezTo>
                  <a:pt x="19021" y="17871"/>
                  <a:pt x="18983" y="17778"/>
                  <a:pt x="18999" y="17710"/>
                </a:cubicBezTo>
                <a:cubicBezTo>
                  <a:pt x="19028" y="17591"/>
                  <a:pt x="19133" y="17478"/>
                  <a:pt x="19197" y="17375"/>
                </a:cubicBezTo>
                <a:cubicBezTo>
                  <a:pt x="19247" y="17294"/>
                  <a:pt x="19272" y="17275"/>
                  <a:pt x="19368" y="17274"/>
                </a:cubicBezTo>
                <a:cubicBezTo>
                  <a:pt x="19439" y="17273"/>
                  <a:pt x="19510" y="17275"/>
                  <a:pt x="19582" y="17274"/>
                </a:cubicBezTo>
                <a:cubicBezTo>
                  <a:pt x="19662" y="17273"/>
                  <a:pt x="19713" y="17221"/>
                  <a:pt x="19761" y="17155"/>
                </a:cubicBezTo>
                <a:cubicBezTo>
                  <a:pt x="19781" y="17126"/>
                  <a:pt x="19779" y="17075"/>
                  <a:pt x="19798" y="17050"/>
                </a:cubicBezTo>
                <a:cubicBezTo>
                  <a:pt x="19813" y="17031"/>
                  <a:pt x="19845" y="17023"/>
                  <a:pt x="19867" y="17004"/>
                </a:cubicBezTo>
                <a:cubicBezTo>
                  <a:pt x="19922" y="16959"/>
                  <a:pt x="19953" y="16942"/>
                  <a:pt x="20018" y="16914"/>
                </a:cubicBezTo>
                <a:cubicBezTo>
                  <a:pt x="20088" y="16884"/>
                  <a:pt x="20144" y="16884"/>
                  <a:pt x="20224" y="16884"/>
                </a:cubicBezTo>
                <a:cubicBezTo>
                  <a:pt x="20290" y="16884"/>
                  <a:pt x="20357" y="16885"/>
                  <a:pt x="20423" y="16884"/>
                </a:cubicBezTo>
                <a:cubicBezTo>
                  <a:pt x="20448" y="16884"/>
                  <a:pt x="20502" y="16871"/>
                  <a:pt x="20522" y="16886"/>
                </a:cubicBezTo>
                <a:cubicBezTo>
                  <a:pt x="20531" y="16893"/>
                  <a:pt x="20565" y="16955"/>
                  <a:pt x="20573" y="16973"/>
                </a:cubicBezTo>
                <a:cubicBezTo>
                  <a:pt x="20650" y="17125"/>
                  <a:pt x="20782" y="17191"/>
                  <a:pt x="20910" y="17284"/>
                </a:cubicBezTo>
                <a:cubicBezTo>
                  <a:pt x="20919" y="17290"/>
                  <a:pt x="20928" y="17296"/>
                  <a:pt x="20937" y="17303"/>
                </a:cubicBezTo>
                <a:cubicBezTo>
                  <a:pt x="20992" y="17345"/>
                  <a:pt x="21068" y="17391"/>
                  <a:pt x="21110" y="17446"/>
                </a:cubicBezTo>
                <a:cubicBezTo>
                  <a:pt x="21118" y="17456"/>
                  <a:pt x="21124" y="17468"/>
                  <a:pt x="21128" y="17481"/>
                </a:cubicBezTo>
                <a:cubicBezTo>
                  <a:pt x="21177" y="17482"/>
                  <a:pt x="21226" y="17487"/>
                  <a:pt x="21274" y="17476"/>
                </a:cubicBezTo>
                <a:cubicBezTo>
                  <a:pt x="21292" y="17472"/>
                  <a:pt x="21310" y="17455"/>
                  <a:pt x="21335" y="17452"/>
                </a:cubicBezTo>
                <a:cubicBezTo>
                  <a:pt x="21362" y="17448"/>
                  <a:pt x="21396" y="17461"/>
                  <a:pt x="21423" y="17454"/>
                </a:cubicBezTo>
                <a:cubicBezTo>
                  <a:pt x="21559" y="17415"/>
                  <a:pt x="21534" y="17305"/>
                  <a:pt x="21535" y="17183"/>
                </a:cubicBezTo>
                <a:cubicBezTo>
                  <a:pt x="21537" y="17094"/>
                  <a:pt x="21514" y="17065"/>
                  <a:pt x="21450" y="17003"/>
                </a:cubicBezTo>
                <a:cubicBezTo>
                  <a:pt x="21403" y="16959"/>
                  <a:pt x="21350" y="16934"/>
                  <a:pt x="21335" y="16871"/>
                </a:cubicBezTo>
                <a:cubicBezTo>
                  <a:pt x="21297" y="16721"/>
                  <a:pt x="21469" y="16722"/>
                  <a:pt x="21536" y="16631"/>
                </a:cubicBezTo>
                <a:close/>
              </a:path>
            </a:pathLst>
          </a:custGeom>
          <a:solidFill>
            <a:srgbClr val="A6A6A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3FB16188-0672-4CAA-A992-F04A9DB14DBE}"/>
              </a:ext>
            </a:extLst>
          </p:cNvPr>
          <p:cNvGrpSpPr/>
          <p:nvPr/>
        </p:nvGrpSpPr>
        <p:grpSpPr>
          <a:xfrm>
            <a:off x="6464587" y="3095282"/>
            <a:ext cx="704852" cy="1330563"/>
            <a:chOff x="8727600" y="3019896"/>
            <a:chExt cx="951601" cy="1796358"/>
          </a:xfrm>
        </p:grpSpPr>
        <p:sp>
          <p:nvSpPr>
            <p:cNvPr id="353" name="Shape">
              <a:extLst>
                <a:ext uri="{FF2B5EF4-FFF2-40B4-BE49-F238E27FC236}">
                  <a16:creationId xmlns:a16="http://schemas.microsoft.com/office/drawing/2014/main" id="{4F7390C0-63BA-4611-8D00-7B295C27C300}"/>
                </a:ext>
              </a:extLst>
            </p:cNvPr>
            <p:cNvSpPr/>
            <p:nvPr/>
          </p:nvSpPr>
          <p:spPr>
            <a:xfrm>
              <a:off x="8766060" y="3383778"/>
              <a:ext cx="176143" cy="12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19" extrusionOk="0">
                  <a:moveTo>
                    <a:pt x="677" y="10509"/>
                  </a:moveTo>
                  <a:cubicBezTo>
                    <a:pt x="696" y="10545"/>
                    <a:pt x="703" y="10591"/>
                    <a:pt x="721" y="10627"/>
                  </a:cubicBezTo>
                  <a:cubicBezTo>
                    <a:pt x="1192" y="11542"/>
                    <a:pt x="1971" y="11936"/>
                    <a:pt x="2543" y="12678"/>
                  </a:cubicBezTo>
                  <a:cubicBezTo>
                    <a:pt x="3018" y="13292"/>
                    <a:pt x="3898" y="14193"/>
                    <a:pt x="4090" y="15067"/>
                  </a:cubicBezTo>
                  <a:cubicBezTo>
                    <a:pt x="4238" y="15743"/>
                    <a:pt x="4227" y="18833"/>
                    <a:pt x="3731" y="18966"/>
                  </a:cubicBezTo>
                  <a:cubicBezTo>
                    <a:pt x="6339" y="20879"/>
                    <a:pt x="7922" y="20342"/>
                    <a:pt x="8708" y="20654"/>
                  </a:cubicBezTo>
                  <a:cubicBezTo>
                    <a:pt x="9067" y="20798"/>
                    <a:pt x="9444" y="21243"/>
                    <a:pt x="9762" y="21345"/>
                  </a:cubicBezTo>
                  <a:cubicBezTo>
                    <a:pt x="10179" y="21478"/>
                    <a:pt x="10671" y="21386"/>
                    <a:pt x="11106" y="21386"/>
                  </a:cubicBezTo>
                  <a:cubicBezTo>
                    <a:pt x="11537" y="21386"/>
                    <a:pt x="12033" y="21483"/>
                    <a:pt x="12450" y="21345"/>
                  </a:cubicBezTo>
                  <a:cubicBezTo>
                    <a:pt x="12870" y="21207"/>
                    <a:pt x="12986" y="20920"/>
                    <a:pt x="13504" y="20895"/>
                  </a:cubicBezTo>
                  <a:cubicBezTo>
                    <a:pt x="14453" y="20854"/>
                    <a:pt x="15442" y="20634"/>
                    <a:pt x="16319" y="20117"/>
                  </a:cubicBezTo>
                  <a:cubicBezTo>
                    <a:pt x="16351" y="20097"/>
                    <a:pt x="16391" y="20086"/>
                    <a:pt x="16424" y="20061"/>
                  </a:cubicBezTo>
                  <a:cubicBezTo>
                    <a:pt x="16442" y="20051"/>
                    <a:pt x="16456" y="20035"/>
                    <a:pt x="16474" y="20025"/>
                  </a:cubicBezTo>
                  <a:cubicBezTo>
                    <a:pt x="17166" y="19585"/>
                    <a:pt x="17869" y="19033"/>
                    <a:pt x="18481" y="18475"/>
                  </a:cubicBezTo>
                  <a:cubicBezTo>
                    <a:pt x="19144" y="17871"/>
                    <a:pt x="19724" y="17733"/>
                    <a:pt x="20463" y="17400"/>
                  </a:cubicBezTo>
                  <a:cubicBezTo>
                    <a:pt x="21448" y="16955"/>
                    <a:pt x="21571" y="16280"/>
                    <a:pt x="21567" y="14848"/>
                  </a:cubicBezTo>
                  <a:cubicBezTo>
                    <a:pt x="21564" y="13789"/>
                    <a:pt x="21600" y="13042"/>
                    <a:pt x="20894" y="12412"/>
                  </a:cubicBezTo>
                  <a:cubicBezTo>
                    <a:pt x="19481" y="11154"/>
                    <a:pt x="17619" y="10228"/>
                    <a:pt x="16079" y="9153"/>
                  </a:cubicBezTo>
                  <a:cubicBezTo>
                    <a:pt x="15609" y="8826"/>
                    <a:pt x="15167" y="8151"/>
                    <a:pt x="14707" y="7905"/>
                  </a:cubicBezTo>
                  <a:cubicBezTo>
                    <a:pt x="14323" y="7700"/>
                    <a:pt x="13906" y="7833"/>
                    <a:pt x="13508" y="7828"/>
                  </a:cubicBezTo>
                  <a:cubicBezTo>
                    <a:pt x="13091" y="7818"/>
                    <a:pt x="12635" y="7879"/>
                    <a:pt x="12283" y="7480"/>
                  </a:cubicBezTo>
                  <a:cubicBezTo>
                    <a:pt x="11961" y="7117"/>
                    <a:pt x="12037" y="6805"/>
                    <a:pt x="11805" y="6355"/>
                  </a:cubicBezTo>
                  <a:cubicBezTo>
                    <a:pt x="11497" y="5761"/>
                    <a:pt x="10900" y="4927"/>
                    <a:pt x="10450" y="4549"/>
                  </a:cubicBezTo>
                  <a:cubicBezTo>
                    <a:pt x="10099" y="4252"/>
                    <a:pt x="9585" y="4273"/>
                    <a:pt x="9280" y="3848"/>
                  </a:cubicBezTo>
                  <a:cubicBezTo>
                    <a:pt x="9041" y="3515"/>
                    <a:pt x="8824" y="2774"/>
                    <a:pt x="8621" y="2369"/>
                  </a:cubicBezTo>
                  <a:cubicBezTo>
                    <a:pt x="8357" y="1848"/>
                    <a:pt x="7897" y="88"/>
                    <a:pt x="7516" y="6"/>
                  </a:cubicBezTo>
                  <a:cubicBezTo>
                    <a:pt x="6940" y="-117"/>
                    <a:pt x="6618" y="1730"/>
                    <a:pt x="6553" y="2108"/>
                  </a:cubicBezTo>
                  <a:cubicBezTo>
                    <a:pt x="6357" y="3285"/>
                    <a:pt x="6125" y="4395"/>
                    <a:pt x="6136" y="5633"/>
                  </a:cubicBezTo>
                  <a:cubicBezTo>
                    <a:pt x="6140" y="5997"/>
                    <a:pt x="6270" y="7020"/>
                    <a:pt x="6162" y="7363"/>
                  </a:cubicBezTo>
                  <a:cubicBezTo>
                    <a:pt x="5962" y="7982"/>
                    <a:pt x="5741" y="7792"/>
                    <a:pt x="5296" y="7818"/>
                  </a:cubicBezTo>
                  <a:cubicBezTo>
                    <a:pt x="4325" y="7874"/>
                    <a:pt x="3340" y="7813"/>
                    <a:pt x="2365" y="7813"/>
                  </a:cubicBezTo>
                  <a:cubicBezTo>
                    <a:pt x="1666" y="7813"/>
                    <a:pt x="656" y="7572"/>
                    <a:pt x="0" y="7910"/>
                  </a:cubicBezTo>
                  <a:cubicBezTo>
                    <a:pt x="101" y="8202"/>
                    <a:pt x="170" y="8534"/>
                    <a:pt x="239" y="8877"/>
                  </a:cubicBezTo>
                  <a:cubicBezTo>
                    <a:pt x="344" y="9450"/>
                    <a:pt x="460" y="10028"/>
                    <a:pt x="677" y="10509"/>
                  </a:cubicBezTo>
                  <a:close/>
                </a:path>
              </a:pathLst>
            </a:custGeom>
            <a:solidFill>
              <a:srgbClr val="7F7F7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4" name="Shape">
              <a:extLst>
                <a:ext uri="{FF2B5EF4-FFF2-40B4-BE49-F238E27FC236}">
                  <a16:creationId xmlns:a16="http://schemas.microsoft.com/office/drawing/2014/main" id="{F9D3AEAD-2CE4-465E-A32D-A6968ADD60F9}"/>
                </a:ext>
              </a:extLst>
            </p:cNvPr>
            <p:cNvSpPr/>
            <p:nvPr/>
          </p:nvSpPr>
          <p:spPr>
            <a:xfrm>
              <a:off x="8727600" y="3019896"/>
              <a:ext cx="951601" cy="179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85" extrusionOk="0">
                  <a:moveTo>
                    <a:pt x="21331" y="2061"/>
                  </a:moveTo>
                  <a:cubicBezTo>
                    <a:pt x="21239" y="2024"/>
                    <a:pt x="21121" y="1956"/>
                    <a:pt x="21105" y="1892"/>
                  </a:cubicBezTo>
                  <a:cubicBezTo>
                    <a:pt x="21089" y="1829"/>
                    <a:pt x="21118" y="1818"/>
                    <a:pt x="21046" y="1765"/>
                  </a:cubicBezTo>
                  <a:cubicBezTo>
                    <a:pt x="21012" y="1739"/>
                    <a:pt x="20969" y="1721"/>
                    <a:pt x="20934" y="1689"/>
                  </a:cubicBezTo>
                  <a:cubicBezTo>
                    <a:pt x="20859" y="1624"/>
                    <a:pt x="20840" y="1565"/>
                    <a:pt x="20804" y="1488"/>
                  </a:cubicBezTo>
                  <a:cubicBezTo>
                    <a:pt x="20776" y="1428"/>
                    <a:pt x="20781" y="1335"/>
                    <a:pt x="20730" y="1284"/>
                  </a:cubicBezTo>
                  <a:cubicBezTo>
                    <a:pt x="20673" y="1227"/>
                    <a:pt x="20468" y="1253"/>
                    <a:pt x="20345" y="1253"/>
                  </a:cubicBezTo>
                  <a:cubicBezTo>
                    <a:pt x="20274" y="1253"/>
                    <a:pt x="20155" y="1240"/>
                    <a:pt x="20088" y="1251"/>
                  </a:cubicBezTo>
                  <a:cubicBezTo>
                    <a:pt x="20026" y="1261"/>
                    <a:pt x="20030" y="1281"/>
                    <a:pt x="19981" y="1295"/>
                  </a:cubicBezTo>
                  <a:cubicBezTo>
                    <a:pt x="19879" y="1326"/>
                    <a:pt x="19755" y="1332"/>
                    <a:pt x="19632" y="1314"/>
                  </a:cubicBezTo>
                  <a:cubicBezTo>
                    <a:pt x="19240" y="1258"/>
                    <a:pt x="19328" y="1047"/>
                    <a:pt x="19328" y="882"/>
                  </a:cubicBezTo>
                  <a:cubicBezTo>
                    <a:pt x="19328" y="817"/>
                    <a:pt x="19346" y="744"/>
                    <a:pt x="19329" y="680"/>
                  </a:cubicBezTo>
                  <a:cubicBezTo>
                    <a:pt x="19311" y="610"/>
                    <a:pt x="19333" y="622"/>
                    <a:pt x="19202" y="613"/>
                  </a:cubicBezTo>
                  <a:cubicBezTo>
                    <a:pt x="19142" y="608"/>
                    <a:pt x="19071" y="613"/>
                    <a:pt x="19010" y="613"/>
                  </a:cubicBezTo>
                  <a:cubicBezTo>
                    <a:pt x="18958" y="614"/>
                    <a:pt x="18805" y="629"/>
                    <a:pt x="18766" y="608"/>
                  </a:cubicBezTo>
                  <a:cubicBezTo>
                    <a:pt x="18727" y="588"/>
                    <a:pt x="18763" y="536"/>
                    <a:pt x="18758" y="512"/>
                  </a:cubicBezTo>
                  <a:cubicBezTo>
                    <a:pt x="18736" y="411"/>
                    <a:pt x="18619" y="445"/>
                    <a:pt x="18435" y="445"/>
                  </a:cubicBezTo>
                  <a:cubicBezTo>
                    <a:pt x="18377" y="445"/>
                    <a:pt x="18321" y="447"/>
                    <a:pt x="18264" y="450"/>
                  </a:cubicBezTo>
                  <a:cubicBezTo>
                    <a:pt x="18240" y="452"/>
                    <a:pt x="18217" y="455"/>
                    <a:pt x="18193" y="457"/>
                  </a:cubicBezTo>
                  <a:cubicBezTo>
                    <a:pt x="17824" y="490"/>
                    <a:pt x="17498" y="590"/>
                    <a:pt x="17170" y="689"/>
                  </a:cubicBezTo>
                  <a:cubicBezTo>
                    <a:pt x="16947" y="757"/>
                    <a:pt x="16900" y="749"/>
                    <a:pt x="16735" y="645"/>
                  </a:cubicBezTo>
                  <a:cubicBezTo>
                    <a:pt x="16663" y="600"/>
                    <a:pt x="16580" y="561"/>
                    <a:pt x="16506" y="517"/>
                  </a:cubicBezTo>
                  <a:cubicBezTo>
                    <a:pt x="16339" y="416"/>
                    <a:pt x="16152" y="345"/>
                    <a:pt x="15895" y="344"/>
                  </a:cubicBezTo>
                  <a:cubicBezTo>
                    <a:pt x="15725" y="343"/>
                    <a:pt x="15611" y="304"/>
                    <a:pt x="15451" y="284"/>
                  </a:cubicBezTo>
                  <a:cubicBezTo>
                    <a:pt x="15310" y="267"/>
                    <a:pt x="15303" y="275"/>
                    <a:pt x="15196" y="217"/>
                  </a:cubicBezTo>
                  <a:cubicBezTo>
                    <a:pt x="15032" y="127"/>
                    <a:pt x="14945" y="29"/>
                    <a:pt x="14687" y="6"/>
                  </a:cubicBezTo>
                  <a:cubicBezTo>
                    <a:pt x="14577" y="-4"/>
                    <a:pt x="14386" y="-7"/>
                    <a:pt x="14301" y="39"/>
                  </a:cubicBezTo>
                  <a:cubicBezTo>
                    <a:pt x="14211" y="88"/>
                    <a:pt x="14209" y="164"/>
                    <a:pt x="14117" y="217"/>
                  </a:cubicBezTo>
                  <a:cubicBezTo>
                    <a:pt x="13949" y="314"/>
                    <a:pt x="13827" y="383"/>
                    <a:pt x="13796" y="512"/>
                  </a:cubicBezTo>
                  <a:cubicBezTo>
                    <a:pt x="13764" y="643"/>
                    <a:pt x="13759" y="773"/>
                    <a:pt x="13479" y="808"/>
                  </a:cubicBezTo>
                  <a:cubicBezTo>
                    <a:pt x="13293" y="831"/>
                    <a:pt x="13072" y="815"/>
                    <a:pt x="12883" y="815"/>
                  </a:cubicBezTo>
                  <a:cubicBezTo>
                    <a:pt x="12770" y="815"/>
                    <a:pt x="12637" y="824"/>
                    <a:pt x="12524" y="816"/>
                  </a:cubicBezTo>
                  <a:cubicBezTo>
                    <a:pt x="12371" y="805"/>
                    <a:pt x="12299" y="739"/>
                    <a:pt x="12270" y="848"/>
                  </a:cubicBezTo>
                  <a:cubicBezTo>
                    <a:pt x="12253" y="913"/>
                    <a:pt x="12272" y="986"/>
                    <a:pt x="12271" y="1051"/>
                  </a:cubicBezTo>
                  <a:cubicBezTo>
                    <a:pt x="12271" y="1128"/>
                    <a:pt x="12251" y="1180"/>
                    <a:pt x="12365" y="1237"/>
                  </a:cubicBezTo>
                  <a:cubicBezTo>
                    <a:pt x="12439" y="1274"/>
                    <a:pt x="12558" y="1344"/>
                    <a:pt x="12652" y="1356"/>
                  </a:cubicBezTo>
                  <a:cubicBezTo>
                    <a:pt x="12790" y="1374"/>
                    <a:pt x="12964" y="1332"/>
                    <a:pt x="13101" y="1352"/>
                  </a:cubicBezTo>
                  <a:cubicBezTo>
                    <a:pt x="13272" y="1378"/>
                    <a:pt x="13182" y="1425"/>
                    <a:pt x="13158" y="1488"/>
                  </a:cubicBezTo>
                  <a:cubicBezTo>
                    <a:pt x="13121" y="1586"/>
                    <a:pt x="13126" y="1762"/>
                    <a:pt x="13158" y="1859"/>
                  </a:cubicBezTo>
                  <a:cubicBezTo>
                    <a:pt x="13175" y="1909"/>
                    <a:pt x="13221" y="1941"/>
                    <a:pt x="13226" y="1993"/>
                  </a:cubicBezTo>
                  <a:cubicBezTo>
                    <a:pt x="13230" y="2026"/>
                    <a:pt x="13225" y="2061"/>
                    <a:pt x="13225" y="2094"/>
                  </a:cubicBezTo>
                  <a:cubicBezTo>
                    <a:pt x="13225" y="2147"/>
                    <a:pt x="13246" y="2211"/>
                    <a:pt x="13228" y="2262"/>
                  </a:cubicBezTo>
                  <a:cubicBezTo>
                    <a:pt x="13191" y="2370"/>
                    <a:pt x="13128" y="2348"/>
                    <a:pt x="12969" y="2362"/>
                  </a:cubicBezTo>
                  <a:cubicBezTo>
                    <a:pt x="12876" y="2370"/>
                    <a:pt x="12679" y="2418"/>
                    <a:pt x="12649" y="2462"/>
                  </a:cubicBezTo>
                  <a:cubicBezTo>
                    <a:pt x="12586" y="2559"/>
                    <a:pt x="12805" y="2701"/>
                    <a:pt x="12920" y="2766"/>
                  </a:cubicBezTo>
                  <a:cubicBezTo>
                    <a:pt x="13089" y="2861"/>
                    <a:pt x="13280" y="2979"/>
                    <a:pt x="13338" y="3111"/>
                  </a:cubicBezTo>
                  <a:cubicBezTo>
                    <a:pt x="13399" y="3252"/>
                    <a:pt x="13135" y="3330"/>
                    <a:pt x="12957" y="3406"/>
                  </a:cubicBezTo>
                  <a:cubicBezTo>
                    <a:pt x="12771" y="3486"/>
                    <a:pt x="12561" y="3528"/>
                    <a:pt x="12351" y="3583"/>
                  </a:cubicBezTo>
                  <a:cubicBezTo>
                    <a:pt x="12270" y="3604"/>
                    <a:pt x="12172" y="3623"/>
                    <a:pt x="12142" y="3674"/>
                  </a:cubicBezTo>
                  <a:cubicBezTo>
                    <a:pt x="12097" y="3750"/>
                    <a:pt x="12239" y="3807"/>
                    <a:pt x="12214" y="3878"/>
                  </a:cubicBezTo>
                  <a:cubicBezTo>
                    <a:pt x="12184" y="3966"/>
                    <a:pt x="11852" y="4075"/>
                    <a:pt x="11699" y="4080"/>
                  </a:cubicBezTo>
                  <a:cubicBezTo>
                    <a:pt x="11628" y="4082"/>
                    <a:pt x="11511" y="4090"/>
                    <a:pt x="11442" y="4081"/>
                  </a:cubicBezTo>
                  <a:cubicBezTo>
                    <a:pt x="11384" y="4074"/>
                    <a:pt x="11378" y="4051"/>
                    <a:pt x="11321" y="4044"/>
                  </a:cubicBezTo>
                  <a:cubicBezTo>
                    <a:pt x="11205" y="4029"/>
                    <a:pt x="11069" y="4052"/>
                    <a:pt x="10950" y="4039"/>
                  </a:cubicBezTo>
                  <a:cubicBezTo>
                    <a:pt x="10867" y="4029"/>
                    <a:pt x="10765" y="3988"/>
                    <a:pt x="10655" y="4015"/>
                  </a:cubicBezTo>
                  <a:cubicBezTo>
                    <a:pt x="10545" y="4042"/>
                    <a:pt x="10566" y="4087"/>
                    <a:pt x="10540" y="4140"/>
                  </a:cubicBezTo>
                  <a:cubicBezTo>
                    <a:pt x="10510" y="4148"/>
                    <a:pt x="10491" y="4161"/>
                    <a:pt x="10487" y="4179"/>
                  </a:cubicBezTo>
                  <a:cubicBezTo>
                    <a:pt x="10489" y="4203"/>
                    <a:pt x="10492" y="4226"/>
                    <a:pt x="10494" y="4249"/>
                  </a:cubicBezTo>
                  <a:cubicBezTo>
                    <a:pt x="10483" y="4286"/>
                    <a:pt x="10436" y="4312"/>
                    <a:pt x="10424" y="4350"/>
                  </a:cubicBezTo>
                  <a:cubicBezTo>
                    <a:pt x="10403" y="4411"/>
                    <a:pt x="10426" y="4489"/>
                    <a:pt x="10427" y="4552"/>
                  </a:cubicBezTo>
                  <a:cubicBezTo>
                    <a:pt x="10428" y="4669"/>
                    <a:pt x="10416" y="4740"/>
                    <a:pt x="10222" y="4813"/>
                  </a:cubicBezTo>
                  <a:cubicBezTo>
                    <a:pt x="10091" y="4863"/>
                    <a:pt x="9991" y="4849"/>
                    <a:pt x="9981" y="4955"/>
                  </a:cubicBezTo>
                  <a:cubicBezTo>
                    <a:pt x="9976" y="5010"/>
                    <a:pt x="9976" y="5069"/>
                    <a:pt x="9981" y="5124"/>
                  </a:cubicBezTo>
                  <a:cubicBezTo>
                    <a:pt x="9987" y="5179"/>
                    <a:pt x="9996" y="5172"/>
                    <a:pt x="10046" y="5215"/>
                  </a:cubicBezTo>
                  <a:cubicBezTo>
                    <a:pt x="10085" y="5249"/>
                    <a:pt x="10167" y="5278"/>
                    <a:pt x="10101" y="5329"/>
                  </a:cubicBezTo>
                  <a:cubicBezTo>
                    <a:pt x="10056" y="5363"/>
                    <a:pt x="9811" y="5387"/>
                    <a:pt x="9728" y="5394"/>
                  </a:cubicBezTo>
                  <a:cubicBezTo>
                    <a:pt x="9585" y="5408"/>
                    <a:pt x="9426" y="5382"/>
                    <a:pt x="9281" y="5392"/>
                  </a:cubicBezTo>
                  <a:cubicBezTo>
                    <a:pt x="9141" y="5402"/>
                    <a:pt x="9091" y="5450"/>
                    <a:pt x="8962" y="5488"/>
                  </a:cubicBezTo>
                  <a:cubicBezTo>
                    <a:pt x="8749" y="5550"/>
                    <a:pt x="8497" y="5609"/>
                    <a:pt x="8266" y="5661"/>
                  </a:cubicBezTo>
                  <a:cubicBezTo>
                    <a:pt x="8060" y="5707"/>
                    <a:pt x="7888" y="5777"/>
                    <a:pt x="7697" y="5830"/>
                  </a:cubicBezTo>
                  <a:cubicBezTo>
                    <a:pt x="7535" y="5876"/>
                    <a:pt x="7493" y="5863"/>
                    <a:pt x="7424" y="5957"/>
                  </a:cubicBezTo>
                  <a:cubicBezTo>
                    <a:pt x="7381" y="6017"/>
                    <a:pt x="7250" y="6130"/>
                    <a:pt x="7249" y="6200"/>
                  </a:cubicBezTo>
                  <a:cubicBezTo>
                    <a:pt x="7284" y="6201"/>
                    <a:pt x="7319" y="6200"/>
                    <a:pt x="7354" y="6198"/>
                  </a:cubicBezTo>
                  <a:cubicBezTo>
                    <a:pt x="7228" y="6253"/>
                    <a:pt x="7193" y="6415"/>
                    <a:pt x="7285" y="6484"/>
                  </a:cubicBezTo>
                  <a:cubicBezTo>
                    <a:pt x="7325" y="6513"/>
                    <a:pt x="7419" y="6540"/>
                    <a:pt x="7469" y="6569"/>
                  </a:cubicBezTo>
                  <a:cubicBezTo>
                    <a:pt x="7504" y="6588"/>
                    <a:pt x="7683" y="6667"/>
                    <a:pt x="7692" y="6692"/>
                  </a:cubicBezTo>
                  <a:cubicBezTo>
                    <a:pt x="7707" y="6732"/>
                    <a:pt x="7629" y="6761"/>
                    <a:pt x="7569" y="6781"/>
                  </a:cubicBezTo>
                  <a:cubicBezTo>
                    <a:pt x="7443" y="6823"/>
                    <a:pt x="7391" y="6839"/>
                    <a:pt x="7295" y="6900"/>
                  </a:cubicBezTo>
                  <a:cubicBezTo>
                    <a:pt x="7217" y="6950"/>
                    <a:pt x="7092" y="7030"/>
                    <a:pt x="6997" y="7064"/>
                  </a:cubicBezTo>
                  <a:cubicBezTo>
                    <a:pt x="6725" y="7014"/>
                    <a:pt x="6592" y="6810"/>
                    <a:pt x="6546" y="6681"/>
                  </a:cubicBezTo>
                  <a:cubicBezTo>
                    <a:pt x="6523" y="6616"/>
                    <a:pt x="6550" y="6536"/>
                    <a:pt x="6549" y="6469"/>
                  </a:cubicBezTo>
                  <a:cubicBezTo>
                    <a:pt x="6549" y="6431"/>
                    <a:pt x="6541" y="6391"/>
                    <a:pt x="6555" y="6355"/>
                  </a:cubicBezTo>
                  <a:cubicBezTo>
                    <a:pt x="6564" y="6330"/>
                    <a:pt x="6610" y="6331"/>
                    <a:pt x="6617" y="6302"/>
                  </a:cubicBezTo>
                  <a:cubicBezTo>
                    <a:pt x="6635" y="6231"/>
                    <a:pt x="6480" y="6194"/>
                    <a:pt x="6404" y="6141"/>
                  </a:cubicBezTo>
                  <a:cubicBezTo>
                    <a:pt x="6306" y="6071"/>
                    <a:pt x="6197" y="6040"/>
                    <a:pt x="6024" y="6030"/>
                  </a:cubicBezTo>
                  <a:cubicBezTo>
                    <a:pt x="5713" y="6012"/>
                    <a:pt x="5367" y="6033"/>
                    <a:pt x="5053" y="6032"/>
                  </a:cubicBezTo>
                  <a:cubicBezTo>
                    <a:pt x="4785" y="6031"/>
                    <a:pt x="4568" y="6092"/>
                    <a:pt x="4309" y="6100"/>
                  </a:cubicBezTo>
                  <a:cubicBezTo>
                    <a:pt x="4254" y="6102"/>
                    <a:pt x="4193" y="6098"/>
                    <a:pt x="4134" y="6096"/>
                  </a:cubicBezTo>
                  <a:cubicBezTo>
                    <a:pt x="4107" y="6096"/>
                    <a:pt x="4080" y="6096"/>
                    <a:pt x="4054" y="6098"/>
                  </a:cubicBezTo>
                  <a:cubicBezTo>
                    <a:pt x="4048" y="6098"/>
                    <a:pt x="4041" y="6098"/>
                    <a:pt x="4034" y="6098"/>
                  </a:cubicBezTo>
                  <a:cubicBezTo>
                    <a:pt x="3994" y="6102"/>
                    <a:pt x="3956" y="6123"/>
                    <a:pt x="3931" y="6126"/>
                  </a:cubicBezTo>
                  <a:cubicBezTo>
                    <a:pt x="3755" y="6146"/>
                    <a:pt x="3662" y="6152"/>
                    <a:pt x="3495" y="6193"/>
                  </a:cubicBezTo>
                  <a:cubicBezTo>
                    <a:pt x="3400" y="6216"/>
                    <a:pt x="3275" y="6237"/>
                    <a:pt x="3237" y="6299"/>
                  </a:cubicBezTo>
                  <a:cubicBezTo>
                    <a:pt x="3195" y="6369"/>
                    <a:pt x="3289" y="6440"/>
                    <a:pt x="3309" y="6503"/>
                  </a:cubicBezTo>
                  <a:cubicBezTo>
                    <a:pt x="3345" y="6617"/>
                    <a:pt x="3369" y="6714"/>
                    <a:pt x="3369" y="6840"/>
                  </a:cubicBezTo>
                  <a:cubicBezTo>
                    <a:pt x="3369" y="6962"/>
                    <a:pt x="3383" y="7088"/>
                    <a:pt x="3370" y="7210"/>
                  </a:cubicBezTo>
                  <a:cubicBezTo>
                    <a:pt x="3357" y="7338"/>
                    <a:pt x="3242" y="7409"/>
                    <a:pt x="3065" y="7487"/>
                  </a:cubicBezTo>
                  <a:cubicBezTo>
                    <a:pt x="2991" y="7521"/>
                    <a:pt x="2861" y="7572"/>
                    <a:pt x="2794" y="7612"/>
                  </a:cubicBezTo>
                  <a:cubicBezTo>
                    <a:pt x="2707" y="7663"/>
                    <a:pt x="2735" y="7719"/>
                    <a:pt x="2733" y="7782"/>
                  </a:cubicBezTo>
                  <a:cubicBezTo>
                    <a:pt x="2732" y="7849"/>
                    <a:pt x="2779" y="7888"/>
                    <a:pt x="2800" y="7950"/>
                  </a:cubicBezTo>
                  <a:cubicBezTo>
                    <a:pt x="2817" y="8003"/>
                    <a:pt x="2795" y="8065"/>
                    <a:pt x="2797" y="8118"/>
                  </a:cubicBezTo>
                  <a:cubicBezTo>
                    <a:pt x="2800" y="8195"/>
                    <a:pt x="2785" y="8218"/>
                    <a:pt x="2656" y="8245"/>
                  </a:cubicBezTo>
                  <a:cubicBezTo>
                    <a:pt x="2553" y="8266"/>
                    <a:pt x="2447" y="8269"/>
                    <a:pt x="2349" y="8286"/>
                  </a:cubicBezTo>
                  <a:cubicBezTo>
                    <a:pt x="2244" y="8303"/>
                    <a:pt x="2220" y="8321"/>
                    <a:pt x="2098" y="8320"/>
                  </a:cubicBezTo>
                  <a:cubicBezTo>
                    <a:pt x="1992" y="8320"/>
                    <a:pt x="1886" y="8320"/>
                    <a:pt x="1780" y="8320"/>
                  </a:cubicBezTo>
                  <a:cubicBezTo>
                    <a:pt x="1506" y="8320"/>
                    <a:pt x="1323" y="8331"/>
                    <a:pt x="1160" y="8463"/>
                  </a:cubicBezTo>
                  <a:cubicBezTo>
                    <a:pt x="1096" y="8514"/>
                    <a:pt x="1056" y="8567"/>
                    <a:pt x="1017" y="8623"/>
                  </a:cubicBezTo>
                  <a:cubicBezTo>
                    <a:pt x="985" y="8671"/>
                    <a:pt x="910" y="8711"/>
                    <a:pt x="887" y="8756"/>
                  </a:cubicBezTo>
                  <a:cubicBezTo>
                    <a:pt x="869" y="8793"/>
                    <a:pt x="885" y="8824"/>
                    <a:pt x="859" y="8859"/>
                  </a:cubicBezTo>
                  <a:cubicBezTo>
                    <a:pt x="847" y="8875"/>
                    <a:pt x="826" y="8901"/>
                    <a:pt x="810" y="8918"/>
                  </a:cubicBezTo>
                  <a:cubicBezTo>
                    <a:pt x="776" y="8956"/>
                    <a:pt x="748" y="9023"/>
                    <a:pt x="685" y="9055"/>
                  </a:cubicBezTo>
                  <a:cubicBezTo>
                    <a:pt x="571" y="9112"/>
                    <a:pt x="302" y="9100"/>
                    <a:pt x="251" y="9194"/>
                  </a:cubicBezTo>
                  <a:cubicBezTo>
                    <a:pt x="232" y="9230"/>
                    <a:pt x="263" y="9275"/>
                    <a:pt x="248" y="9313"/>
                  </a:cubicBezTo>
                  <a:cubicBezTo>
                    <a:pt x="238" y="9343"/>
                    <a:pt x="202" y="9367"/>
                    <a:pt x="189" y="9397"/>
                  </a:cubicBezTo>
                  <a:cubicBezTo>
                    <a:pt x="164" y="9452"/>
                    <a:pt x="153" y="9512"/>
                    <a:pt x="129" y="9566"/>
                  </a:cubicBezTo>
                  <a:cubicBezTo>
                    <a:pt x="81" y="9670"/>
                    <a:pt x="-2" y="9763"/>
                    <a:pt x="0" y="9868"/>
                  </a:cubicBezTo>
                  <a:cubicBezTo>
                    <a:pt x="3" y="9999"/>
                    <a:pt x="31" y="10066"/>
                    <a:pt x="206" y="10163"/>
                  </a:cubicBezTo>
                  <a:cubicBezTo>
                    <a:pt x="275" y="10201"/>
                    <a:pt x="312" y="10227"/>
                    <a:pt x="365" y="10273"/>
                  </a:cubicBezTo>
                  <a:cubicBezTo>
                    <a:pt x="387" y="10291"/>
                    <a:pt x="430" y="10305"/>
                    <a:pt x="440" y="10325"/>
                  </a:cubicBezTo>
                  <a:cubicBezTo>
                    <a:pt x="452" y="10349"/>
                    <a:pt x="422" y="10389"/>
                    <a:pt x="440" y="10409"/>
                  </a:cubicBezTo>
                  <a:cubicBezTo>
                    <a:pt x="475" y="10451"/>
                    <a:pt x="672" y="10454"/>
                    <a:pt x="762" y="10466"/>
                  </a:cubicBezTo>
                  <a:cubicBezTo>
                    <a:pt x="868" y="10481"/>
                    <a:pt x="972" y="10471"/>
                    <a:pt x="1080" y="10473"/>
                  </a:cubicBezTo>
                  <a:cubicBezTo>
                    <a:pt x="1299" y="10478"/>
                    <a:pt x="1419" y="10584"/>
                    <a:pt x="1585" y="10649"/>
                  </a:cubicBezTo>
                  <a:cubicBezTo>
                    <a:pt x="1798" y="10734"/>
                    <a:pt x="1969" y="10769"/>
                    <a:pt x="2224" y="10776"/>
                  </a:cubicBezTo>
                  <a:cubicBezTo>
                    <a:pt x="2344" y="10779"/>
                    <a:pt x="2433" y="10808"/>
                    <a:pt x="2554" y="10811"/>
                  </a:cubicBezTo>
                  <a:cubicBezTo>
                    <a:pt x="2719" y="10815"/>
                    <a:pt x="2830" y="10831"/>
                    <a:pt x="2988" y="10845"/>
                  </a:cubicBezTo>
                  <a:cubicBezTo>
                    <a:pt x="3128" y="10858"/>
                    <a:pt x="3228" y="10846"/>
                    <a:pt x="3368" y="10869"/>
                  </a:cubicBezTo>
                  <a:cubicBezTo>
                    <a:pt x="3480" y="10888"/>
                    <a:pt x="3587" y="10901"/>
                    <a:pt x="3689" y="10936"/>
                  </a:cubicBezTo>
                  <a:cubicBezTo>
                    <a:pt x="3889" y="11005"/>
                    <a:pt x="3796" y="11113"/>
                    <a:pt x="3751" y="11214"/>
                  </a:cubicBezTo>
                  <a:cubicBezTo>
                    <a:pt x="3655" y="11429"/>
                    <a:pt x="3527" y="11638"/>
                    <a:pt x="3322" y="11829"/>
                  </a:cubicBezTo>
                  <a:cubicBezTo>
                    <a:pt x="3279" y="11869"/>
                    <a:pt x="3195" y="11903"/>
                    <a:pt x="3174" y="11953"/>
                  </a:cubicBezTo>
                  <a:cubicBezTo>
                    <a:pt x="3152" y="12004"/>
                    <a:pt x="3183" y="12063"/>
                    <a:pt x="3163" y="12115"/>
                  </a:cubicBezTo>
                  <a:cubicBezTo>
                    <a:pt x="3132" y="12200"/>
                    <a:pt x="3014" y="12305"/>
                    <a:pt x="2937" y="12393"/>
                  </a:cubicBezTo>
                  <a:cubicBezTo>
                    <a:pt x="2893" y="12443"/>
                    <a:pt x="2846" y="12477"/>
                    <a:pt x="2796" y="12525"/>
                  </a:cubicBezTo>
                  <a:cubicBezTo>
                    <a:pt x="2742" y="12578"/>
                    <a:pt x="2722" y="12642"/>
                    <a:pt x="2669" y="12695"/>
                  </a:cubicBezTo>
                  <a:cubicBezTo>
                    <a:pt x="2564" y="12800"/>
                    <a:pt x="2631" y="12910"/>
                    <a:pt x="2858" y="12956"/>
                  </a:cubicBezTo>
                  <a:cubicBezTo>
                    <a:pt x="3125" y="13012"/>
                    <a:pt x="3326" y="13012"/>
                    <a:pt x="3431" y="13166"/>
                  </a:cubicBezTo>
                  <a:cubicBezTo>
                    <a:pt x="3502" y="13270"/>
                    <a:pt x="3546" y="13383"/>
                    <a:pt x="3670" y="13469"/>
                  </a:cubicBezTo>
                  <a:cubicBezTo>
                    <a:pt x="3819" y="13573"/>
                    <a:pt x="3907" y="13673"/>
                    <a:pt x="4195" y="13671"/>
                  </a:cubicBezTo>
                  <a:cubicBezTo>
                    <a:pt x="4401" y="13668"/>
                    <a:pt x="4628" y="13686"/>
                    <a:pt x="4832" y="13672"/>
                  </a:cubicBezTo>
                  <a:cubicBezTo>
                    <a:pt x="4941" y="13664"/>
                    <a:pt x="5000" y="13639"/>
                    <a:pt x="5116" y="13637"/>
                  </a:cubicBezTo>
                  <a:cubicBezTo>
                    <a:pt x="5251" y="13634"/>
                    <a:pt x="5338" y="13613"/>
                    <a:pt x="5466" y="13602"/>
                  </a:cubicBezTo>
                  <a:cubicBezTo>
                    <a:pt x="5507" y="13598"/>
                    <a:pt x="5555" y="13610"/>
                    <a:pt x="5597" y="13605"/>
                  </a:cubicBezTo>
                  <a:cubicBezTo>
                    <a:pt x="5654" y="13598"/>
                    <a:pt x="5660" y="13575"/>
                    <a:pt x="5717" y="13568"/>
                  </a:cubicBezTo>
                  <a:cubicBezTo>
                    <a:pt x="5801" y="13557"/>
                    <a:pt x="5949" y="13564"/>
                    <a:pt x="6029" y="13575"/>
                  </a:cubicBezTo>
                  <a:cubicBezTo>
                    <a:pt x="6050" y="13709"/>
                    <a:pt x="6214" y="13775"/>
                    <a:pt x="6326" y="13888"/>
                  </a:cubicBezTo>
                  <a:cubicBezTo>
                    <a:pt x="6432" y="13994"/>
                    <a:pt x="6486" y="14140"/>
                    <a:pt x="6484" y="14262"/>
                  </a:cubicBezTo>
                  <a:cubicBezTo>
                    <a:pt x="6483" y="14282"/>
                    <a:pt x="6486" y="14306"/>
                    <a:pt x="6489" y="14330"/>
                  </a:cubicBezTo>
                  <a:cubicBezTo>
                    <a:pt x="6504" y="14450"/>
                    <a:pt x="6539" y="14614"/>
                    <a:pt x="6423" y="14694"/>
                  </a:cubicBezTo>
                  <a:cubicBezTo>
                    <a:pt x="6275" y="14797"/>
                    <a:pt x="5891" y="14796"/>
                    <a:pt x="5973" y="14967"/>
                  </a:cubicBezTo>
                  <a:cubicBezTo>
                    <a:pt x="6008" y="15039"/>
                    <a:pt x="6126" y="15066"/>
                    <a:pt x="6230" y="15117"/>
                  </a:cubicBezTo>
                  <a:cubicBezTo>
                    <a:pt x="6372" y="15186"/>
                    <a:pt x="6424" y="15219"/>
                    <a:pt x="6420" y="15319"/>
                  </a:cubicBezTo>
                  <a:cubicBezTo>
                    <a:pt x="6416" y="15456"/>
                    <a:pt x="6474" y="15580"/>
                    <a:pt x="6170" y="15624"/>
                  </a:cubicBezTo>
                  <a:cubicBezTo>
                    <a:pt x="6111" y="15632"/>
                    <a:pt x="6035" y="15617"/>
                    <a:pt x="5975" y="15621"/>
                  </a:cubicBezTo>
                  <a:cubicBezTo>
                    <a:pt x="5919" y="15625"/>
                    <a:pt x="5877" y="15644"/>
                    <a:pt x="5838" y="15648"/>
                  </a:cubicBezTo>
                  <a:cubicBezTo>
                    <a:pt x="5731" y="15661"/>
                    <a:pt x="5621" y="15656"/>
                    <a:pt x="5512" y="15654"/>
                  </a:cubicBezTo>
                  <a:cubicBezTo>
                    <a:pt x="5552" y="15713"/>
                    <a:pt x="5532" y="15789"/>
                    <a:pt x="5531" y="15858"/>
                  </a:cubicBezTo>
                  <a:cubicBezTo>
                    <a:pt x="5529" y="16010"/>
                    <a:pt x="5621" y="16196"/>
                    <a:pt x="5719" y="16330"/>
                  </a:cubicBezTo>
                  <a:cubicBezTo>
                    <a:pt x="5783" y="16416"/>
                    <a:pt x="5781" y="16436"/>
                    <a:pt x="5736" y="16531"/>
                  </a:cubicBezTo>
                  <a:cubicBezTo>
                    <a:pt x="5695" y="16615"/>
                    <a:pt x="5699" y="16666"/>
                    <a:pt x="5612" y="16742"/>
                  </a:cubicBezTo>
                  <a:cubicBezTo>
                    <a:pt x="5479" y="16858"/>
                    <a:pt x="5312" y="16983"/>
                    <a:pt x="5103" y="17077"/>
                  </a:cubicBezTo>
                  <a:cubicBezTo>
                    <a:pt x="5029" y="17111"/>
                    <a:pt x="4924" y="17131"/>
                    <a:pt x="4859" y="17169"/>
                  </a:cubicBezTo>
                  <a:cubicBezTo>
                    <a:pt x="4807" y="17199"/>
                    <a:pt x="4782" y="17240"/>
                    <a:pt x="4737" y="17272"/>
                  </a:cubicBezTo>
                  <a:cubicBezTo>
                    <a:pt x="4635" y="17345"/>
                    <a:pt x="4641" y="17377"/>
                    <a:pt x="4642" y="17473"/>
                  </a:cubicBezTo>
                  <a:cubicBezTo>
                    <a:pt x="4642" y="17557"/>
                    <a:pt x="4642" y="17641"/>
                    <a:pt x="4642" y="17725"/>
                  </a:cubicBezTo>
                  <a:cubicBezTo>
                    <a:pt x="4642" y="17764"/>
                    <a:pt x="4632" y="17806"/>
                    <a:pt x="4640" y="17844"/>
                  </a:cubicBezTo>
                  <a:cubicBezTo>
                    <a:pt x="4655" y="17911"/>
                    <a:pt x="4649" y="17902"/>
                    <a:pt x="4767" y="17911"/>
                  </a:cubicBezTo>
                  <a:cubicBezTo>
                    <a:pt x="4916" y="17922"/>
                    <a:pt x="5104" y="17887"/>
                    <a:pt x="5245" y="17912"/>
                  </a:cubicBezTo>
                  <a:cubicBezTo>
                    <a:pt x="5419" y="17942"/>
                    <a:pt x="5587" y="18040"/>
                    <a:pt x="5627" y="18129"/>
                  </a:cubicBezTo>
                  <a:cubicBezTo>
                    <a:pt x="5644" y="18166"/>
                    <a:pt x="5642" y="18212"/>
                    <a:pt x="5668" y="18246"/>
                  </a:cubicBezTo>
                  <a:cubicBezTo>
                    <a:pt x="5709" y="18300"/>
                    <a:pt x="5807" y="18336"/>
                    <a:pt x="5844" y="18396"/>
                  </a:cubicBezTo>
                  <a:cubicBezTo>
                    <a:pt x="5903" y="18490"/>
                    <a:pt x="5913" y="18568"/>
                    <a:pt x="5913" y="18667"/>
                  </a:cubicBezTo>
                  <a:cubicBezTo>
                    <a:pt x="5913" y="18730"/>
                    <a:pt x="5954" y="18844"/>
                    <a:pt x="5908" y="18901"/>
                  </a:cubicBezTo>
                  <a:cubicBezTo>
                    <a:pt x="5886" y="18928"/>
                    <a:pt x="5833" y="18938"/>
                    <a:pt x="5800" y="18961"/>
                  </a:cubicBezTo>
                  <a:cubicBezTo>
                    <a:pt x="5756" y="18992"/>
                    <a:pt x="5737" y="19038"/>
                    <a:pt x="5691" y="19071"/>
                  </a:cubicBezTo>
                  <a:cubicBezTo>
                    <a:pt x="5600" y="19136"/>
                    <a:pt x="5564" y="19205"/>
                    <a:pt x="5516" y="19282"/>
                  </a:cubicBezTo>
                  <a:cubicBezTo>
                    <a:pt x="5480" y="19340"/>
                    <a:pt x="5413" y="19398"/>
                    <a:pt x="5372" y="19458"/>
                  </a:cubicBezTo>
                  <a:cubicBezTo>
                    <a:pt x="5319" y="19534"/>
                    <a:pt x="5251" y="19606"/>
                    <a:pt x="5196" y="19688"/>
                  </a:cubicBezTo>
                  <a:cubicBezTo>
                    <a:pt x="5153" y="19752"/>
                    <a:pt x="5113" y="19830"/>
                    <a:pt x="5185" y="19898"/>
                  </a:cubicBezTo>
                  <a:cubicBezTo>
                    <a:pt x="5212" y="19924"/>
                    <a:pt x="5304" y="20002"/>
                    <a:pt x="5352" y="20024"/>
                  </a:cubicBezTo>
                  <a:cubicBezTo>
                    <a:pt x="5432" y="20062"/>
                    <a:pt x="5593" y="20040"/>
                    <a:pt x="5650" y="20096"/>
                  </a:cubicBezTo>
                  <a:cubicBezTo>
                    <a:pt x="5679" y="20123"/>
                    <a:pt x="5670" y="20169"/>
                    <a:pt x="5689" y="20199"/>
                  </a:cubicBezTo>
                  <a:cubicBezTo>
                    <a:pt x="5714" y="20237"/>
                    <a:pt x="5757" y="20264"/>
                    <a:pt x="5800" y="20298"/>
                  </a:cubicBezTo>
                  <a:cubicBezTo>
                    <a:pt x="5846" y="20334"/>
                    <a:pt x="5905" y="20367"/>
                    <a:pt x="5953" y="20400"/>
                  </a:cubicBezTo>
                  <a:cubicBezTo>
                    <a:pt x="6008" y="20438"/>
                    <a:pt x="6018" y="20455"/>
                    <a:pt x="6053" y="20501"/>
                  </a:cubicBezTo>
                  <a:cubicBezTo>
                    <a:pt x="6105" y="20573"/>
                    <a:pt x="6267" y="20673"/>
                    <a:pt x="6374" y="20728"/>
                  </a:cubicBezTo>
                  <a:cubicBezTo>
                    <a:pt x="6414" y="20749"/>
                    <a:pt x="6483" y="20768"/>
                    <a:pt x="6512" y="20790"/>
                  </a:cubicBezTo>
                  <a:cubicBezTo>
                    <a:pt x="6560" y="20826"/>
                    <a:pt x="6543" y="20862"/>
                    <a:pt x="6563" y="20905"/>
                  </a:cubicBezTo>
                  <a:cubicBezTo>
                    <a:pt x="6602" y="20993"/>
                    <a:pt x="6637" y="21078"/>
                    <a:pt x="6692" y="21167"/>
                  </a:cubicBezTo>
                  <a:cubicBezTo>
                    <a:pt x="6733" y="21235"/>
                    <a:pt x="6784" y="21311"/>
                    <a:pt x="6930" y="21344"/>
                  </a:cubicBezTo>
                  <a:cubicBezTo>
                    <a:pt x="6937" y="21346"/>
                    <a:pt x="6942" y="21346"/>
                    <a:pt x="6948" y="21347"/>
                  </a:cubicBezTo>
                  <a:cubicBezTo>
                    <a:pt x="7017" y="21361"/>
                    <a:pt x="7041" y="21358"/>
                    <a:pt x="7119" y="21385"/>
                  </a:cubicBezTo>
                  <a:cubicBezTo>
                    <a:pt x="7200" y="21412"/>
                    <a:pt x="7237" y="21441"/>
                    <a:pt x="7310" y="21471"/>
                  </a:cubicBezTo>
                  <a:cubicBezTo>
                    <a:pt x="7338" y="21482"/>
                    <a:pt x="7397" y="21471"/>
                    <a:pt x="7425" y="21483"/>
                  </a:cubicBezTo>
                  <a:cubicBezTo>
                    <a:pt x="7448" y="21493"/>
                    <a:pt x="7452" y="21517"/>
                    <a:pt x="7476" y="21528"/>
                  </a:cubicBezTo>
                  <a:cubicBezTo>
                    <a:pt x="7564" y="21567"/>
                    <a:pt x="7581" y="21577"/>
                    <a:pt x="7693" y="21579"/>
                  </a:cubicBezTo>
                  <a:cubicBezTo>
                    <a:pt x="7848" y="21582"/>
                    <a:pt x="8048" y="21593"/>
                    <a:pt x="8198" y="21572"/>
                  </a:cubicBezTo>
                  <a:cubicBezTo>
                    <a:pt x="8281" y="21520"/>
                    <a:pt x="8377" y="21453"/>
                    <a:pt x="8378" y="21408"/>
                  </a:cubicBezTo>
                  <a:cubicBezTo>
                    <a:pt x="8378" y="21396"/>
                    <a:pt x="8373" y="21385"/>
                    <a:pt x="8357" y="21377"/>
                  </a:cubicBezTo>
                  <a:cubicBezTo>
                    <a:pt x="8253" y="21322"/>
                    <a:pt x="8435" y="21202"/>
                    <a:pt x="8488" y="21153"/>
                  </a:cubicBezTo>
                  <a:cubicBezTo>
                    <a:pt x="8609" y="21043"/>
                    <a:pt x="8871" y="20858"/>
                    <a:pt x="8720" y="20724"/>
                  </a:cubicBezTo>
                  <a:cubicBezTo>
                    <a:pt x="8638" y="20653"/>
                    <a:pt x="8638" y="20584"/>
                    <a:pt x="8446" y="20574"/>
                  </a:cubicBezTo>
                  <a:cubicBezTo>
                    <a:pt x="8296" y="20566"/>
                    <a:pt x="8303" y="20379"/>
                    <a:pt x="8385" y="20336"/>
                  </a:cubicBezTo>
                  <a:cubicBezTo>
                    <a:pt x="8586" y="20230"/>
                    <a:pt x="8859" y="20361"/>
                    <a:pt x="8859" y="20473"/>
                  </a:cubicBezTo>
                  <a:cubicBezTo>
                    <a:pt x="8859" y="20547"/>
                    <a:pt x="9179" y="20560"/>
                    <a:pt x="9244" y="20507"/>
                  </a:cubicBezTo>
                  <a:cubicBezTo>
                    <a:pt x="9337" y="20430"/>
                    <a:pt x="9320" y="20354"/>
                    <a:pt x="9327" y="20270"/>
                  </a:cubicBezTo>
                  <a:cubicBezTo>
                    <a:pt x="9340" y="20075"/>
                    <a:pt x="9165" y="19912"/>
                    <a:pt x="9320" y="19725"/>
                  </a:cubicBezTo>
                  <a:cubicBezTo>
                    <a:pt x="9390" y="19641"/>
                    <a:pt x="9476" y="19615"/>
                    <a:pt x="9573" y="19555"/>
                  </a:cubicBezTo>
                  <a:cubicBezTo>
                    <a:pt x="9658" y="19502"/>
                    <a:pt x="9483" y="19338"/>
                    <a:pt x="9455" y="19277"/>
                  </a:cubicBezTo>
                  <a:cubicBezTo>
                    <a:pt x="9414" y="19192"/>
                    <a:pt x="9437" y="19126"/>
                    <a:pt x="9566" y="19065"/>
                  </a:cubicBezTo>
                  <a:cubicBezTo>
                    <a:pt x="9611" y="19044"/>
                    <a:pt x="9861" y="18963"/>
                    <a:pt x="9860" y="18928"/>
                  </a:cubicBezTo>
                  <a:cubicBezTo>
                    <a:pt x="9857" y="18793"/>
                    <a:pt x="10152" y="19019"/>
                    <a:pt x="10197" y="19052"/>
                  </a:cubicBezTo>
                  <a:cubicBezTo>
                    <a:pt x="10280" y="19111"/>
                    <a:pt x="10384" y="19105"/>
                    <a:pt x="10494" y="19125"/>
                  </a:cubicBezTo>
                  <a:cubicBezTo>
                    <a:pt x="10750" y="19170"/>
                    <a:pt x="11031" y="18951"/>
                    <a:pt x="10972" y="18827"/>
                  </a:cubicBezTo>
                  <a:cubicBezTo>
                    <a:pt x="10898" y="18672"/>
                    <a:pt x="10670" y="18595"/>
                    <a:pt x="10745" y="18409"/>
                  </a:cubicBezTo>
                  <a:cubicBezTo>
                    <a:pt x="10775" y="18334"/>
                    <a:pt x="10738" y="18292"/>
                    <a:pt x="10804" y="18222"/>
                  </a:cubicBezTo>
                  <a:cubicBezTo>
                    <a:pt x="10860" y="18162"/>
                    <a:pt x="11466" y="17668"/>
                    <a:pt x="11455" y="17666"/>
                  </a:cubicBezTo>
                  <a:cubicBezTo>
                    <a:pt x="11483" y="17671"/>
                    <a:pt x="11850" y="17842"/>
                    <a:pt x="11826" y="17849"/>
                  </a:cubicBezTo>
                  <a:cubicBezTo>
                    <a:pt x="12018" y="17791"/>
                    <a:pt x="12029" y="17529"/>
                    <a:pt x="12153" y="17433"/>
                  </a:cubicBezTo>
                  <a:cubicBezTo>
                    <a:pt x="12272" y="17339"/>
                    <a:pt x="12418" y="17267"/>
                    <a:pt x="12574" y="17192"/>
                  </a:cubicBezTo>
                  <a:cubicBezTo>
                    <a:pt x="12971" y="17000"/>
                    <a:pt x="13358" y="16715"/>
                    <a:pt x="13923" y="16735"/>
                  </a:cubicBezTo>
                  <a:cubicBezTo>
                    <a:pt x="14063" y="16740"/>
                    <a:pt x="14111" y="16681"/>
                    <a:pt x="14225" y="16661"/>
                  </a:cubicBezTo>
                  <a:cubicBezTo>
                    <a:pt x="14340" y="16641"/>
                    <a:pt x="14389" y="16640"/>
                    <a:pt x="14530" y="16627"/>
                  </a:cubicBezTo>
                  <a:cubicBezTo>
                    <a:pt x="14628" y="16618"/>
                    <a:pt x="14844" y="16590"/>
                    <a:pt x="14844" y="16524"/>
                  </a:cubicBezTo>
                  <a:cubicBezTo>
                    <a:pt x="14844" y="16507"/>
                    <a:pt x="15122" y="16608"/>
                    <a:pt x="15170" y="16609"/>
                  </a:cubicBezTo>
                  <a:cubicBezTo>
                    <a:pt x="15425" y="16613"/>
                    <a:pt x="15537" y="16494"/>
                    <a:pt x="15537" y="16380"/>
                  </a:cubicBezTo>
                  <a:cubicBezTo>
                    <a:pt x="15537" y="16298"/>
                    <a:pt x="15756" y="16222"/>
                    <a:pt x="15858" y="16182"/>
                  </a:cubicBezTo>
                  <a:cubicBezTo>
                    <a:pt x="16092" y="16090"/>
                    <a:pt x="16130" y="16012"/>
                    <a:pt x="16299" y="15888"/>
                  </a:cubicBezTo>
                  <a:cubicBezTo>
                    <a:pt x="16377" y="15830"/>
                    <a:pt x="16380" y="15820"/>
                    <a:pt x="16503" y="15819"/>
                  </a:cubicBezTo>
                  <a:cubicBezTo>
                    <a:pt x="16612" y="15817"/>
                    <a:pt x="16745" y="15759"/>
                    <a:pt x="16817" y="15759"/>
                  </a:cubicBezTo>
                  <a:cubicBezTo>
                    <a:pt x="16926" y="15759"/>
                    <a:pt x="17024" y="15796"/>
                    <a:pt x="17114" y="15755"/>
                  </a:cubicBezTo>
                  <a:cubicBezTo>
                    <a:pt x="17227" y="15704"/>
                    <a:pt x="17305" y="15633"/>
                    <a:pt x="17421" y="15583"/>
                  </a:cubicBezTo>
                  <a:cubicBezTo>
                    <a:pt x="17622" y="15496"/>
                    <a:pt x="17845" y="15798"/>
                    <a:pt x="17939" y="15661"/>
                  </a:cubicBezTo>
                  <a:cubicBezTo>
                    <a:pt x="18026" y="15535"/>
                    <a:pt x="18010" y="15357"/>
                    <a:pt x="18210" y="15279"/>
                  </a:cubicBezTo>
                  <a:cubicBezTo>
                    <a:pt x="18413" y="15202"/>
                    <a:pt x="18644" y="15151"/>
                    <a:pt x="18853" y="15079"/>
                  </a:cubicBezTo>
                  <a:cubicBezTo>
                    <a:pt x="18963" y="15041"/>
                    <a:pt x="18507" y="14900"/>
                    <a:pt x="18470" y="14850"/>
                  </a:cubicBezTo>
                  <a:cubicBezTo>
                    <a:pt x="18412" y="14771"/>
                    <a:pt x="18432" y="14710"/>
                    <a:pt x="18411" y="14631"/>
                  </a:cubicBezTo>
                  <a:cubicBezTo>
                    <a:pt x="18397" y="14581"/>
                    <a:pt x="18499" y="14594"/>
                    <a:pt x="18511" y="14564"/>
                  </a:cubicBezTo>
                  <a:cubicBezTo>
                    <a:pt x="18501" y="14591"/>
                    <a:pt x="17602" y="14303"/>
                    <a:pt x="17548" y="14295"/>
                  </a:cubicBezTo>
                  <a:cubicBezTo>
                    <a:pt x="17288" y="14256"/>
                    <a:pt x="17082" y="14177"/>
                    <a:pt x="16805" y="14162"/>
                  </a:cubicBezTo>
                  <a:cubicBezTo>
                    <a:pt x="16522" y="14147"/>
                    <a:pt x="16291" y="14156"/>
                    <a:pt x="16063" y="14066"/>
                  </a:cubicBezTo>
                  <a:cubicBezTo>
                    <a:pt x="15826" y="13972"/>
                    <a:pt x="15633" y="13823"/>
                    <a:pt x="15373" y="13748"/>
                  </a:cubicBezTo>
                  <a:cubicBezTo>
                    <a:pt x="15122" y="13675"/>
                    <a:pt x="14950" y="13451"/>
                    <a:pt x="14799" y="13326"/>
                  </a:cubicBezTo>
                  <a:cubicBezTo>
                    <a:pt x="14577" y="13144"/>
                    <a:pt x="14292" y="12986"/>
                    <a:pt x="14107" y="12789"/>
                  </a:cubicBezTo>
                  <a:cubicBezTo>
                    <a:pt x="13938" y="12611"/>
                    <a:pt x="13827" y="12409"/>
                    <a:pt x="13809" y="12209"/>
                  </a:cubicBezTo>
                  <a:cubicBezTo>
                    <a:pt x="13798" y="12087"/>
                    <a:pt x="13743" y="11981"/>
                    <a:pt x="13686" y="11864"/>
                  </a:cubicBezTo>
                  <a:cubicBezTo>
                    <a:pt x="13672" y="11835"/>
                    <a:pt x="13651" y="11756"/>
                    <a:pt x="13724" y="11738"/>
                  </a:cubicBezTo>
                  <a:cubicBezTo>
                    <a:pt x="13748" y="11733"/>
                    <a:pt x="13786" y="11756"/>
                    <a:pt x="13802" y="11747"/>
                  </a:cubicBezTo>
                  <a:cubicBezTo>
                    <a:pt x="13972" y="11658"/>
                    <a:pt x="13707" y="11433"/>
                    <a:pt x="13628" y="11360"/>
                  </a:cubicBezTo>
                  <a:cubicBezTo>
                    <a:pt x="13514" y="11256"/>
                    <a:pt x="13357" y="11153"/>
                    <a:pt x="13280" y="11041"/>
                  </a:cubicBezTo>
                  <a:cubicBezTo>
                    <a:pt x="13193" y="10914"/>
                    <a:pt x="13047" y="10799"/>
                    <a:pt x="12997" y="10666"/>
                  </a:cubicBezTo>
                  <a:cubicBezTo>
                    <a:pt x="12945" y="10525"/>
                    <a:pt x="13095" y="10366"/>
                    <a:pt x="12985" y="10230"/>
                  </a:cubicBezTo>
                  <a:cubicBezTo>
                    <a:pt x="12864" y="10079"/>
                    <a:pt x="12648" y="9949"/>
                    <a:pt x="12911" y="9838"/>
                  </a:cubicBezTo>
                  <a:cubicBezTo>
                    <a:pt x="13156" y="9734"/>
                    <a:pt x="13263" y="9639"/>
                    <a:pt x="13012" y="9496"/>
                  </a:cubicBezTo>
                  <a:cubicBezTo>
                    <a:pt x="12980" y="9478"/>
                    <a:pt x="12996" y="9441"/>
                    <a:pt x="13036" y="9396"/>
                  </a:cubicBezTo>
                  <a:cubicBezTo>
                    <a:pt x="13138" y="9283"/>
                    <a:pt x="13400" y="9120"/>
                    <a:pt x="13459" y="9070"/>
                  </a:cubicBezTo>
                  <a:cubicBezTo>
                    <a:pt x="13547" y="8995"/>
                    <a:pt x="13504" y="8940"/>
                    <a:pt x="13472" y="8860"/>
                  </a:cubicBezTo>
                  <a:cubicBezTo>
                    <a:pt x="13448" y="8799"/>
                    <a:pt x="13545" y="8732"/>
                    <a:pt x="13598" y="8680"/>
                  </a:cubicBezTo>
                  <a:cubicBezTo>
                    <a:pt x="13745" y="8536"/>
                    <a:pt x="13870" y="8497"/>
                    <a:pt x="14122" y="8415"/>
                  </a:cubicBezTo>
                  <a:cubicBezTo>
                    <a:pt x="14256" y="8371"/>
                    <a:pt x="14259" y="8137"/>
                    <a:pt x="14315" y="8063"/>
                  </a:cubicBezTo>
                  <a:cubicBezTo>
                    <a:pt x="14436" y="7904"/>
                    <a:pt x="14489" y="7755"/>
                    <a:pt x="14670" y="7613"/>
                  </a:cubicBezTo>
                  <a:cubicBezTo>
                    <a:pt x="14730" y="7566"/>
                    <a:pt x="14762" y="7516"/>
                    <a:pt x="14806" y="7465"/>
                  </a:cubicBezTo>
                  <a:cubicBezTo>
                    <a:pt x="14947" y="7296"/>
                    <a:pt x="15116" y="7132"/>
                    <a:pt x="15281" y="6970"/>
                  </a:cubicBezTo>
                  <a:cubicBezTo>
                    <a:pt x="15340" y="6912"/>
                    <a:pt x="15378" y="6855"/>
                    <a:pt x="15499" y="6831"/>
                  </a:cubicBezTo>
                  <a:cubicBezTo>
                    <a:pt x="15867" y="6756"/>
                    <a:pt x="16316" y="6454"/>
                    <a:pt x="16277" y="6237"/>
                  </a:cubicBezTo>
                  <a:cubicBezTo>
                    <a:pt x="16259" y="6129"/>
                    <a:pt x="16322" y="6112"/>
                    <a:pt x="16494" y="6106"/>
                  </a:cubicBezTo>
                  <a:cubicBezTo>
                    <a:pt x="16655" y="6099"/>
                    <a:pt x="16634" y="5875"/>
                    <a:pt x="16636" y="5820"/>
                  </a:cubicBezTo>
                  <a:cubicBezTo>
                    <a:pt x="16639" y="5739"/>
                    <a:pt x="16561" y="5624"/>
                    <a:pt x="16703" y="5572"/>
                  </a:cubicBezTo>
                  <a:cubicBezTo>
                    <a:pt x="17056" y="5442"/>
                    <a:pt x="17443" y="5317"/>
                    <a:pt x="17809" y="5198"/>
                  </a:cubicBezTo>
                  <a:cubicBezTo>
                    <a:pt x="18119" y="5097"/>
                    <a:pt x="18140" y="4804"/>
                    <a:pt x="18247" y="4633"/>
                  </a:cubicBezTo>
                  <a:cubicBezTo>
                    <a:pt x="18352" y="4467"/>
                    <a:pt x="18422" y="4404"/>
                    <a:pt x="18737" y="4337"/>
                  </a:cubicBezTo>
                  <a:cubicBezTo>
                    <a:pt x="18983" y="4285"/>
                    <a:pt x="19205" y="4204"/>
                    <a:pt x="19310" y="4073"/>
                  </a:cubicBezTo>
                  <a:cubicBezTo>
                    <a:pt x="19469" y="3876"/>
                    <a:pt x="19681" y="3685"/>
                    <a:pt x="20003" y="3548"/>
                  </a:cubicBezTo>
                  <a:cubicBezTo>
                    <a:pt x="20314" y="3417"/>
                    <a:pt x="20358" y="3218"/>
                    <a:pt x="20592" y="3061"/>
                  </a:cubicBezTo>
                  <a:cubicBezTo>
                    <a:pt x="20953" y="2821"/>
                    <a:pt x="21086" y="2557"/>
                    <a:pt x="21385" y="2295"/>
                  </a:cubicBezTo>
                  <a:cubicBezTo>
                    <a:pt x="21477" y="2215"/>
                    <a:pt x="21504" y="2156"/>
                    <a:pt x="21598" y="2092"/>
                  </a:cubicBezTo>
                  <a:cubicBezTo>
                    <a:pt x="21503" y="2089"/>
                    <a:pt x="21422" y="2100"/>
                    <a:pt x="21331" y="206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55" name="Shape">
            <a:extLst>
              <a:ext uri="{FF2B5EF4-FFF2-40B4-BE49-F238E27FC236}">
                <a16:creationId xmlns:a16="http://schemas.microsoft.com/office/drawing/2014/main" id="{0468D958-5306-4CEF-947F-AADA54900659}"/>
              </a:ext>
            </a:extLst>
          </p:cNvPr>
          <p:cNvSpPr/>
          <p:nvPr/>
        </p:nvSpPr>
        <p:spPr>
          <a:xfrm>
            <a:off x="6241075" y="2096057"/>
            <a:ext cx="1023880" cy="1432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1" h="21600" extrusionOk="0">
                <a:moveTo>
                  <a:pt x="21549" y="4011"/>
                </a:moveTo>
                <a:cubicBezTo>
                  <a:pt x="21535" y="4006"/>
                  <a:pt x="21500" y="4015"/>
                  <a:pt x="21487" y="4013"/>
                </a:cubicBezTo>
                <a:cubicBezTo>
                  <a:pt x="21461" y="4009"/>
                  <a:pt x="21457" y="3996"/>
                  <a:pt x="21432" y="3990"/>
                </a:cubicBezTo>
                <a:cubicBezTo>
                  <a:pt x="21362" y="3976"/>
                  <a:pt x="21346" y="3987"/>
                  <a:pt x="21342" y="3928"/>
                </a:cubicBezTo>
                <a:cubicBezTo>
                  <a:pt x="21340" y="3883"/>
                  <a:pt x="21343" y="3838"/>
                  <a:pt x="21343" y="3793"/>
                </a:cubicBezTo>
                <a:cubicBezTo>
                  <a:pt x="21343" y="3710"/>
                  <a:pt x="21335" y="3648"/>
                  <a:pt x="21306" y="3569"/>
                </a:cubicBezTo>
                <a:cubicBezTo>
                  <a:pt x="21291" y="3526"/>
                  <a:pt x="21283" y="3493"/>
                  <a:pt x="21284" y="3449"/>
                </a:cubicBezTo>
                <a:cubicBezTo>
                  <a:pt x="21287" y="3376"/>
                  <a:pt x="21244" y="3365"/>
                  <a:pt x="21181" y="3313"/>
                </a:cubicBezTo>
                <a:cubicBezTo>
                  <a:pt x="21119" y="3262"/>
                  <a:pt x="21127" y="3162"/>
                  <a:pt x="21138" y="3094"/>
                </a:cubicBezTo>
                <a:cubicBezTo>
                  <a:pt x="21153" y="3003"/>
                  <a:pt x="21270" y="3037"/>
                  <a:pt x="21343" y="2990"/>
                </a:cubicBezTo>
                <a:cubicBezTo>
                  <a:pt x="21384" y="2964"/>
                  <a:pt x="21372" y="2931"/>
                  <a:pt x="21372" y="2886"/>
                </a:cubicBezTo>
                <a:cubicBezTo>
                  <a:pt x="21372" y="2844"/>
                  <a:pt x="21372" y="2803"/>
                  <a:pt x="21372" y="2761"/>
                </a:cubicBezTo>
                <a:cubicBezTo>
                  <a:pt x="21372" y="2714"/>
                  <a:pt x="21366" y="2678"/>
                  <a:pt x="21393" y="2635"/>
                </a:cubicBezTo>
                <a:cubicBezTo>
                  <a:pt x="21417" y="2599"/>
                  <a:pt x="21437" y="2560"/>
                  <a:pt x="21452" y="2526"/>
                </a:cubicBezTo>
                <a:cubicBezTo>
                  <a:pt x="21471" y="2486"/>
                  <a:pt x="21494" y="2451"/>
                  <a:pt x="21518" y="2415"/>
                </a:cubicBezTo>
                <a:cubicBezTo>
                  <a:pt x="21549" y="2367"/>
                  <a:pt x="21546" y="2333"/>
                  <a:pt x="21547" y="2281"/>
                </a:cubicBezTo>
                <a:cubicBezTo>
                  <a:pt x="21551" y="2146"/>
                  <a:pt x="21402" y="2201"/>
                  <a:pt x="21282" y="2156"/>
                </a:cubicBezTo>
                <a:cubicBezTo>
                  <a:pt x="21193" y="2122"/>
                  <a:pt x="21141" y="2038"/>
                  <a:pt x="21088" y="1979"/>
                </a:cubicBezTo>
                <a:cubicBezTo>
                  <a:pt x="21021" y="1903"/>
                  <a:pt x="21017" y="1802"/>
                  <a:pt x="20944" y="1734"/>
                </a:cubicBezTo>
                <a:cubicBezTo>
                  <a:pt x="20893" y="1687"/>
                  <a:pt x="20811" y="1665"/>
                  <a:pt x="20766" y="1614"/>
                </a:cubicBezTo>
                <a:cubicBezTo>
                  <a:pt x="20727" y="1569"/>
                  <a:pt x="20706" y="1545"/>
                  <a:pt x="20650" y="1509"/>
                </a:cubicBezTo>
                <a:cubicBezTo>
                  <a:pt x="20612" y="1485"/>
                  <a:pt x="20571" y="1470"/>
                  <a:pt x="20545" y="1439"/>
                </a:cubicBezTo>
                <a:cubicBezTo>
                  <a:pt x="20481" y="1426"/>
                  <a:pt x="20414" y="1416"/>
                  <a:pt x="20360" y="1389"/>
                </a:cubicBezTo>
                <a:cubicBezTo>
                  <a:pt x="20238" y="1328"/>
                  <a:pt x="20344" y="1478"/>
                  <a:pt x="20350" y="1477"/>
                </a:cubicBezTo>
                <a:cubicBezTo>
                  <a:pt x="20311" y="1488"/>
                  <a:pt x="20261" y="1482"/>
                  <a:pt x="20207" y="1469"/>
                </a:cubicBezTo>
                <a:cubicBezTo>
                  <a:pt x="20110" y="1447"/>
                  <a:pt x="20001" y="1405"/>
                  <a:pt x="19917" y="1410"/>
                </a:cubicBezTo>
                <a:cubicBezTo>
                  <a:pt x="19764" y="1421"/>
                  <a:pt x="19821" y="1453"/>
                  <a:pt x="19720" y="1502"/>
                </a:cubicBezTo>
                <a:cubicBezTo>
                  <a:pt x="19582" y="1570"/>
                  <a:pt x="19440" y="1378"/>
                  <a:pt x="19294" y="1394"/>
                </a:cubicBezTo>
                <a:cubicBezTo>
                  <a:pt x="19234" y="1400"/>
                  <a:pt x="19216" y="1456"/>
                  <a:pt x="19198" y="1488"/>
                </a:cubicBezTo>
                <a:cubicBezTo>
                  <a:pt x="19175" y="1527"/>
                  <a:pt x="19117" y="1498"/>
                  <a:pt x="19076" y="1504"/>
                </a:cubicBezTo>
                <a:cubicBezTo>
                  <a:pt x="19001" y="1516"/>
                  <a:pt x="18863" y="1395"/>
                  <a:pt x="18797" y="1362"/>
                </a:cubicBezTo>
                <a:cubicBezTo>
                  <a:pt x="18716" y="1320"/>
                  <a:pt x="18866" y="1298"/>
                  <a:pt x="18676" y="1304"/>
                </a:cubicBezTo>
                <a:cubicBezTo>
                  <a:pt x="18601" y="1306"/>
                  <a:pt x="18469" y="1286"/>
                  <a:pt x="18416" y="1336"/>
                </a:cubicBezTo>
                <a:cubicBezTo>
                  <a:pt x="18379" y="1371"/>
                  <a:pt x="18357" y="1412"/>
                  <a:pt x="18327" y="1450"/>
                </a:cubicBezTo>
                <a:cubicBezTo>
                  <a:pt x="18290" y="1496"/>
                  <a:pt x="18260" y="1452"/>
                  <a:pt x="18220" y="1482"/>
                </a:cubicBezTo>
                <a:cubicBezTo>
                  <a:pt x="18193" y="1500"/>
                  <a:pt x="18332" y="1581"/>
                  <a:pt x="18198" y="1562"/>
                </a:cubicBezTo>
                <a:cubicBezTo>
                  <a:pt x="18123" y="1552"/>
                  <a:pt x="18048" y="1534"/>
                  <a:pt x="17979" y="1511"/>
                </a:cubicBezTo>
                <a:cubicBezTo>
                  <a:pt x="17861" y="1473"/>
                  <a:pt x="17891" y="1414"/>
                  <a:pt x="17835" y="1346"/>
                </a:cubicBezTo>
                <a:cubicBezTo>
                  <a:pt x="17766" y="1260"/>
                  <a:pt x="17160" y="1280"/>
                  <a:pt x="17183" y="1199"/>
                </a:cubicBezTo>
                <a:cubicBezTo>
                  <a:pt x="17210" y="1102"/>
                  <a:pt x="16949" y="1240"/>
                  <a:pt x="16909" y="1253"/>
                </a:cubicBezTo>
                <a:cubicBezTo>
                  <a:pt x="16756" y="1300"/>
                  <a:pt x="16604" y="1287"/>
                  <a:pt x="16448" y="1314"/>
                </a:cubicBezTo>
                <a:cubicBezTo>
                  <a:pt x="16289" y="1343"/>
                  <a:pt x="16252" y="1456"/>
                  <a:pt x="16113" y="1431"/>
                </a:cubicBezTo>
                <a:cubicBezTo>
                  <a:pt x="16068" y="1423"/>
                  <a:pt x="15926" y="1390"/>
                  <a:pt x="15884" y="1419"/>
                </a:cubicBezTo>
                <a:cubicBezTo>
                  <a:pt x="15839" y="1450"/>
                  <a:pt x="15955" y="1516"/>
                  <a:pt x="15927" y="1531"/>
                </a:cubicBezTo>
                <a:cubicBezTo>
                  <a:pt x="15833" y="1581"/>
                  <a:pt x="15452" y="1509"/>
                  <a:pt x="15431" y="1420"/>
                </a:cubicBezTo>
                <a:cubicBezTo>
                  <a:pt x="15421" y="1378"/>
                  <a:pt x="15468" y="1343"/>
                  <a:pt x="15402" y="1315"/>
                </a:cubicBezTo>
                <a:cubicBezTo>
                  <a:pt x="15336" y="1286"/>
                  <a:pt x="15235" y="1271"/>
                  <a:pt x="15160" y="1266"/>
                </a:cubicBezTo>
                <a:cubicBezTo>
                  <a:pt x="15039" y="1257"/>
                  <a:pt x="15065" y="1180"/>
                  <a:pt x="15052" y="1111"/>
                </a:cubicBezTo>
                <a:cubicBezTo>
                  <a:pt x="15043" y="1064"/>
                  <a:pt x="14950" y="1013"/>
                  <a:pt x="14904" y="985"/>
                </a:cubicBezTo>
                <a:cubicBezTo>
                  <a:pt x="14796" y="919"/>
                  <a:pt x="14742" y="866"/>
                  <a:pt x="14742" y="756"/>
                </a:cubicBezTo>
                <a:cubicBezTo>
                  <a:pt x="14742" y="722"/>
                  <a:pt x="14509" y="839"/>
                  <a:pt x="14465" y="833"/>
                </a:cubicBezTo>
                <a:cubicBezTo>
                  <a:pt x="14344" y="814"/>
                  <a:pt x="14240" y="666"/>
                  <a:pt x="14110" y="628"/>
                </a:cubicBezTo>
                <a:cubicBezTo>
                  <a:pt x="13984" y="590"/>
                  <a:pt x="14123" y="538"/>
                  <a:pt x="14097" y="509"/>
                </a:cubicBezTo>
                <a:cubicBezTo>
                  <a:pt x="14056" y="463"/>
                  <a:pt x="13922" y="486"/>
                  <a:pt x="13861" y="478"/>
                </a:cubicBezTo>
                <a:cubicBezTo>
                  <a:pt x="13781" y="468"/>
                  <a:pt x="13756" y="376"/>
                  <a:pt x="13687" y="376"/>
                </a:cubicBezTo>
                <a:cubicBezTo>
                  <a:pt x="13636" y="376"/>
                  <a:pt x="13582" y="427"/>
                  <a:pt x="13525" y="434"/>
                </a:cubicBezTo>
                <a:cubicBezTo>
                  <a:pt x="13430" y="445"/>
                  <a:pt x="13299" y="380"/>
                  <a:pt x="13241" y="463"/>
                </a:cubicBezTo>
                <a:cubicBezTo>
                  <a:pt x="13212" y="504"/>
                  <a:pt x="13225" y="575"/>
                  <a:pt x="13200" y="608"/>
                </a:cubicBezTo>
                <a:cubicBezTo>
                  <a:pt x="13157" y="663"/>
                  <a:pt x="13031" y="760"/>
                  <a:pt x="12964" y="669"/>
                </a:cubicBezTo>
                <a:cubicBezTo>
                  <a:pt x="12902" y="584"/>
                  <a:pt x="12634" y="694"/>
                  <a:pt x="12526" y="703"/>
                </a:cubicBezTo>
                <a:cubicBezTo>
                  <a:pt x="12427" y="712"/>
                  <a:pt x="12444" y="610"/>
                  <a:pt x="12405" y="571"/>
                </a:cubicBezTo>
                <a:cubicBezTo>
                  <a:pt x="12371" y="537"/>
                  <a:pt x="12226" y="537"/>
                  <a:pt x="12168" y="515"/>
                </a:cubicBezTo>
                <a:cubicBezTo>
                  <a:pt x="12111" y="492"/>
                  <a:pt x="12087" y="583"/>
                  <a:pt x="12084" y="602"/>
                </a:cubicBezTo>
                <a:cubicBezTo>
                  <a:pt x="12069" y="698"/>
                  <a:pt x="11993" y="745"/>
                  <a:pt x="11881" y="799"/>
                </a:cubicBezTo>
                <a:cubicBezTo>
                  <a:pt x="11721" y="877"/>
                  <a:pt x="11764" y="818"/>
                  <a:pt x="11710" y="714"/>
                </a:cubicBezTo>
                <a:cubicBezTo>
                  <a:pt x="11671" y="640"/>
                  <a:pt x="11503" y="653"/>
                  <a:pt x="11510" y="663"/>
                </a:cubicBezTo>
                <a:cubicBezTo>
                  <a:pt x="11455" y="595"/>
                  <a:pt x="11490" y="528"/>
                  <a:pt x="11420" y="461"/>
                </a:cubicBezTo>
                <a:cubicBezTo>
                  <a:pt x="11373" y="416"/>
                  <a:pt x="11297" y="461"/>
                  <a:pt x="11263" y="437"/>
                </a:cubicBezTo>
                <a:cubicBezTo>
                  <a:pt x="11188" y="385"/>
                  <a:pt x="11183" y="292"/>
                  <a:pt x="11096" y="246"/>
                </a:cubicBezTo>
                <a:cubicBezTo>
                  <a:pt x="11062" y="228"/>
                  <a:pt x="10968" y="228"/>
                  <a:pt x="10971" y="192"/>
                </a:cubicBezTo>
                <a:cubicBezTo>
                  <a:pt x="10977" y="109"/>
                  <a:pt x="10846" y="115"/>
                  <a:pt x="10726" y="126"/>
                </a:cubicBezTo>
                <a:cubicBezTo>
                  <a:pt x="10670" y="131"/>
                  <a:pt x="10616" y="136"/>
                  <a:pt x="10580" y="134"/>
                </a:cubicBezTo>
                <a:cubicBezTo>
                  <a:pt x="10509" y="129"/>
                  <a:pt x="10498" y="68"/>
                  <a:pt x="10510" y="0"/>
                </a:cubicBezTo>
                <a:cubicBezTo>
                  <a:pt x="10463" y="7"/>
                  <a:pt x="10415" y="10"/>
                  <a:pt x="10355" y="10"/>
                </a:cubicBezTo>
                <a:cubicBezTo>
                  <a:pt x="10302" y="9"/>
                  <a:pt x="10282" y="17"/>
                  <a:pt x="10239" y="31"/>
                </a:cubicBezTo>
                <a:cubicBezTo>
                  <a:pt x="10204" y="42"/>
                  <a:pt x="10155" y="40"/>
                  <a:pt x="10121" y="51"/>
                </a:cubicBezTo>
                <a:cubicBezTo>
                  <a:pt x="10079" y="63"/>
                  <a:pt x="9999" y="80"/>
                  <a:pt x="9980" y="114"/>
                </a:cubicBezTo>
                <a:cubicBezTo>
                  <a:pt x="9970" y="132"/>
                  <a:pt x="9976" y="153"/>
                  <a:pt x="9970" y="172"/>
                </a:cubicBezTo>
                <a:cubicBezTo>
                  <a:pt x="9968" y="178"/>
                  <a:pt x="9949" y="188"/>
                  <a:pt x="9946" y="197"/>
                </a:cubicBezTo>
                <a:cubicBezTo>
                  <a:pt x="9931" y="234"/>
                  <a:pt x="9923" y="265"/>
                  <a:pt x="9896" y="302"/>
                </a:cubicBezTo>
                <a:cubicBezTo>
                  <a:pt x="9874" y="331"/>
                  <a:pt x="9856" y="362"/>
                  <a:pt x="9837" y="390"/>
                </a:cubicBezTo>
                <a:cubicBezTo>
                  <a:pt x="9799" y="445"/>
                  <a:pt x="9756" y="498"/>
                  <a:pt x="9707" y="550"/>
                </a:cubicBezTo>
                <a:cubicBezTo>
                  <a:pt x="9646" y="613"/>
                  <a:pt x="9636" y="707"/>
                  <a:pt x="9662" y="782"/>
                </a:cubicBezTo>
                <a:cubicBezTo>
                  <a:pt x="9681" y="839"/>
                  <a:pt x="9738" y="883"/>
                  <a:pt x="9716" y="949"/>
                </a:cubicBezTo>
                <a:cubicBezTo>
                  <a:pt x="9704" y="984"/>
                  <a:pt x="9688" y="972"/>
                  <a:pt x="9661" y="995"/>
                </a:cubicBezTo>
                <a:cubicBezTo>
                  <a:pt x="9651" y="1003"/>
                  <a:pt x="9657" y="1019"/>
                  <a:pt x="9649" y="1027"/>
                </a:cubicBezTo>
                <a:cubicBezTo>
                  <a:pt x="9638" y="1036"/>
                  <a:pt x="9618" y="1042"/>
                  <a:pt x="9610" y="1052"/>
                </a:cubicBezTo>
                <a:cubicBezTo>
                  <a:pt x="9603" y="1062"/>
                  <a:pt x="9599" y="1089"/>
                  <a:pt x="9592" y="1096"/>
                </a:cubicBezTo>
                <a:cubicBezTo>
                  <a:pt x="9569" y="1116"/>
                  <a:pt x="9531" y="1119"/>
                  <a:pt x="9501" y="1130"/>
                </a:cubicBezTo>
                <a:cubicBezTo>
                  <a:pt x="9463" y="1146"/>
                  <a:pt x="9438" y="1158"/>
                  <a:pt x="9393" y="1172"/>
                </a:cubicBezTo>
                <a:cubicBezTo>
                  <a:pt x="9350" y="1186"/>
                  <a:pt x="9289" y="1188"/>
                  <a:pt x="9253" y="1203"/>
                </a:cubicBezTo>
                <a:cubicBezTo>
                  <a:pt x="9225" y="1214"/>
                  <a:pt x="9208" y="1243"/>
                  <a:pt x="9182" y="1257"/>
                </a:cubicBezTo>
                <a:cubicBezTo>
                  <a:pt x="9158" y="1269"/>
                  <a:pt x="9131" y="1268"/>
                  <a:pt x="9109" y="1286"/>
                </a:cubicBezTo>
                <a:cubicBezTo>
                  <a:pt x="9080" y="1309"/>
                  <a:pt x="9067" y="1337"/>
                  <a:pt x="9036" y="1360"/>
                </a:cubicBezTo>
                <a:cubicBezTo>
                  <a:pt x="9022" y="1371"/>
                  <a:pt x="9003" y="1380"/>
                  <a:pt x="8991" y="1391"/>
                </a:cubicBezTo>
                <a:cubicBezTo>
                  <a:pt x="8984" y="1398"/>
                  <a:pt x="8988" y="1417"/>
                  <a:pt x="8979" y="1423"/>
                </a:cubicBezTo>
                <a:cubicBezTo>
                  <a:pt x="8949" y="1446"/>
                  <a:pt x="8877" y="1461"/>
                  <a:pt x="8838" y="1475"/>
                </a:cubicBezTo>
                <a:cubicBezTo>
                  <a:pt x="8757" y="1504"/>
                  <a:pt x="8682" y="1509"/>
                  <a:pt x="8606" y="1533"/>
                </a:cubicBezTo>
                <a:cubicBezTo>
                  <a:pt x="8528" y="1558"/>
                  <a:pt x="8411" y="1534"/>
                  <a:pt x="8401" y="1615"/>
                </a:cubicBezTo>
                <a:cubicBezTo>
                  <a:pt x="8397" y="1643"/>
                  <a:pt x="8404" y="1671"/>
                  <a:pt x="8402" y="1699"/>
                </a:cubicBezTo>
                <a:cubicBezTo>
                  <a:pt x="8399" y="1735"/>
                  <a:pt x="8381" y="1770"/>
                  <a:pt x="8372" y="1804"/>
                </a:cubicBezTo>
                <a:cubicBezTo>
                  <a:pt x="8348" y="1892"/>
                  <a:pt x="8278" y="1882"/>
                  <a:pt x="8168" y="1887"/>
                </a:cubicBezTo>
                <a:cubicBezTo>
                  <a:pt x="8124" y="1888"/>
                  <a:pt x="8093" y="1904"/>
                  <a:pt x="8051" y="1909"/>
                </a:cubicBezTo>
                <a:cubicBezTo>
                  <a:pt x="8002" y="1915"/>
                  <a:pt x="7955" y="1903"/>
                  <a:pt x="7905" y="1913"/>
                </a:cubicBezTo>
                <a:cubicBezTo>
                  <a:pt x="7809" y="1930"/>
                  <a:pt x="7717" y="1929"/>
                  <a:pt x="7614" y="1929"/>
                </a:cubicBezTo>
                <a:cubicBezTo>
                  <a:pt x="7588" y="1929"/>
                  <a:pt x="7520" y="1918"/>
                  <a:pt x="7502" y="1932"/>
                </a:cubicBezTo>
                <a:cubicBezTo>
                  <a:pt x="7478" y="1951"/>
                  <a:pt x="7505" y="2006"/>
                  <a:pt x="7493" y="2030"/>
                </a:cubicBezTo>
                <a:cubicBezTo>
                  <a:pt x="7476" y="2032"/>
                  <a:pt x="7461" y="2034"/>
                  <a:pt x="7445" y="2037"/>
                </a:cubicBezTo>
                <a:cubicBezTo>
                  <a:pt x="7446" y="2080"/>
                  <a:pt x="7373" y="2099"/>
                  <a:pt x="7344" y="2132"/>
                </a:cubicBezTo>
                <a:cubicBezTo>
                  <a:pt x="7314" y="2165"/>
                  <a:pt x="7300" y="2202"/>
                  <a:pt x="7294" y="2242"/>
                </a:cubicBezTo>
                <a:cubicBezTo>
                  <a:pt x="7286" y="2291"/>
                  <a:pt x="7260" y="2333"/>
                  <a:pt x="7214" y="2372"/>
                </a:cubicBezTo>
                <a:cubicBezTo>
                  <a:pt x="7194" y="2389"/>
                  <a:pt x="7165" y="2399"/>
                  <a:pt x="7147" y="2413"/>
                </a:cubicBezTo>
                <a:cubicBezTo>
                  <a:pt x="7110" y="2441"/>
                  <a:pt x="7131" y="2437"/>
                  <a:pt x="7120" y="2472"/>
                </a:cubicBezTo>
                <a:cubicBezTo>
                  <a:pt x="7106" y="2513"/>
                  <a:pt x="7081" y="2566"/>
                  <a:pt x="7061" y="2607"/>
                </a:cubicBezTo>
                <a:cubicBezTo>
                  <a:pt x="7045" y="2639"/>
                  <a:pt x="7061" y="2650"/>
                  <a:pt x="7003" y="2660"/>
                </a:cubicBezTo>
                <a:cubicBezTo>
                  <a:pt x="6972" y="2665"/>
                  <a:pt x="6924" y="2659"/>
                  <a:pt x="6892" y="2659"/>
                </a:cubicBezTo>
                <a:cubicBezTo>
                  <a:pt x="6832" y="2659"/>
                  <a:pt x="6771" y="2659"/>
                  <a:pt x="6711" y="2659"/>
                </a:cubicBezTo>
                <a:cubicBezTo>
                  <a:pt x="6643" y="2658"/>
                  <a:pt x="6606" y="2678"/>
                  <a:pt x="6540" y="2682"/>
                </a:cubicBezTo>
                <a:cubicBezTo>
                  <a:pt x="6522" y="2732"/>
                  <a:pt x="6534" y="2795"/>
                  <a:pt x="6536" y="2846"/>
                </a:cubicBezTo>
                <a:cubicBezTo>
                  <a:pt x="6537" y="2910"/>
                  <a:pt x="6578" y="2969"/>
                  <a:pt x="6565" y="3034"/>
                </a:cubicBezTo>
                <a:cubicBezTo>
                  <a:pt x="6556" y="3079"/>
                  <a:pt x="6535" y="3109"/>
                  <a:pt x="6535" y="3159"/>
                </a:cubicBezTo>
                <a:cubicBezTo>
                  <a:pt x="6536" y="3215"/>
                  <a:pt x="6527" y="3263"/>
                  <a:pt x="6485" y="3310"/>
                </a:cubicBezTo>
                <a:cubicBezTo>
                  <a:pt x="6410" y="3393"/>
                  <a:pt x="6294" y="3456"/>
                  <a:pt x="6222" y="3539"/>
                </a:cubicBezTo>
                <a:cubicBezTo>
                  <a:pt x="6184" y="3582"/>
                  <a:pt x="6148" y="3629"/>
                  <a:pt x="6120" y="3675"/>
                </a:cubicBezTo>
                <a:cubicBezTo>
                  <a:pt x="6104" y="3701"/>
                  <a:pt x="6097" y="3709"/>
                  <a:pt x="6098" y="3742"/>
                </a:cubicBezTo>
                <a:cubicBezTo>
                  <a:pt x="6098" y="3767"/>
                  <a:pt x="6105" y="3790"/>
                  <a:pt x="6080" y="3809"/>
                </a:cubicBezTo>
                <a:cubicBezTo>
                  <a:pt x="6114" y="3842"/>
                  <a:pt x="6113" y="3853"/>
                  <a:pt x="6125" y="3888"/>
                </a:cubicBezTo>
                <a:cubicBezTo>
                  <a:pt x="6136" y="3915"/>
                  <a:pt x="6167" y="3926"/>
                  <a:pt x="6180" y="3950"/>
                </a:cubicBezTo>
                <a:cubicBezTo>
                  <a:pt x="6199" y="3984"/>
                  <a:pt x="6175" y="4022"/>
                  <a:pt x="6150" y="4050"/>
                </a:cubicBezTo>
                <a:cubicBezTo>
                  <a:pt x="6128" y="4074"/>
                  <a:pt x="6089" y="4093"/>
                  <a:pt x="6068" y="4117"/>
                </a:cubicBezTo>
                <a:cubicBezTo>
                  <a:pt x="6049" y="4138"/>
                  <a:pt x="6051" y="4162"/>
                  <a:pt x="6034" y="4181"/>
                </a:cubicBezTo>
                <a:cubicBezTo>
                  <a:pt x="6024" y="4193"/>
                  <a:pt x="5993" y="4210"/>
                  <a:pt x="5981" y="4221"/>
                </a:cubicBezTo>
                <a:cubicBezTo>
                  <a:pt x="5968" y="4233"/>
                  <a:pt x="5963" y="4246"/>
                  <a:pt x="5947" y="4257"/>
                </a:cubicBezTo>
                <a:cubicBezTo>
                  <a:pt x="5885" y="4301"/>
                  <a:pt x="5826" y="4331"/>
                  <a:pt x="5777" y="4383"/>
                </a:cubicBezTo>
                <a:cubicBezTo>
                  <a:pt x="5747" y="4416"/>
                  <a:pt x="5731" y="4451"/>
                  <a:pt x="5713" y="4492"/>
                </a:cubicBezTo>
                <a:cubicBezTo>
                  <a:pt x="5689" y="4544"/>
                  <a:pt x="5709" y="4589"/>
                  <a:pt x="5692" y="4639"/>
                </a:cubicBezTo>
                <a:cubicBezTo>
                  <a:pt x="5681" y="4673"/>
                  <a:pt x="5651" y="4706"/>
                  <a:pt x="5639" y="4743"/>
                </a:cubicBezTo>
                <a:cubicBezTo>
                  <a:pt x="5615" y="4815"/>
                  <a:pt x="5583" y="4909"/>
                  <a:pt x="5525" y="4973"/>
                </a:cubicBezTo>
                <a:cubicBezTo>
                  <a:pt x="5480" y="5022"/>
                  <a:pt x="5422" y="5017"/>
                  <a:pt x="5498" y="5077"/>
                </a:cubicBezTo>
                <a:cubicBezTo>
                  <a:pt x="5528" y="5101"/>
                  <a:pt x="5573" y="5119"/>
                  <a:pt x="5603" y="5143"/>
                </a:cubicBezTo>
                <a:cubicBezTo>
                  <a:pt x="5779" y="5277"/>
                  <a:pt x="5639" y="5479"/>
                  <a:pt x="5690" y="5640"/>
                </a:cubicBezTo>
                <a:cubicBezTo>
                  <a:pt x="5690" y="5640"/>
                  <a:pt x="5690" y="5639"/>
                  <a:pt x="5690" y="5639"/>
                </a:cubicBezTo>
                <a:cubicBezTo>
                  <a:pt x="5690" y="5640"/>
                  <a:pt x="5690" y="5640"/>
                  <a:pt x="5690" y="5641"/>
                </a:cubicBezTo>
                <a:cubicBezTo>
                  <a:pt x="5691" y="5643"/>
                  <a:pt x="5692" y="5645"/>
                  <a:pt x="5692" y="5647"/>
                </a:cubicBezTo>
                <a:cubicBezTo>
                  <a:pt x="5696" y="5652"/>
                  <a:pt x="5700" y="5657"/>
                  <a:pt x="5695" y="5656"/>
                </a:cubicBezTo>
                <a:cubicBezTo>
                  <a:pt x="5694" y="5653"/>
                  <a:pt x="5694" y="5650"/>
                  <a:pt x="5692" y="5647"/>
                </a:cubicBezTo>
                <a:cubicBezTo>
                  <a:pt x="5691" y="5645"/>
                  <a:pt x="5691" y="5644"/>
                  <a:pt x="5690" y="5643"/>
                </a:cubicBezTo>
                <a:cubicBezTo>
                  <a:pt x="5672" y="5725"/>
                  <a:pt x="5800" y="5770"/>
                  <a:pt x="5879" y="5797"/>
                </a:cubicBezTo>
                <a:cubicBezTo>
                  <a:pt x="5922" y="5812"/>
                  <a:pt x="5973" y="5834"/>
                  <a:pt x="5984" y="5868"/>
                </a:cubicBezTo>
                <a:cubicBezTo>
                  <a:pt x="5996" y="5906"/>
                  <a:pt x="5972" y="5937"/>
                  <a:pt x="6003" y="5974"/>
                </a:cubicBezTo>
                <a:cubicBezTo>
                  <a:pt x="6034" y="6011"/>
                  <a:pt x="6094" y="6038"/>
                  <a:pt x="6146" y="6066"/>
                </a:cubicBezTo>
                <a:cubicBezTo>
                  <a:pt x="6162" y="6074"/>
                  <a:pt x="6179" y="6083"/>
                  <a:pt x="6193" y="6093"/>
                </a:cubicBezTo>
                <a:cubicBezTo>
                  <a:pt x="6268" y="6141"/>
                  <a:pt x="6355" y="6102"/>
                  <a:pt x="6445" y="6123"/>
                </a:cubicBezTo>
                <a:cubicBezTo>
                  <a:pt x="6440" y="6146"/>
                  <a:pt x="6399" y="6160"/>
                  <a:pt x="6382" y="6180"/>
                </a:cubicBezTo>
                <a:cubicBezTo>
                  <a:pt x="6362" y="6205"/>
                  <a:pt x="6350" y="6232"/>
                  <a:pt x="6332" y="6256"/>
                </a:cubicBezTo>
                <a:cubicBezTo>
                  <a:pt x="6299" y="6300"/>
                  <a:pt x="6258" y="6349"/>
                  <a:pt x="6209" y="6384"/>
                </a:cubicBezTo>
                <a:cubicBezTo>
                  <a:pt x="6131" y="6439"/>
                  <a:pt x="6038" y="6483"/>
                  <a:pt x="5958" y="6536"/>
                </a:cubicBezTo>
                <a:cubicBezTo>
                  <a:pt x="5908" y="6569"/>
                  <a:pt x="5858" y="6608"/>
                  <a:pt x="5801" y="6636"/>
                </a:cubicBezTo>
                <a:cubicBezTo>
                  <a:pt x="5780" y="6646"/>
                  <a:pt x="5757" y="6640"/>
                  <a:pt x="5737" y="6652"/>
                </a:cubicBezTo>
                <a:cubicBezTo>
                  <a:pt x="5719" y="6662"/>
                  <a:pt x="5713" y="6679"/>
                  <a:pt x="5701" y="6692"/>
                </a:cubicBezTo>
                <a:cubicBezTo>
                  <a:pt x="5662" y="6734"/>
                  <a:pt x="5660" y="6758"/>
                  <a:pt x="5661" y="6807"/>
                </a:cubicBezTo>
                <a:cubicBezTo>
                  <a:pt x="5662" y="6853"/>
                  <a:pt x="5687" y="6947"/>
                  <a:pt x="5640" y="6980"/>
                </a:cubicBezTo>
                <a:cubicBezTo>
                  <a:pt x="5609" y="7003"/>
                  <a:pt x="5571" y="6993"/>
                  <a:pt x="5530" y="6994"/>
                </a:cubicBezTo>
                <a:cubicBezTo>
                  <a:pt x="5483" y="6995"/>
                  <a:pt x="5470" y="7009"/>
                  <a:pt x="5430" y="7017"/>
                </a:cubicBezTo>
                <a:cubicBezTo>
                  <a:pt x="5425" y="7018"/>
                  <a:pt x="5418" y="7018"/>
                  <a:pt x="5412" y="7018"/>
                </a:cubicBezTo>
                <a:cubicBezTo>
                  <a:pt x="5369" y="7022"/>
                  <a:pt x="5316" y="7015"/>
                  <a:pt x="5274" y="7015"/>
                </a:cubicBezTo>
                <a:cubicBezTo>
                  <a:pt x="5206" y="7016"/>
                  <a:pt x="5206" y="7028"/>
                  <a:pt x="5153" y="7048"/>
                </a:cubicBezTo>
                <a:cubicBezTo>
                  <a:pt x="5058" y="7082"/>
                  <a:pt x="4925" y="7046"/>
                  <a:pt x="4821" y="7062"/>
                </a:cubicBezTo>
                <a:cubicBezTo>
                  <a:pt x="4774" y="7069"/>
                  <a:pt x="4720" y="7091"/>
                  <a:pt x="4682" y="7117"/>
                </a:cubicBezTo>
                <a:cubicBezTo>
                  <a:pt x="4668" y="7126"/>
                  <a:pt x="4647" y="7143"/>
                  <a:pt x="4633" y="7152"/>
                </a:cubicBezTo>
                <a:cubicBezTo>
                  <a:pt x="4611" y="7165"/>
                  <a:pt x="4628" y="7168"/>
                  <a:pt x="4606" y="7174"/>
                </a:cubicBezTo>
                <a:cubicBezTo>
                  <a:pt x="4592" y="7178"/>
                  <a:pt x="4508" y="7154"/>
                  <a:pt x="4494" y="7147"/>
                </a:cubicBezTo>
                <a:cubicBezTo>
                  <a:pt x="4464" y="7132"/>
                  <a:pt x="4452" y="7108"/>
                  <a:pt x="4424" y="7091"/>
                </a:cubicBezTo>
                <a:cubicBezTo>
                  <a:pt x="4390" y="7070"/>
                  <a:pt x="4344" y="7058"/>
                  <a:pt x="4308" y="7036"/>
                </a:cubicBezTo>
                <a:cubicBezTo>
                  <a:pt x="4254" y="7003"/>
                  <a:pt x="4205" y="6994"/>
                  <a:pt x="4147" y="6970"/>
                </a:cubicBezTo>
                <a:cubicBezTo>
                  <a:pt x="4074" y="6940"/>
                  <a:pt x="4027" y="6894"/>
                  <a:pt x="3957" y="6862"/>
                </a:cubicBezTo>
                <a:cubicBezTo>
                  <a:pt x="3882" y="6827"/>
                  <a:pt x="3781" y="6800"/>
                  <a:pt x="3695" y="6788"/>
                </a:cubicBezTo>
                <a:cubicBezTo>
                  <a:pt x="3612" y="6776"/>
                  <a:pt x="3553" y="6804"/>
                  <a:pt x="3476" y="6807"/>
                </a:cubicBezTo>
                <a:cubicBezTo>
                  <a:pt x="3344" y="6813"/>
                  <a:pt x="3175" y="6807"/>
                  <a:pt x="3133" y="6698"/>
                </a:cubicBezTo>
                <a:cubicBezTo>
                  <a:pt x="3123" y="6673"/>
                  <a:pt x="3139" y="6635"/>
                  <a:pt x="3111" y="6620"/>
                </a:cubicBezTo>
                <a:cubicBezTo>
                  <a:pt x="3089" y="6608"/>
                  <a:pt x="3021" y="6623"/>
                  <a:pt x="2994" y="6620"/>
                </a:cubicBezTo>
                <a:cubicBezTo>
                  <a:pt x="2936" y="6613"/>
                  <a:pt x="2868" y="6587"/>
                  <a:pt x="2806" y="6573"/>
                </a:cubicBezTo>
                <a:cubicBezTo>
                  <a:pt x="2727" y="6554"/>
                  <a:pt x="2657" y="6558"/>
                  <a:pt x="2573" y="6557"/>
                </a:cubicBezTo>
                <a:cubicBezTo>
                  <a:pt x="2501" y="6556"/>
                  <a:pt x="2480" y="6570"/>
                  <a:pt x="2457" y="6597"/>
                </a:cubicBezTo>
                <a:cubicBezTo>
                  <a:pt x="2447" y="6609"/>
                  <a:pt x="2436" y="6623"/>
                  <a:pt x="2421" y="6640"/>
                </a:cubicBezTo>
                <a:cubicBezTo>
                  <a:pt x="2385" y="6680"/>
                  <a:pt x="2299" y="6720"/>
                  <a:pt x="2279" y="6764"/>
                </a:cubicBezTo>
                <a:cubicBezTo>
                  <a:pt x="2276" y="6772"/>
                  <a:pt x="2273" y="6785"/>
                  <a:pt x="2272" y="6800"/>
                </a:cubicBezTo>
                <a:cubicBezTo>
                  <a:pt x="2267" y="6844"/>
                  <a:pt x="2271" y="6908"/>
                  <a:pt x="2279" y="6933"/>
                </a:cubicBezTo>
                <a:cubicBezTo>
                  <a:pt x="2287" y="6957"/>
                  <a:pt x="2306" y="6967"/>
                  <a:pt x="2311" y="6994"/>
                </a:cubicBezTo>
                <a:cubicBezTo>
                  <a:pt x="2315" y="7021"/>
                  <a:pt x="2310" y="7051"/>
                  <a:pt x="2310" y="7078"/>
                </a:cubicBezTo>
                <a:cubicBezTo>
                  <a:pt x="2310" y="7128"/>
                  <a:pt x="2298" y="7186"/>
                  <a:pt x="2313" y="7234"/>
                </a:cubicBezTo>
                <a:cubicBezTo>
                  <a:pt x="2321" y="7261"/>
                  <a:pt x="2342" y="7290"/>
                  <a:pt x="2360" y="7313"/>
                </a:cubicBezTo>
                <a:cubicBezTo>
                  <a:pt x="2368" y="7322"/>
                  <a:pt x="2394" y="7358"/>
                  <a:pt x="2402" y="7365"/>
                </a:cubicBezTo>
                <a:cubicBezTo>
                  <a:pt x="2430" y="7388"/>
                  <a:pt x="2468" y="7398"/>
                  <a:pt x="2493" y="7427"/>
                </a:cubicBezTo>
                <a:cubicBezTo>
                  <a:pt x="2513" y="7451"/>
                  <a:pt x="2533" y="7478"/>
                  <a:pt x="2541" y="7506"/>
                </a:cubicBezTo>
                <a:cubicBezTo>
                  <a:pt x="2562" y="7582"/>
                  <a:pt x="2501" y="7633"/>
                  <a:pt x="2483" y="7704"/>
                </a:cubicBezTo>
                <a:cubicBezTo>
                  <a:pt x="2470" y="7758"/>
                  <a:pt x="2455" y="7813"/>
                  <a:pt x="2455" y="7870"/>
                </a:cubicBezTo>
                <a:cubicBezTo>
                  <a:pt x="2456" y="7928"/>
                  <a:pt x="2438" y="8002"/>
                  <a:pt x="2461" y="8058"/>
                </a:cubicBezTo>
                <a:cubicBezTo>
                  <a:pt x="2482" y="8109"/>
                  <a:pt x="2545" y="8156"/>
                  <a:pt x="2579" y="8204"/>
                </a:cubicBezTo>
                <a:cubicBezTo>
                  <a:pt x="2613" y="8252"/>
                  <a:pt x="2632" y="8342"/>
                  <a:pt x="2688" y="8380"/>
                </a:cubicBezTo>
                <a:cubicBezTo>
                  <a:pt x="2733" y="8410"/>
                  <a:pt x="2811" y="8419"/>
                  <a:pt x="2858" y="8454"/>
                </a:cubicBezTo>
                <a:cubicBezTo>
                  <a:pt x="2913" y="8495"/>
                  <a:pt x="2906" y="8545"/>
                  <a:pt x="2846" y="8576"/>
                </a:cubicBezTo>
                <a:cubicBezTo>
                  <a:pt x="2801" y="8599"/>
                  <a:pt x="2745" y="8599"/>
                  <a:pt x="2710" y="8636"/>
                </a:cubicBezTo>
                <a:cubicBezTo>
                  <a:pt x="2670" y="8678"/>
                  <a:pt x="2688" y="8746"/>
                  <a:pt x="2689" y="8798"/>
                </a:cubicBezTo>
                <a:cubicBezTo>
                  <a:pt x="2689" y="8820"/>
                  <a:pt x="2697" y="8850"/>
                  <a:pt x="2690" y="8871"/>
                </a:cubicBezTo>
                <a:cubicBezTo>
                  <a:pt x="2677" y="8916"/>
                  <a:pt x="2652" y="8904"/>
                  <a:pt x="2601" y="8912"/>
                </a:cubicBezTo>
                <a:cubicBezTo>
                  <a:pt x="2523" y="8924"/>
                  <a:pt x="2477" y="8955"/>
                  <a:pt x="2397" y="8954"/>
                </a:cubicBezTo>
                <a:cubicBezTo>
                  <a:pt x="2361" y="8954"/>
                  <a:pt x="2313" y="8948"/>
                  <a:pt x="2279" y="8953"/>
                </a:cubicBezTo>
                <a:cubicBezTo>
                  <a:pt x="2247" y="8958"/>
                  <a:pt x="2236" y="8977"/>
                  <a:pt x="2199" y="8978"/>
                </a:cubicBezTo>
                <a:cubicBezTo>
                  <a:pt x="2197" y="9020"/>
                  <a:pt x="2156" y="9029"/>
                  <a:pt x="2127" y="9058"/>
                </a:cubicBezTo>
                <a:cubicBezTo>
                  <a:pt x="2097" y="9086"/>
                  <a:pt x="2087" y="9102"/>
                  <a:pt x="2048" y="9125"/>
                </a:cubicBezTo>
                <a:cubicBezTo>
                  <a:pt x="2010" y="9149"/>
                  <a:pt x="1950" y="9173"/>
                  <a:pt x="1922" y="9203"/>
                </a:cubicBezTo>
                <a:cubicBezTo>
                  <a:pt x="1901" y="9226"/>
                  <a:pt x="1891" y="9255"/>
                  <a:pt x="1873" y="9277"/>
                </a:cubicBezTo>
                <a:cubicBezTo>
                  <a:pt x="1826" y="9335"/>
                  <a:pt x="1801" y="9372"/>
                  <a:pt x="1697" y="9371"/>
                </a:cubicBezTo>
                <a:cubicBezTo>
                  <a:pt x="1611" y="9370"/>
                  <a:pt x="1493" y="9357"/>
                  <a:pt x="1410" y="9374"/>
                </a:cubicBezTo>
                <a:cubicBezTo>
                  <a:pt x="1400" y="9421"/>
                  <a:pt x="1358" y="9469"/>
                  <a:pt x="1375" y="9518"/>
                </a:cubicBezTo>
                <a:cubicBezTo>
                  <a:pt x="1381" y="9536"/>
                  <a:pt x="1398" y="9551"/>
                  <a:pt x="1406" y="9569"/>
                </a:cubicBezTo>
                <a:cubicBezTo>
                  <a:pt x="1418" y="9595"/>
                  <a:pt x="1425" y="9625"/>
                  <a:pt x="1438" y="9653"/>
                </a:cubicBezTo>
                <a:cubicBezTo>
                  <a:pt x="1464" y="9706"/>
                  <a:pt x="1494" y="9753"/>
                  <a:pt x="1493" y="9809"/>
                </a:cubicBezTo>
                <a:cubicBezTo>
                  <a:pt x="1492" y="9861"/>
                  <a:pt x="1493" y="9914"/>
                  <a:pt x="1493" y="9965"/>
                </a:cubicBezTo>
                <a:cubicBezTo>
                  <a:pt x="1493" y="9988"/>
                  <a:pt x="1484" y="10018"/>
                  <a:pt x="1491" y="10039"/>
                </a:cubicBezTo>
                <a:cubicBezTo>
                  <a:pt x="1500" y="10065"/>
                  <a:pt x="1519" y="10070"/>
                  <a:pt x="1523" y="10101"/>
                </a:cubicBezTo>
                <a:cubicBezTo>
                  <a:pt x="1531" y="10155"/>
                  <a:pt x="1542" y="10198"/>
                  <a:pt x="1586" y="10247"/>
                </a:cubicBezTo>
                <a:cubicBezTo>
                  <a:pt x="1614" y="10278"/>
                  <a:pt x="1659" y="10293"/>
                  <a:pt x="1670" y="10330"/>
                </a:cubicBezTo>
                <a:cubicBezTo>
                  <a:pt x="1676" y="10350"/>
                  <a:pt x="1671" y="10383"/>
                  <a:pt x="1665" y="10403"/>
                </a:cubicBezTo>
                <a:cubicBezTo>
                  <a:pt x="1657" y="10433"/>
                  <a:pt x="1640" y="10454"/>
                  <a:pt x="1638" y="10486"/>
                </a:cubicBezTo>
                <a:cubicBezTo>
                  <a:pt x="1637" y="10510"/>
                  <a:pt x="1638" y="10535"/>
                  <a:pt x="1638" y="10559"/>
                </a:cubicBezTo>
                <a:cubicBezTo>
                  <a:pt x="1640" y="10659"/>
                  <a:pt x="1525" y="10694"/>
                  <a:pt x="1422" y="10748"/>
                </a:cubicBezTo>
                <a:cubicBezTo>
                  <a:pt x="1334" y="10793"/>
                  <a:pt x="1240" y="10832"/>
                  <a:pt x="1143" y="10863"/>
                </a:cubicBezTo>
                <a:cubicBezTo>
                  <a:pt x="1092" y="10879"/>
                  <a:pt x="1042" y="10870"/>
                  <a:pt x="1011" y="10831"/>
                </a:cubicBezTo>
                <a:cubicBezTo>
                  <a:pt x="982" y="10796"/>
                  <a:pt x="1000" y="10746"/>
                  <a:pt x="998" y="10705"/>
                </a:cubicBezTo>
                <a:cubicBezTo>
                  <a:pt x="992" y="10623"/>
                  <a:pt x="891" y="10542"/>
                  <a:pt x="793" y="10507"/>
                </a:cubicBezTo>
                <a:cubicBezTo>
                  <a:pt x="745" y="10490"/>
                  <a:pt x="702" y="10463"/>
                  <a:pt x="647" y="10455"/>
                </a:cubicBezTo>
                <a:cubicBezTo>
                  <a:pt x="593" y="10446"/>
                  <a:pt x="515" y="10423"/>
                  <a:pt x="456" y="10433"/>
                </a:cubicBezTo>
                <a:cubicBezTo>
                  <a:pt x="390" y="10445"/>
                  <a:pt x="414" y="10503"/>
                  <a:pt x="414" y="10549"/>
                </a:cubicBezTo>
                <a:cubicBezTo>
                  <a:pt x="414" y="10601"/>
                  <a:pt x="406" y="10636"/>
                  <a:pt x="384" y="10685"/>
                </a:cubicBezTo>
                <a:cubicBezTo>
                  <a:pt x="351" y="10759"/>
                  <a:pt x="304" y="10853"/>
                  <a:pt x="297" y="10935"/>
                </a:cubicBezTo>
                <a:cubicBezTo>
                  <a:pt x="292" y="10981"/>
                  <a:pt x="321" y="11029"/>
                  <a:pt x="255" y="11055"/>
                </a:cubicBezTo>
                <a:cubicBezTo>
                  <a:pt x="234" y="11063"/>
                  <a:pt x="185" y="11075"/>
                  <a:pt x="163" y="11079"/>
                </a:cubicBezTo>
                <a:cubicBezTo>
                  <a:pt x="140" y="11083"/>
                  <a:pt x="99" y="11072"/>
                  <a:pt x="80" y="11082"/>
                </a:cubicBezTo>
                <a:cubicBezTo>
                  <a:pt x="42" y="11099"/>
                  <a:pt x="65" y="11184"/>
                  <a:pt x="64" y="11216"/>
                </a:cubicBezTo>
                <a:cubicBezTo>
                  <a:pt x="63" y="11259"/>
                  <a:pt x="45" y="11307"/>
                  <a:pt x="28" y="11347"/>
                </a:cubicBezTo>
                <a:cubicBezTo>
                  <a:pt x="19" y="11368"/>
                  <a:pt x="7" y="11376"/>
                  <a:pt x="5" y="11404"/>
                </a:cubicBezTo>
                <a:cubicBezTo>
                  <a:pt x="4" y="11428"/>
                  <a:pt x="6" y="11453"/>
                  <a:pt x="6" y="11477"/>
                </a:cubicBezTo>
                <a:cubicBezTo>
                  <a:pt x="6" y="11516"/>
                  <a:pt x="-5" y="11564"/>
                  <a:pt x="4" y="11602"/>
                </a:cubicBezTo>
                <a:cubicBezTo>
                  <a:pt x="13" y="11642"/>
                  <a:pt x="56" y="11699"/>
                  <a:pt x="85" y="11733"/>
                </a:cubicBezTo>
                <a:cubicBezTo>
                  <a:pt x="98" y="11748"/>
                  <a:pt x="116" y="11749"/>
                  <a:pt x="124" y="11768"/>
                </a:cubicBezTo>
                <a:cubicBezTo>
                  <a:pt x="133" y="11789"/>
                  <a:pt x="128" y="11819"/>
                  <a:pt x="137" y="11842"/>
                </a:cubicBezTo>
                <a:cubicBezTo>
                  <a:pt x="169" y="11929"/>
                  <a:pt x="152" y="12032"/>
                  <a:pt x="152" y="12123"/>
                </a:cubicBezTo>
                <a:cubicBezTo>
                  <a:pt x="151" y="12224"/>
                  <a:pt x="173" y="12271"/>
                  <a:pt x="327" y="12269"/>
                </a:cubicBezTo>
                <a:cubicBezTo>
                  <a:pt x="396" y="12268"/>
                  <a:pt x="463" y="12283"/>
                  <a:pt x="531" y="12295"/>
                </a:cubicBezTo>
                <a:cubicBezTo>
                  <a:pt x="599" y="12307"/>
                  <a:pt x="663" y="12318"/>
                  <a:pt x="718" y="12353"/>
                </a:cubicBezTo>
                <a:cubicBezTo>
                  <a:pt x="769" y="12387"/>
                  <a:pt x="759" y="12413"/>
                  <a:pt x="778" y="12457"/>
                </a:cubicBezTo>
                <a:cubicBezTo>
                  <a:pt x="786" y="12476"/>
                  <a:pt x="798" y="12493"/>
                  <a:pt x="812" y="12511"/>
                </a:cubicBezTo>
                <a:cubicBezTo>
                  <a:pt x="919" y="12493"/>
                  <a:pt x="1060" y="12502"/>
                  <a:pt x="1181" y="12507"/>
                </a:cubicBezTo>
                <a:cubicBezTo>
                  <a:pt x="1208" y="12508"/>
                  <a:pt x="1235" y="12509"/>
                  <a:pt x="1259" y="12509"/>
                </a:cubicBezTo>
                <a:cubicBezTo>
                  <a:pt x="1315" y="12510"/>
                  <a:pt x="1345" y="12503"/>
                  <a:pt x="1390" y="12494"/>
                </a:cubicBezTo>
                <a:cubicBezTo>
                  <a:pt x="1423" y="12487"/>
                  <a:pt x="1433" y="12464"/>
                  <a:pt x="1480" y="12475"/>
                </a:cubicBezTo>
                <a:cubicBezTo>
                  <a:pt x="1519" y="12484"/>
                  <a:pt x="1552" y="12541"/>
                  <a:pt x="1576" y="12571"/>
                </a:cubicBezTo>
                <a:cubicBezTo>
                  <a:pt x="1621" y="12626"/>
                  <a:pt x="1631" y="12650"/>
                  <a:pt x="1715" y="12667"/>
                </a:cubicBezTo>
                <a:cubicBezTo>
                  <a:pt x="1788" y="12681"/>
                  <a:pt x="1927" y="12638"/>
                  <a:pt x="1994" y="12670"/>
                </a:cubicBezTo>
                <a:cubicBezTo>
                  <a:pt x="2058" y="12702"/>
                  <a:pt x="2036" y="12779"/>
                  <a:pt x="2055" y="12823"/>
                </a:cubicBezTo>
                <a:cubicBezTo>
                  <a:pt x="2089" y="12903"/>
                  <a:pt x="2208" y="12913"/>
                  <a:pt x="2309" y="12917"/>
                </a:cubicBezTo>
                <a:cubicBezTo>
                  <a:pt x="2434" y="12921"/>
                  <a:pt x="2653" y="12882"/>
                  <a:pt x="2764" y="12918"/>
                </a:cubicBezTo>
                <a:cubicBezTo>
                  <a:pt x="2892" y="12961"/>
                  <a:pt x="2905" y="13146"/>
                  <a:pt x="2954" y="13225"/>
                </a:cubicBezTo>
                <a:cubicBezTo>
                  <a:pt x="3023" y="13337"/>
                  <a:pt x="3141" y="13401"/>
                  <a:pt x="3261" y="13486"/>
                </a:cubicBezTo>
                <a:cubicBezTo>
                  <a:pt x="3321" y="13528"/>
                  <a:pt x="3359" y="13597"/>
                  <a:pt x="3424" y="13637"/>
                </a:cubicBezTo>
                <a:cubicBezTo>
                  <a:pt x="3481" y="13672"/>
                  <a:pt x="3554" y="13676"/>
                  <a:pt x="3620" y="13705"/>
                </a:cubicBezTo>
                <a:cubicBezTo>
                  <a:pt x="3738" y="13757"/>
                  <a:pt x="3838" y="13809"/>
                  <a:pt x="3937" y="13878"/>
                </a:cubicBezTo>
                <a:cubicBezTo>
                  <a:pt x="4035" y="13945"/>
                  <a:pt x="4014" y="14009"/>
                  <a:pt x="4014" y="14104"/>
                </a:cubicBezTo>
                <a:cubicBezTo>
                  <a:pt x="4014" y="14227"/>
                  <a:pt x="4009" y="14333"/>
                  <a:pt x="4067" y="14448"/>
                </a:cubicBezTo>
                <a:cubicBezTo>
                  <a:pt x="4094" y="14501"/>
                  <a:pt x="4133" y="14544"/>
                  <a:pt x="4187" y="14581"/>
                </a:cubicBezTo>
                <a:cubicBezTo>
                  <a:pt x="4249" y="14624"/>
                  <a:pt x="4320" y="14622"/>
                  <a:pt x="4381" y="14653"/>
                </a:cubicBezTo>
                <a:cubicBezTo>
                  <a:pt x="4413" y="14669"/>
                  <a:pt x="4454" y="14715"/>
                  <a:pt x="4484" y="14737"/>
                </a:cubicBezTo>
                <a:cubicBezTo>
                  <a:pt x="4500" y="14749"/>
                  <a:pt x="4527" y="14773"/>
                  <a:pt x="4539" y="14784"/>
                </a:cubicBezTo>
                <a:cubicBezTo>
                  <a:pt x="4567" y="14810"/>
                  <a:pt x="4608" y="14838"/>
                  <a:pt x="4622" y="14873"/>
                </a:cubicBezTo>
                <a:cubicBezTo>
                  <a:pt x="4642" y="14926"/>
                  <a:pt x="4605" y="14948"/>
                  <a:pt x="4591" y="14986"/>
                </a:cubicBezTo>
                <a:cubicBezTo>
                  <a:pt x="4573" y="15039"/>
                  <a:pt x="4567" y="15084"/>
                  <a:pt x="4538" y="15136"/>
                </a:cubicBezTo>
                <a:cubicBezTo>
                  <a:pt x="4437" y="15319"/>
                  <a:pt x="4498" y="15565"/>
                  <a:pt x="4495" y="15761"/>
                </a:cubicBezTo>
                <a:cubicBezTo>
                  <a:pt x="4493" y="15872"/>
                  <a:pt x="4574" y="15966"/>
                  <a:pt x="4583" y="16074"/>
                </a:cubicBezTo>
                <a:cubicBezTo>
                  <a:pt x="4587" y="16132"/>
                  <a:pt x="4586" y="16178"/>
                  <a:pt x="4551" y="16230"/>
                </a:cubicBezTo>
                <a:cubicBezTo>
                  <a:pt x="4516" y="16282"/>
                  <a:pt x="4453" y="16304"/>
                  <a:pt x="4410" y="16344"/>
                </a:cubicBezTo>
                <a:cubicBezTo>
                  <a:pt x="4373" y="16379"/>
                  <a:pt x="4380" y="16433"/>
                  <a:pt x="4323" y="16452"/>
                </a:cubicBezTo>
                <a:cubicBezTo>
                  <a:pt x="4282" y="16465"/>
                  <a:pt x="4167" y="16449"/>
                  <a:pt x="4123" y="16449"/>
                </a:cubicBezTo>
                <a:cubicBezTo>
                  <a:pt x="3950" y="16449"/>
                  <a:pt x="3783" y="16444"/>
                  <a:pt x="3620" y="16474"/>
                </a:cubicBezTo>
                <a:cubicBezTo>
                  <a:pt x="3549" y="16487"/>
                  <a:pt x="3508" y="16477"/>
                  <a:pt x="3456" y="16519"/>
                </a:cubicBezTo>
                <a:cubicBezTo>
                  <a:pt x="3397" y="16566"/>
                  <a:pt x="3403" y="16610"/>
                  <a:pt x="3402" y="16668"/>
                </a:cubicBezTo>
                <a:cubicBezTo>
                  <a:pt x="3400" y="16713"/>
                  <a:pt x="3392" y="16764"/>
                  <a:pt x="3406" y="16807"/>
                </a:cubicBezTo>
                <a:cubicBezTo>
                  <a:pt x="3420" y="16851"/>
                  <a:pt x="3446" y="16864"/>
                  <a:pt x="3445" y="16919"/>
                </a:cubicBezTo>
                <a:cubicBezTo>
                  <a:pt x="3444" y="17026"/>
                  <a:pt x="3398" y="17089"/>
                  <a:pt x="3326" y="17183"/>
                </a:cubicBezTo>
                <a:cubicBezTo>
                  <a:pt x="3286" y="17235"/>
                  <a:pt x="3256" y="17293"/>
                  <a:pt x="3173" y="17319"/>
                </a:cubicBezTo>
                <a:cubicBezTo>
                  <a:pt x="3118" y="17337"/>
                  <a:pt x="3054" y="17310"/>
                  <a:pt x="3015" y="17355"/>
                </a:cubicBezTo>
                <a:cubicBezTo>
                  <a:pt x="2968" y="17408"/>
                  <a:pt x="3043" y="17471"/>
                  <a:pt x="2977" y="17522"/>
                </a:cubicBezTo>
                <a:cubicBezTo>
                  <a:pt x="2947" y="17546"/>
                  <a:pt x="2876" y="17562"/>
                  <a:pt x="2833" y="17569"/>
                </a:cubicBezTo>
                <a:cubicBezTo>
                  <a:pt x="2753" y="17582"/>
                  <a:pt x="2727" y="17575"/>
                  <a:pt x="2669" y="17615"/>
                </a:cubicBezTo>
                <a:cubicBezTo>
                  <a:pt x="2607" y="17658"/>
                  <a:pt x="2606" y="17661"/>
                  <a:pt x="2657" y="17701"/>
                </a:cubicBezTo>
                <a:cubicBezTo>
                  <a:pt x="2733" y="17761"/>
                  <a:pt x="2840" y="17822"/>
                  <a:pt x="2921" y="17888"/>
                </a:cubicBezTo>
                <a:cubicBezTo>
                  <a:pt x="3000" y="17953"/>
                  <a:pt x="3058" y="18017"/>
                  <a:pt x="3128" y="18082"/>
                </a:cubicBezTo>
                <a:cubicBezTo>
                  <a:pt x="3154" y="18106"/>
                  <a:pt x="3230" y="18174"/>
                  <a:pt x="3231" y="18201"/>
                </a:cubicBezTo>
                <a:cubicBezTo>
                  <a:pt x="3233" y="18233"/>
                  <a:pt x="3161" y="18273"/>
                  <a:pt x="3149" y="18302"/>
                </a:cubicBezTo>
                <a:cubicBezTo>
                  <a:pt x="3128" y="18352"/>
                  <a:pt x="3105" y="18536"/>
                  <a:pt x="3146" y="18579"/>
                </a:cubicBezTo>
                <a:cubicBezTo>
                  <a:pt x="3245" y="18684"/>
                  <a:pt x="3378" y="18485"/>
                  <a:pt x="3454" y="18458"/>
                </a:cubicBezTo>
                <a:cubicBezTo>
                  <a:pt x="3581" y="18412"/>
                  <a:pt x="3671" y="18538"/>
                  <a:pt x="3751" y="18592"/>
                </a:cubicBezTo>
                <a:cubicBezTo>
                  <a:pt x="3844" y="18655"/>
                  <a:pt x="3941" y="18682"/>
                  <a:pt x="4036" y="18733"/>
                </a:cubicBezTo>
                <a:cubicBezTo>
                  <a:pt x="4141" y="18789"/>
                  <a:pt x="4208" y="18867"/>
                  <a:pt x="4232" y="18953"/>
                </a:cubicBezTo>
                <a:cubicBezTo>
                  <a:pt x="4254" y="19029"/>
                  <a:pt x="4261" y="19000"/>
                  <a:pt x="4363" y="19021"/>
                </a:cubicBezTo>
                <a:cubicBezTo>
                  <a:pt x="4429" y="19034"/>
                  <a:pt x="4525" y="19076"/>
                  <a:pt x="4584" y="19101"/>
                </a:cubicBezTo>
                <a:cubicBezTo>
                  <a:pt x="4698" y="19148"/>
                  <a:pt x="4794" y="19140"/>
                  <a:pt x="4932" y="19140"/>
                </a:cubicBezTo>
                <a:cubicBezTo>
                  <a:pt x="5023" y="19140"/>
                  <a:pt x="5294" y="19111"/>
                  <a:pt x="5329" y="19169"/>
                </a:cubicBezTo>
                <a:cubicBezTo>
                  <a:pt x="5373" y="19242"/>
                  <a:pt x="5304" y="19370"/>
                  <a:pt x="5278" y="19434"/>
                </a:cubicBezTo>
                <a:cubicBezTo>
                  <a:pt x="5258" y="19484"/>
                  <a:pt x="5217" y="19513"/>
                  <a:pt x="5235" y="19577"/>
                </a:cubicBezTo>
                <a:cubicBezTo>
                  <a:pt x="5245" y="19610"/>
                  <a:pt x="5280" y="19647"/>
                  <a:pt x="5317" y="19677"/>
                </a:cubicBezTo>
                <a:cubicBezTo>
                  <a:pt x="5308" y="19655"/>
                  <a:pt x="5300" y="19634"/>
                  <a:pt x="5287" y="19615"/>
                </a:cubicBezTo>
                <a:cubicBezTo>
                  <a:pt x="5370" y="19593"/>
                  <a:pt x="5499" y="19609"/>
                  <a:pt x="5588" y="19609"/>
                </a:cubicBezTo>
                <a:cubicBezTo>
                  <a:pt x="5713" y="19609"/>
                  <a:pt x="5838" y="19613"/>
                  <a:pt x="5962" y="19609"/>
                </a:cubicBezTo>
                <a:cubicBezTo>
                  <a:pt x="6019" y="19607"/>
                  <a:pt x="6047" y="19620"/>
                  <a:pt x="6072" y="19580"/>
                </a:cubicBezTo>
                <a:cubicBezTo>
                  <a:pt x="6086" y="19558"/>
                  <a:pt x="6070" y="19492"/>
                  <a:pt x="6069" y="19468"/>
                </a:cubicBezTo>
                <a:cubicBezTo>
                  <a:pt x="6068" y="19388"/>
                  <a:pt x="6097" y="19316"/>
                  <a:pt x="6122" y="19240"/>
                </a:cubicBezTo>
                <a:cubicBezTo>
                  <a:pt x="6131" y="19216"/>
                  <a:pt x="6172" y="19097"/>
                  <a:pt x="6245" y="19105"/>
                </a:cubicBezTo>
                <a:cubicBezTo>
                  <a:pt x="6294" y="19110"/>
                  <a:pt x="6352" y="19224"/>
                  <a:pt x="6386" y="19257"/>
                </a:cubicBezTo>
                <a:cubicBezTo>
                  <a:pt x="6412" y="19283"/>
                  <a:pt x="6440" y="19331"/>
                  <a:pt x="6470" y="19353"/>
                </a:cubicBezTo>
                <a:cubicBezTo>
                  <a:pt x="6508" y="19380"/>
                  <a:pt x="6574" y="19379"/>
                  <a:pt x="6619" y="19398"/>
                </a:cubicBezTo>
                <a:cubicBezTo>
                  <a:pt x="6676" y="19422"/>
                  <a:pt x="6752" y="19476"/>
                  <a:pt x="6792" y="19515"/>
                </a:cubicBezTo>
                <a:cubicBezTo>
                  <a:pt x="6822" y="19544"/>
                  <a:pt x="6812" y="19564"/>
                  <a:pt x="6853" y="19587"/>
                </a:cubicBezTo>
                <a:cubicBezTo>
                  <a:pt x="6898" y="19613"/>
                  <a:pt x="6956" y="19609"/>
                  <a:pt x="7009" y="19610"/>
                </a:cubicBezTo>
                <a:cubicBezTo>
                  <a:pt x="7060" y="19610"/>
                  <a:pt x="7113" y="19602"/>
                  <a:pt x="7162" y="19615"/>
                </a:cubicBezTo>
                <a:cubicBezTo>
                  <a:pt x="7220" y="19631"/>
                  <a:pt x="7277" y="19674"/>
                  <a:pt x="7337" y="19695"/>
                </a:cubicBezTo>
                <a:cubicBezTo>
                  <a:pt x="7533" y="19764"/>
                  <a:pt x="7771" y="19824"/>
                  <a:pt x="7951" y="19906"/>
                </a:cubicBezTo>
                <a:cubicBezTo>
                  <a:pt x="8041" y="19946"/>
                  <a:pt x="8036" y="19995"/>
                  <a:pt x="8037" y="20063"/>
                </a:cubicBezTo>
                <a:cubicBezTo>
                  <a:pt x="8037" y="20155"/>
                  <a:pt x="8021" y="20199"/>
                  <a:pt x="7896" y="20228"/>
                </a:cubicBezTo>
                <a:cubicBezTo>
                  <a:pt x="7802" y="20249"/>
                  <a:pt x="7728" y="20258"/>
                  <a:pt x="7643" y="20297"/>
                </a:cubicBezTo>
                <a:cubicBezTo>
                  <a:pt x="7565" y="20333"/>
                  <a:pt x="7476" y="20369"/>
                  <a:pt x="7387" y="20397"/>
                </a:cubicBezTo>
                <a:cubicBezTo>
                  <a:pt x="7388" y="20403"/>
                  <a:pt x="7389" y="20409"/>
                  <a:pt x="7391" y="20415"/>
                </a:cubicBezTo>
                <a:cubicBezTo>
                  <a:pt x="7400" y="20441"/>
                  <a:pt x="7440" y="20487"/>
                  <a:pt x="7456" y="20516"/>
                </a:cubicBezTo>
                <a:cubicBezTo>
                  <a:pt x="7491" y="20576"/>
                  <a:pt x="7526" y="20638"/>
                  <a:pt x="7557" y="20701"/>
                </a:cubicBezTo>
                <a:cubicBezTo>
                  <a:pt x="7597" y="20702"/>
                  <a:pt x="7639" y="20706"/>
                  <a:pt x="7677" y="20704"/>
                </a:cubicBezTo>
                <a:cubicBezTo>
                  <a:pt x="7855" y="20697"/>
                  <a:pt x="8005" y="20640"/>
                  <a:pt x="8189" y="20641"/>
                </a:cubicBezTo>
                <a:cubicBezTo>
                  <a:pt x="8405" y="20642"/>
                  <a:pt x="8642" y="20623"/>
                  <a:pt x="8857" y="20639"/>
                </a:cubicBezTo>
                <a:cubicBezTo>
                  <a:pt x="8976" y="20649"/>
                  <a:pt x="9050" y="20677"/>
                  <a:pt x="9118" y="20742"/>
                </a:cubicBezTo>
                <a:cubicBezTo>
                  <a:pt x="9170" y="20791"/>
                  <a:pt x="9277" y="20826"/>
                  <a:pt x="9265" y="20892"/>
                </a:cubicBezTo>
                <a:cubicBezTo>
                  <a:pt x="9260" y="20919"/>
                  <a:pt x="9228" y="20918"/>
                  <a:pt x="9222" y="20941"/>
                </a:cubicBezTo>
                <a:cubicBezTo>
                  <a:pt x="9213" y="20975"/>
                  <a:pt x="9218" y="21012"/>
                  <a:pt x="9218" y="21047"/>
                </a:cubicBezTo>
                <a:cubicBezTo>
                  <a:pt x="9219" y="21109"/>
                  <a:pt x="9200" y="21184"/>
                  <a:pt x="9216" y="21244"/>
                </a:cubicBezTo>
                <a:cubicBezTo>
                  <a:pt x="9248" y="21364"/>
                  <a:pt x="9339" y="21554"/>
                  <a:pt x="9526" y="21600"/>
                </a:cubicBezTo>
                <a:cubicBezTo>
                  <a:pt x="9591" y="21568"/>
                  <a:pt x="9678" y="21493"/>
                  <a:pt x="9731" y="21448"/>
                </a:cubicBezTo>
                <a:cubicBezTo>
                  <a:pt x="9797" y="21391"/>
                  <a:pt x="9833" y="21375"/>
                  <a:pt x="9920" y="21337"/>
                </a:cubicBezTo>
                <a:cubicBezTo>
                  <a:pt x="9961" y="21318"/>
                  <a:pt x="10015" y="21292"/>
                  <a:pt x="10004" y="21254"/>
                </a:cubicBezTo>
                <a:cubicBezTo>
                  <a:pt x="9998" y="21231"/>
                  <a:pt x="9875" y="21158"/>
                  <a:pt x="9851" y="21140"/>
                </a:cubicBezTo>
                <a:cubicBezTo>
                  <a:pt x="9816" y="21113"/>
                  <a:pt x="9751" y="21088"/>
                  <a:pt x="9724" y="21061"/>
                </a:cubicBezTo>
                <a:cubicBezTo>
                  <a:pt x="9661" y="20996"/>
                  <a:pt x="9684" y="20846"/>
                  <a:pt x="9772" y="20795"/>
                </a:cubicBezTo>
                <a:cubicBezTo>
                  <a:pt x="9748" y="20797"/>
                  <a:pt x="9723" y="20798"/>
                  <a:pt x="9699" y="20797"/>
                </a:cubicBezTo>
                <a:cubicBezTo>
                  <a:pt x="9700" y="20731"/>
                  <a:pt x="9790" y="20627"/>
                  <a:pt x="9820" y="20572"/>
                </a:cubicBezTo>
                <a:cubicBezTo>
                  <a:pt x="9867" y="20483"/>
                  <a:pt x="9897" y="20496"/>
                  <a:pt x="10008" y="20453"/>
                </a:cubicBezTo>
                <a:cubicBezTo>
                  <a:pt x="10139" y="20404"/>
                  <a:pt x="10257" y="20339"/>
                  <a:pt x="10399" y="20296"/>
                </a:cubicBezTo>
                <a:cubicBezTo>
                  <a:pt x="10558" y="20248"/>
                  <a:pt x="10731" y="20193"/>
                  <a:pt x="10878" y="20135"/>
                </a:cubicBezTo>
                <a:cubicBezTo>
                  <a:pt x="10966" y="20100"/>
                  <a:pt x="11001" y="20055"/>
                  <a:pt x="11098" y="20046"/>
                </a:cubicBezTo>
                <a:cubicBezTo>
                  <a:pt x="11197" y="20037"/>
                  <a:pt x="11306" y="20061"/>
                  <a:pt x="11405" y="20048"/>
                </a:cubicBezTo>
                <a:cubicBezTo>
                  <a:pt x="11462" y="20041"/>
                  <a:pt x="11631" y="20019"/>
                  <a:pt x="11662" y="19987"/>
                </a:cubicBezTo>
                <a:cubicBezTo>
                  <a:pt x="11707" y="19940"/>
                  <a:pt x="11650" y="19913"/>
                  <a:pt x="11623" y="19882"/>
                </a:cubicBezTo>
                <a:cubicBezTo>
                  <a:pt x="11589" y="19841"/>
                  <a:pt x="11583" y="19848"/>
                  <a:pt x="11579" y="19797"/>
                </a:cubicBezTo>
                <a:cubicBezTo>
                  <a:pt x="11575" y="19746"/>
                  <a:pt x="11575" y="19691"/>
                  <a:pt x="11579" y="19640"/>
                </a:cubicBezTo>
                <a:cubicBezTo>
                  <a:pt x="11586" y="19542"/>
                  <a:pt x="11655" y="19555"/>
                  <a:pt x="11745" y="19508"/>
                </a:cubicBezTo>
                <a:cubicBezTo>
                  <a:pt x="11878" y="19440"/>
                  <a:pt x="11886" y="19374"/>
                  <a:pt x="11886" y="19265"/>
                </a:cubicBezTo>
                <a:cubicBezTo>
                  <a:pt x="11885" y="19207"/>
                  <a:pt x="11869" y="19135"/>
                  <a:pt x="11883" y="19078"/>
                </a:cubicBezTo>
                <a:cubicBezTo>
                  <a:pt x="11892" y="19043"/>
                  <a:pt x="11923" y="19019"/>
                  <a:pt x="11932" y="18984"/>
                </a:cubicBezTo>
                <a:cubicBezTo>
                  <a:pt x="11930" y="18962"/>
                  <a:pt x="11928" y="18941"/>
                  <a:pt x="11927" y="18919"/>
                </a:cubicBezTo>
                <a:cubicBezTo>
                  <a:pt x="11930" y="18902"/>
                  <a:pt x="11942" y="18890"/>
                  <a:pt x="11964" y="18883"/>
                </a:cubicBezTo>
                <a:cubicBezTo>
                  <a:pt x="11981" y="18833"/>
                  <a:pt x="11966" y="18792"/>
                  <a:pt x="12042" y="18767"/>
                </a:cubicBezTo>
                <a:cubicBezTo>
                  <a:pt x="12118" y="18742"/>
                  <a:pt x="12188" y="18780"/>
                  <a:pt x="12245" y="18789"/>
                </a:cubicBezTo>
                <a:cubicBezTo>
                  <a:pt x="12327" y="18801"/>
                  <a:pt x="12420" y="18780"/>
                  <a:pt x="12500" y="18794"/>
                </a:cubicBezTo>
                <a:cubicBezTo>
                  <a:pt x="12540" y="18801"/>
                  <a:pt x="12544" y="18822"/>
                  <a:pt x="12583" y="18828"/>
                </a:cubicBezTo>
                <a:cubicBezTo>
                  <a:pt x="12631" y="18836"/>
                  <a:pt x="12711" y="18829"/>
                  <a:pt x="12761" y="18827"/>
                </a:cubicBezTo>
                <a:cubicBezTo>
                  <a:pt x="12866" y="18823"/>
                  <a:pt x="13094" y="18722"/>
                  <a:pt x="13115" y="18640"/>
                </a:cubicBezTo>
                <a:cubicBezTo>
                  <a:pt x="13132" y="18573"/>
                  <a:pt x="13034" y="18520"/>
                  <a:pt x="13065" y="18450"/>
                </a:cubicBezTo>
                <a:cubicBezTo>
                  <a:pt x="13086" y="18402"/>
                  <a:pt x="13153" y="18385"/>
                  <a:pt x="13209" y="18365"/>
                </a:cubicBezTo>
                <a:cubicBezTo>
                  <a:pt x="13353" y="18314"/>
                  <a:pt x="13498" y="18275"/>
                  <a:pt x="13626" y="18201"/>
                </a:cubicBezTo>
                <a:cubicBezTo>
                  <a:pt x="13748" y="18130"/>
                  <a:pt x="13930" y="18058"/>
                  <a:pt x="13888" y="17926"/>
                </a:cubicBezTo>
                <a:cubicBezTo>
                  <a:pt x="13848" y="17804"/>
                  <a:pt x="13716" y="17695"/>
                  <a:pt x="13600" y="17606"/>
                </a:cubicBezTo>
                <a:cubicBezTo>
                  <a:pt x="13521" y="17545"/>
                  <a:pt x="13370" y="17413"/>
                  <a:pt x="13414" y="17324"/>
                </a:cubicBezTo>
                <a:cubicBezTo>
                  <a:pt x="13435" y="17282"/>
                  <a:pt x="13570" y="17238"/>
                  <a:pt x="13634" y="17230"/>
                </a:cubicBezTo>
                <a:cubicBezTo>
                  <a:pt x="13744" y="17217"/>
                  <a:pt x="13787" y="17238"/>
                  <a:pt x="13812" y="17138"/>
                </a:cubicBezTo>
                <a:cubicBezTo>
                  <a:pt x="13825" y="17090"/>
                  <a:pt x="13811" y="17031"/>
                  <a:pt x="13810" y="16982"/>
                </a:cubicBezTo>
                <a:cubicBezTo>
                  <a:pt x="13810" y="16951"/>
                  <a:pt x="13813" y="16919"/>
                  <a:pt x="13811" y="16888"/>
                </a:cubicBezTo>
                <a:cubicBezTo>
                  <a:pt x="13807" y="16839"/>
                  <a:pt x="13776" y="16809"/>
                  <a:pt x="13764" y="16763"/>
                </a:cubicBezTo>
                <a:cubicBezTo>
                  <a:pt x="13742" y="16673"/>
                  <a:pt x="13738" y="16509"/>
                  <a:pt x="13764" y="16419"/>
                </a:cubicBezTo>
                <a:cubicBezTo>
                  <a:pt x="13781" y="16360"/>
                  <a:pt x="13842" y="16316"/>
                  <a:pt x="13725" y="16292"/>
                </a:cubicBezTo>
                <a:cubicBezTo>
                  <a:pt x="13630" y="16273"/>
                  <a:pt x="13510" y="16312"/>
                  <a:pt x="13416" y="16296"/>
                </a:cubicBezTo>
                <a:cubicBezTo>
                  <a:pt x="13352" y="16285"/>
                  <a:pt x="13269" y="16220"/>
                  <a:pt x="13218" y="16185"/>
                </a:cubicBezTo>
                <a:cubicBezTo>
                  <a:pt x="13140" y="16132"/>
                  <a:pt x="13154" y="16084"/>
                  <a:pt x="13154" y="16012"/>
                </a:cubicBezTo>
                <a:cubicBezTo>
                  <a:pt x="13155" y="15952"/>
                  <a:pt x="13142" y="15884"/>
                  <a:pt x="13153" y="15824"/>
                </a:cubicBezTo>
                <a:cubicBezTo>
                  <a:pt x="13173" y="15722"/>
                  <a:pt x="13223" y="15784"/>
                  <a:pt x="13328" y="15794"/>
                </a:cubicBezTo>
                <a:cubicBezTo>
                  <a:pt x="13406" y="15801"/>
                  <a:pt x="13497" y="15793"/>
                  <a:pt x="13575" y="15793"/>
                </a:cubicBezTo>
                <a:cubicBezTo>
                  <a:pt x="13705" y="15793"/>
                  <a:pt x="13857" y="15808"/>
                  <a:pt x="13985" y="15786"/>
                </a:cubicBezTo>
                <a:cubicBezTo>
                  <a:pt x="14178" y="15753"/>
                  <a:pt x="14181" y="15633"/>
                  <a:pt x="14203" y="15511"/>
                </a:cubicBezTo>
                <a:cubicBezTo>
                  <a:pt x="14224" y="15391"/>
                  <a:pt x="14308" y="15327"/>
                  <a:pt x="14424" y="15237"/>
                </a:cubicBezTo>
                <a:cubicBezTo>
                  <a:pt x="14486" y="15188"/>
                  <a:pt x="14488" y="15117"/>
                  <a:pt x="14551" y="15072"/>
                </a:cubicBezTo>
                <a:cubicBezTo>
                  <a:pt x="14609" y="15029"/>
                  <a:pt x="14740" y="15032"/>
                  <a:pt x="14816" y="15041"/>
                </a:cubicBezTo>
                <a:cubicBezTo>
                  <a:pt x="14993" y="15062"/>
                  <a:pt x="15053" y="15153"/>
                  <a:pt x="15166" y="15237"/>
                </a:cubicBezTo>
                <a:cubicBezTo>
                  <a:pt x="15239" y="15291"/>
                  <a:pt x="15244" y="15284"/>
                  <a:pt x="15341" y="15300"/>
                </a:cubicBezTo>
                <a:cubicBezTo>
                  <a:pt x="15451" y="15318"/>
                  <a:pt x="15530" y="15355"/>
                  <a:pt x="15647" y="15355"/>
                </a:cubicBezTo>
                <a:cubicBezTo>
                  <a:pt x="15823" y="15356"/>
                  <a:pt x="15952" y="15422"/>
                  <a:pt x="16067" y="15516"/>
                </a:cubicBezTo>
                <a:cubicBezTo>
                  <a:pt x="16118" y="15557"/>
                  <a:pt x="16175" y="15594"/>
                  <a:pt x="16224" y="15635"/>
                </a:cubicBezTo>
                <a:cubicBezTo>
                  <a:pt x="16338" y="15732"/>
                  <a:pt x="16370" y="15739"/>
                  <a:pt x="16524" y="15676"/>
                </a:cubicBezTo>
                <a:cubicBezTo>
                  <a:pt x="16750" y="15584"/>
                  <a:pt x="16974" y="15491"/>
                  <a:pt x="17228" y="15460"/>
                </a:cubicBezTo>
                <a:cubicBezTo>
                  <a:pt x="17212" y="15420"/>
                  <a:pt x="17197" y="15380"/>
                  <a:pt x="17206" y="15334"/>
                </a:cubicBezTo>
                <a:cubicBezTo>
                  <a:pt x="17215" y="15292"/>
                  <a:pt x="17208" y="15302"/>
                  <a:pt x="17263" y="15288"/>
                </a:cubicBezTo>
                <a:cubicBezTo>
                  <a:pt x="17279" y="15284"/>
                  <a:pt x="17296" y="15279"/>
                  <a:pt x="17314" y="15275"/>
                </a:cubicBezTo>
                <a:cubicBezTo>
                  <a:pt x="17352" y="15266"/>
                  <a:pt x="17392" y="15257"/>
                  <a:pt x="17426" y="15253"/>
                </a:cubicBezTo>
                <a:cubicBezTo>
                  <a:pt x="17504" y="15243"/>
                  <a:pt x="17575" y="15252"/>
                  <a:pt x="17645" y="15231"/>
                </a:cubicBezTo>
                <a:cubicBezTo>
                  <a:pt x="17716" y="15209"/>
                  <a:pt x="17758" y="15169"/>
                  <a:pt x="17761" y="15116"/>
                </a:cubicBezTo>
                <a:cubicBezTo>
                  <a:pt x="17762" y="15091"/>
                  <a:pt x="17751" y="15056"/>
                  <a:pt x="17759" y="15032"/>
                </a:cubicBezTo>
                <a:cubicBezTo>
                  <a:pt x="17768" y="15003"/>
                  <a:pt x="17796" y="14986"/>
                  <a:pt x="17827" y="14964"/>
                </a:cubicBezTo>
                <a:cubicBezTo>
                  <a:pt x="17848" y="14949"/>
                  <a:pt x="17888" y="14936"/>
                  <a:pt x="17901" y="14919"/>
                </a:cubicBezTo>
                <a:cubicBezTo>
                  <a:pt x="17921" y="14893"/>
                  <a:pt x="17902" y="14853"/>
                  <a:pt x="17909" y="14826"/>
                </a:cubicBezTo>
                <a:cubicBezTo>
                  <a:pt x="17915" y="14801"/>
                  <a:pt x="17934" y="14794"/>
                  <a:pt x="17936" y="14761"/>
                </a:cubicBezTo>
                <a:cubicBezTo>
                  <a:pt x="17937" y="14730"/>
                  <a:pt x="17935" y="14699"/>
                  <a:pt x="17935" y="14667"/>
                </a:cubicBezTo>
                <a:cubicBezTo>
                  <a:pt x="17936" y="14595"/>
                  <a:pt x="17919" y="14567"/>
                  <a:pt x="17836" y="14521"/>
                </a:cubicBezTo>
                <a:cubicBezTo>
                  <a:pt x="17774" y="14486"/>
                  <a:pt x="17730" y="14454"/>
                  <a:pt x="17760" y="14396"/>
                </a:cubicBezTo>
                <a:cubicBezTo>
                  <a:pt x="17772" y="14371"/>
                  <a:pt x="17785" y="14362"/>
                  <a:pt x="17790" y="14334"/>
                </a:cubicBezTo>
                <a:cubicBezTo>
                  <a:pt x="17797" y="14297"/>
                  <a:pt x="17783" y="14258"/>
                  <a:pt x="17788" y="14221"/>
                </a:cubicBezTo>
                <a:cubicBezTo>
                  <a:pt x="17798" y="14159"/>
                  <a:pt x="17868" y="14100"/>
                  <a:pt x="17913" y="14047"/>
                </a:cubicBezTo>
                <a:cubicBezTo>
                  <a:pt x="17960" y="13993"/>
                  <a:pt x="17993" y="13972"/>
                  <a:pt x="17993" y="13907"/>
                </a:cubicBezTo>
                <a:cubicBezTo>
                  <a:pt x="17993" y="13844"/>
                  <a:pt x="17965" y="13793"/>
                  <a:pt x="17964" y="13730"/>
                </a:cubicBezTo>
                <a:cubicBezTo>
                  <a:pt x="17964" y="13669"/>
                  <a:pt x="18011" y="13616"/>
                  <a:pt x="17991" y="13554"/>
                </a:cubicBezTo>
                <a:cubicBezTo>
                  <a:pt x="17974" y="13502"/>
                  <a:pt x="17895" y="13482"/>
                  <a:pt x="17847" y="13443"/>
                </a:cubicBezTo>
                <a:cubicBezTo>
                  <a:pt x="17786" y="13392"/>
                  <a:pt x="17802" y="13339"/>
                  <a:pt x="17756" y="13283"/>
                </a:cubicBezTo>
                <a:cubicBezTo>
                  <a:pt x="17750" y="13275"/>
                  <a:pt x="17743" y="13269"/>
                  <a:pt x="17735" y="13262"/>
                </a:cubicBezTo>
                <a:cubicBezTo>
                  <a:pt x="17689" y="13223"/>
                  <a:pt x="17619" y="13202"/>
                  <a:pt x="17591" y="13146"/>
                </a:cubicBezTo>
                <a:cubicBezTo>
                  <a:pt x="17564" y="13090"/>
                  <a:pt x="17535" y="13038"/>
                  <a:pt x="17497" y="12988"/>
                </a:cubicBezTo>
                <a:cubicBezTo>
                  <a:pt x="17461" y="12939"/>
                  <a:pt x="17417" y="12885"/>
                  <a:pt x="17409" y="12833"/>
                </a:cubicBezTo>
                <a:cubicBezTo>
                  <a:pt x="17399" y="12774"/>
                  <a:pt x="17385" y="12695"/>
                  <a:pt x="17482" y="12686"/>
                </a:cubicBezTo>
                <a:cubicBezTo>
                  <a:pt x="17562" y="12679"/>
                  <a:pt x="17629" y="12686"/>
                  <a:pt x="17701" y="12667"/>
                </a:cubicBezTo>
                <a:cubicBezTo>
                  <a:pt x="17795" y="12642"/>
                  <a:pt x="17745" y="12545"/>
                  <a:pt x="17831" y="12521"/>
                </a:cubicBezTo>
                <a:cubicBezTo>
                  <a:pt x="17847" y="12517"/>
                  <a:pt x="17869" y="12516"/>
                  <a:pt x="17892" y="12515"/>
                </a:cubicBezTo>
                <a:cubicBezTo>
                  <a:pt x="17912" y="12514"/>
                  <a:pt x="17933" y="12513"/>
                  <a:pt x="17949" y="12510"/>
                </a:cubicBezTo>
                <a:cubicBezTo>
                  <a:pt x="17989" y="12503"/>
                  <a:pt x="18022" y="12495"/>
                  <a:pt x="18057" y="12485"/>
                </a:cubicBezTo>
                <a:cubicBezTo>
                  <a:pt x="18143" y="12457"/>
                  <a:pt x="18149" y="12422"/>
                  <a:pt x="18170" y="12364"/>
                </a:cubicBezTo>
                <a:cubicBezTo>
                  <a:pt x="18192" y="12305"/>
                  <a:pt x="18227" y="12250"/>
                  <a:pt x="18226" y="12187"/>
                </a:cubicBezTo>
                <a:cubicBezTo>
                  <a:pt x="18224" y="12130"/>
                  <a:pt x="18239" y="12084"/>
                  <a:pt x="18312" y="12050"/>
                </a:cubicBezTo>
                <a:cubicBezTo>
                  <a:pt x="18375" y="12022"/>
                  <a:pt x="18450" y="12008"/>
                  <a:pt x="18512" y="11973"/>
                </a:cubicBezTo>
                <a:cubicBezTo>
                  <a:pt x="18559" y="11947"/>
                  <a:pt x="18608" y="11928"/>
                  <a:pt x="18648" y="11895"/>
                </a:cubicBezTo>
                <a:cubicBezTo>
                  <a:pt x="18705" y="11849"/>
                  <a:pt x="18693" y="11810"/>
                  <a:pt x="18692" y="11749"/>
                </a:cubicBezTo>
                <a:cubicBezTo>
                  <a:pt x="18692" y="11717"/>
                  <a:pt x="18696" y="11693"/>
                  <a:pt x="18707" y="11665"/>
                </a:cubicBezTo>
                <a:cubicBezTo>
                  <a:pt x="18717" y="11638"/>
                  <a:pt x="18716" y="11612"/>
                  <a:pt x="18724" y="11582"/>
                </a:cubicBezTo>
                <a:cubicBezTo>
                  <a:pt x="18732" y="11549"/>
                  <a:pt x="18761" y="11523"/>
                  <a:pt x="18752" y="11488"/>
                </a:cubicBezTo>
                <a:cubicBezTo>
                  <a:pt x="18744" y="11453"/>
                  <a:pt x="18725" y="11455"/>
                  <a:pt x="18693" y="11432"/>
                </a:cubicBezTo>
                <a:cubicBezTo>
                  <a:pt x="18641" y="11395"/>
                  <a:pt x="18514" y="11357"/>
                  <a:pt x="18546" y="11289"/>
                </a:cubicBezTo>
                <a:cubicBezTo>
                  <a:pt x="18557" y="11265"/>
                  <a:pt x="18586" y="11258"/>
                  <a:pt x="18606" y="11239"/>
                </a:cubicBezTo>
                <a:cubicBezTo>
                  <a:pt x="18638" y="11208"/>
                  <a:pt x="18635" y="11197"/>
                  <a:pt x="18634" y="11155"/>
                </a:cubicBezTo>
                <a:cubicBezTo>
                  <a:pt x="18634" y="11079"/>
                  <a:pt x="18659" y="11015"/>
                  <a:pt x="18554" y="10972"/>
                </a:cubicBezTo>
                <a:cubicBezTo>
                  <a:pt x="18483" y="10943"/>
                  <a:pt x="18452" y="10921"/>
                  <a:pt x="18430" y="10864"/>
                </a:cubicBezTo>
                <a:cubicBezTo>
                  <a:pt x="18425" y="10851"/>
                  <a:pt x="18431" y="10836"/>
                  <a:pt x="18428" y="10823"/>
                </a:cubicBezTo>
                <a:cubicBezTo>
                  <a:pt x="18425" y="10810"/>
                  <a:pt x="18404" y="10805"/>
                  <a:pt x="18400" y="10791"/>
                </a:cubicBezTo>
                <a:cubicBezTo>
                  <a:pt x="18392" y="10768"/>
                  <a:pt x="18392" y="10710"/>
                  <a:pt x="18407" y="10690"/>
                </a:cubicBezTo>
                <a:cubicBezTo>
                  <a:pt x="18422" y="10670"/>
                  <a:pt x="18464" y="10658"/>
                  <a:pt x="18483" y="10639"/>
                </a:cubicBezTo>
                <a:cubicBezTo>
                  <a:pt x="18499" y="10623"/>
                  <a:pt x="18518" y="10599"/>
                  <a:pt x="18533" y="10582"/>
                </a:cubicBezTo>
                <a:cubicBezTo>
                  <a:pt x="18571" y="10539"/>
                  <a:pt x="18629" y="10491"/>
                  <a:pt x="18607" y="10434"/>
                </a:cubicBezTo>
                <a:cubicBezTo>
                  <a:pt x="18596" y="10407"/>
                  <a:pt x="18558" y="10379"/>
                  <a:pt x="18540" y="10352"/>
                </a:cubicBezTo>
                <a:cubicBezTo>
                  <a:pt x="18519" y="10323"/>
                  <a:pt x="18502" y="10283"/>
                  <a:pt x="18464" y="10263"/>
                </a:cubicBezTo>
                <a:cubicBezTo>
                  <a:pt x="18473" y="10227"/>
                  <a:pt x="18555" y="10214"/>
                  <a:pt x="18597" y="10201"/>
                </a:cubicBezTo>
                <a:cubicBezTo>
                  <a:pt x="18664" y="10180"/>
                  <a:pt x="18711" y="10173"/>
                  <a:pt x="18780" y="10166"/>
                </a:cubicBezTo>
                <a:cubicBezTo>
                  <a:pt x="18845" y="10159"/>
                  <a:pt x="18893" y="10117"/>
                  <a:pt x="18949" y="10096"/>
                </a:cubicBezTo>
                <a:cubicBezTo>
                  <a:pt x="19006" y="10075"/>
                  <a:pt x="19033" y="10050"/>
                  <a:pt x="19045" y="9998"/>
                </a:cubicBezTo>
                <a:cubicBezTo>
                  <a:pt x="19051" y="9971"/>
                  <a:pt x="19039" y="9946"/>
                  <a:pt x="19050" y="9919"/>
                </a:cubicBezTo>
                <a:cubicBezTo>
                  <a:pt x="19056" y="9904"/>
                  <a:pt x="19070" y="9893"/>
                  <a:pt x="19073" y="9873"/>
                </a:cubicBezTo>
                <a:cubicBezTo>
                  <a:pt x="19084" y="9813"/>
                  <a:pt x="19073" y="9745"/>
                  <a:pt x="19073" y="9684"/>
                </a:cubicBezTo>
                <a:cubicBezTo>
                  <a:pt x="19073" y="9664"/>
                  <a:pt x="19071" y="9643"/>
                  <a:pt x="19072" y="9623"/>
                </a:cubicBezTo>
                <a:cubicBezTo>
                  <a:pt x="19075" y="9590"/>
                  <a:pt x="19096" y="9570"/>
                  <a:pt x="19104" y="9539"/>
                </a:cubicBezTo>
                <a:cubicBezTo>
                  <a:pt x="19110" y="9514"/>
                  <a:pt x="19117" y="9415"/>
                  <a:pt x="19098" y="9397"/>
                </a:cubicBezTo>
                <a:cubicBezTo>
                  <a:pt x="19073" y="9373"/>
                  <a:pt x="18936" y="9367"/>
                  <a:pt x="18898" y="9371"/>
                </a:cubicBezTo>
                <a:cubicBezTo>
                  <a:pt x="18827" y="9381"/>
                  <a:pt x="18770" y="9401"/>
                  <a:pt x="18694" y="9394"/>
                </a:cubicBezTo>
                <a:cubicBezTo>
                  <a:pt x="18611" y="9386"/>
                  <a:pt x="18589" y="9323"/>
                  <a:pt x="18577" y="9257"/>
                </a:cubicBezTo>
                <a:cubicBezTo>
                  <a:pt x="18568" y="9207"/>
                  <a:pt x="18566" y="9155"/>
                  <a:pt x="18549" y="9122"/>
                </a:cubicBezTo>
                <a:cubicBezTo>
                  <a:pt x="18521" y="9071"/>
                  <a:pt x="18507" y="9042"/>
                  <a:pt x="18453" y="9002"/>
                </a:cubicBezTo>
                <a:cubicBezTo>
                  <a:pt x="18416" y="8974"/>
                  <a:pt x="18343" y="8925"/>
                  <a:pt x="18327" y="8893"/>
                </a:cubicBezTo>
                <a:cubicBezTo>
                  <a:pt x="18302" y="8841"/>
                  <a:pt x="18389" y="8699"/>
                  <a:pt x="18490" y="8684"/>
                </a:cubicBezTo>
                <a:cubicBezTo>
                  <a:pt x="18540" y="8649"/>
                  <a:pt x="18610" y="8598"/>
                  <a:pt x="18629" y="8550"/>
                </a:cubicBezTo>
                <a:cubicBezTo>
                  <a:pt x="18646" y="8508"/>
                  <a:pt x="18652" y="8490"/>
                  <a:pt x="18693" y="8455"/>
                </a:cubicBezTo>
                <a:cubicBezTo>
                  <a:pt x="18710" y="8441"/>
                  <a:pt x="18732" y="8428"/>
                  <a:pt x="18754" y="8417"/>
                </a:cubicBezTo>
                <a:cubicBezTo>
                  <a:pt x="18783" y="8400"/>
                  <a:pt x="18813" y="8385"/>
                  <a:pt x="18835" y="8367"/>
                </a:cubicBezTo>
                <a:cubicBezTo>
                  <a:pt x="18844" y="8360"/>
                  <a:pt x="18854" y="8335"/>
                  <a:pt x="18861" y="8325"/>
                </a:cubicBezTo>
                <a:cubicBezTo>
                  <a:pt x="18883" y="8297"/>
                  <a:pt x="18905" y="8283"/>
                  <a:pt x="18942" y="8269"/>
                </a:cubicBezTo>
                <a:cubicBezTo>
                  <a:pt x="19039" y="8231"/>
                  <a:pt x="19145" y="8256"/>
                  <a:pt x="19249" y="8247"/>
                </a:cubicBezTo>
                <a:cubicBezTo>
                  <a:pt x="19298" y="8243"/>
                  <a:pt x="19323" y="8229"/>
                  <a:pt x="19366" y="8210"/>
                </a:cubicBezTo>
                <a:cubicBezTo>
                  <a:pt x="19403" y="8194"/>
                  <a:pt x="19461" y="8180"/>
                  <a:pt x="19480" y="8151"/>
                </a:cubicBezTo>
                <a:cubicBezTo>
                  <a:pt x="19498" y="8123"/>
                  <a:pt x="19481" y="8069"/>
                  <a:pt x="19482" y="8038"/>
                </a:cubicBezTo>
                <a:cubicBezTo>
                  <a:pt x="19482" y="8020"/>
                  <a:pt x="19484" y="8004"/>
                  <a:pt x="19480" y="7987"/>
                </a:cubicBezTo>
                <a:cubicBezTo>
                  <a:pt x="19476" y="7972"/>
                  <a:pt x="19454" y="7973"/>
                  <a:pt x="19451" y="7955"/>
                </a:cubicBezTo>
                <a:cubicBezTo>
                  <a:pt x="19438" y="7877"/>
                  <a:pt x="19666" y="7850"/>
                  <a:pt x="19743" y="7850"/>
                </a:cubicBezTo>
                <a:cubicBezTo>
                  <a:pt x="19805" y="7851"/>
                  <a:pt x="20012" y="7873"/>
                  <a:pt x="20038" y="7831"/>
                </a:cubicBezTo>
                <a:cubicBezTo>
                  <a:pt x="20052" y="7808"/>
                  <a:pt x="20040" y="7739"/>
                  <a:pt x="20034" y="7715"/>
                </a:cubicBezTo>
                <a:cubicBezTo>
                  <a:pt x="20029" y="7697"/>
                  <a:pt x="20006" y="7686"/>
                  <a:pt x="20011" y="7667"/>
                </a:cubicBezTo>
                <a:cubicBezTo>
                  <a:pt x="20018" y="7643"/>
                  <a:pt x="20072" y="7629"/>
                  <a:pt x="20095" y="7620"/>
                </a:cubicBezTo>
                <a:cubicBezTo>
                  <a:pt x="20166" y="7594"/>
                  <a:pt x="20270" y="7586"/>
                  <a:pt x="20330" y="7538"/>
                </a:cubicBezTo>
                <a:cubicBezTo>
                  <a:pt x="20396" y="7486"/>
                  <a:pt x="20404" y="7355"/>
                  <a:pt x="20388" y="7287"/>
                </a:cubicBezTo>
                <a:cubicBezTo>
                  <a:pt x="20384" y="7270"/>
                  <a:pt x="20369" y="7261"/>
                  <a:pt x="20364" y="7246"/>
                </a:cubicBezTo>
                <a:cubicBezTo>
                  <a:pt x="20356" y="7225"/>
                  <a:pt x="20367" y="7201"/>
                  <a:pt x="20359" y="7182"/>
                </a:cubicBezTo>
                <a:cubicBezTo>
                  <a:pt x="20348" y="7155"/>
                  <a:pt x="20309" y="7149"/>
                  <a:pt x="20297" y="7122"/>
                </a:cubicBezTo>
                <a:cubicBezTo>
                  <a:pt x="20290" y="7104"/>
                  <a:pt x="20300" y="7077"/>
                  <a:pt x="20299" y="7059"/>
                </a:cubicBezTo>
                <a:cubicBezTo>
                  <a:pt x="20297" y="7031"/>
                  <a:pt x="20285" y="7021"/>
                  <a:pt x="20276" y="6996"/>
                </a:cubicBezTo>
                <a:cubicBezTo>
                  <a:pt x="20264" y="6964"/>
                  <a:pt x="20254" y="6901"/>
                  <a:pt x="20268" y="6870"/>
                </a:cubicBezTo>
                <a:cubicBezTo>
                  <a:pt x="20291" y="6815"/>
                  <a:pt x="20383" y="6794"/>
                  <a:pt x="20446" y="6772"/>
                </a:cubicBezTo>
                <a:cubicBezTo>
                  <a:pt x="20485" y="6759"/>
                  <a:pt x="20517" y="6734"/>
                  <a:pt x="20553" y="6719"/>
                </a:cubicBezTo>
                <a:cubicBezTo>
                  <a:pt x="20597" y="6701"/>
                  <a:pt x="20643" y="6691"/>
                  <a:pt x="20685" y="6668"/>
                </a:cubicBezTo>
                <a:cubicBezTo>
                  <a:pt x="20768" y="6622"/>
                  <a:pt x="20845" y="6568"/>
                  <a:pt x="20821" y="6485"/>
                </a:cubicBezTo>
                <a:cubicBezTo>
                  <a:pt x="20799" y="6413"/>
                  <a:pt x="20769" y="6331"/>
                  <a:pt x="20815" y="6262"/>
                </a:cubicBezTo>
                <a:cubicBezTo>
                  <a:pt x="20859" y="6195"/>
                  <a:pt x="20962" y="6151"/>
                  <a:pt x="20992" y="6079"/>
                </a:cubicBezTo>
                <a:cubicBezTo>
                  <a:pt x="21005" y="6046"/>
                  <a:pt x="20999" y="6009"/>
                  <a:pt x="20998" y="5975"/>
                </a:cubicBezTo>
                <a:cubicBezTo>
                  <a:pt x="20997" y="5912"/>
                  <a:pt x="21032" y="5883"/>
                  <a:pt x="21050" y="5823"/>
                </a:cubicBezTo>
                <a:cubicBezTo>
                  <a:pt x="21058" y="5797"/>
                  <a:pt x="21046" y="5768"/>
                  <a:pt x="21054" y="5743"/>
                </a:cubicBezTo>
                <a:cubicBezTo>
                  <a:pt x="21058" y="5733"/>
                  <a:pt x="21076" y="5727"/>
                  <a:pt x="21079" y="5720"/>
                </a:cubicBezTo>
                <a:cubicBezTo>
                  <a:pt x="21090" y="5681"/>
                  <a:pt x="21071" y="5636"/>
                  <a:pt x="21084" y="5598"/>
                </a:cubicBezTo>
                <a:cubicBezTo>
                  <a:pt x="21093" y="5572"/>
                  <a:pt x="21111" y="5549"/>
                  <a:pt x="21121" y="5520"/>
                </a:cubicBezTo>
                <a:cubicBezTo>
                  <a:pt x="21132" y="5489"/>
                  <a:pt x="21161" y="5448"/>
                  <a:pt x="21173" y="5412"/>
                </a:cubicBezTo>
                <a:cubicBezTo>
                  <a:pt x="21199" y="5335"/>
                  <a:pt x="21203" y="5264"/>
                  <a:pt x="21202" y="5183"/>
                </a:cubicBezTo>
                <a:cubicBezTo>
                  <a:pt x="21201" y="5095"/>
                  <a:pt x="21238" y="5014"/>
                  <a:pt x="21267" y="4928"/>
                </a:cubicBezTo>
                <a:cubicBezTo>
                  <a:pt x="21283" y="4880"/>
                  <a:pt x="21306" y="4859"/>
                  <a:pt x="21334" y="4819"/>
                </a:cubicBezTo>
                <a:cubicBezTo>
                  <a:pt x="21359" y="4783"/>
                  <a:pt x="21338" y="4745"/>
                  <a:pt x="21354" y="4708"/>
                </a:cubicBezTo>
                <a:cubicBezTo>
                  <a:pt x="21362" y="4688"/>
                  <a:pt x="21392" y="4661"/>
                  <a:pt x="21405" y="4641"/>
                </a:cubicBezTo>
                <a:cubicBezTo>
                  <a:pt x="21432" y="4602"/>
                  <a:pt x="21453" y="4562"/>
                  <a:pt x="21471" y="4520"/>
                </a:cubicBezTo>
                <a:cubicBezTo>
                  <a:pt x="21482" y="4493"/>
                  <a:pt x="21514" y="4462"/>
                  <a:pt x="21524" y="4433"/>
                </a:cubicBezTo>
                <a:cubicBezTo>
                  <a:pt x="21534" y="4401"/>
                  <a:pt x="21516" y="4361"/>
                  <a:pt x="21521" y="4328"/>
                </a:cubicBezTo>
                <a:cubicBezTo>
                  <a:pt x="21527" y="4294"/>
                  <a:pt x="21546" y="4279"/>
                  <a:pt x="21552" y="4245"/>
                </a:cubicBezTo>
                <a:cubicBezTo>
                  <a:pt x="21559" y="4199"/>
                  <a:pt x="21558" y="4164"/>
                  <a:pt x="21574" y="4120"/>
                </a:cubicBezTo>
                <a:cubicBezTo>
                  <a:pt x="21581" y="4084"/>
                  <a:pt x="21595" y="4025"/>
                  <a:pt x="21549" y="4011"/>
                </a:cubicBezTo>
                <a:close/>
                <a:moveTo>
                  <a:pt x="7260" y="3532"/>
                </a:moveTo>
                <a:cubicBezTo>
                  <a:pt x="7279" y="3477"/>
                  <a:pt x="7417" y="3436"/>
                  <a:pt x="7491" y="3452"/>
                </a:cubicBezTo>
                <a:cubicBezTo>
                  <a:pt x="7498" y="3477"/>
                  <a:pt x="7523" y="3521"/>
                  <a:pt x="7523" y="3544"/>
                </a:cubicBezTo>
                <a:cubicBezTo>
                  <a:pt x="7523" y="3567"/>
                  <a:pt x="7497" y="3594"/>
                  <a:pt x="7481" y="3616"/>
                </a:cubicBezTo>
                <a:cubicBezTo>
                  <a:pt x="7467" y="3635"/>
                  <a:pt x="7457" y="3664"/>
                  <a:pt x="7438" y="3679"/>
                </a:cubicBezTo>
                <a:cubicBezTo>
                  <a:pt x="7404" y="3706"/>
                  <a:pt x="7379" y="3699"/>
                  <a:pt x="7320" y="3700"/>
                </a:cubicBezTo>
                <a:lnTo>
                  <a:pt x="7291" y="3721"/>
                </a:lnTo>
                <a:cubicBezTo>
                  <a:pt x="7291" y="3689"/>
                  <a:pt x="7303" y="3645"/>
                  <a:pt x="7293" y="3615"/>
                </a:cubicBezTo>
                <a:cubicBezTo>
                  <a:pt x="7282" y="3583"/>
                  <a:pt x="7246" y="3572"/>
                  <a:pt x="7260" y="3532"/>
                </a:cubicBezTo>
                <a:close/>
                <a:moveTo>
                  <a:pt x="8220" y="3371"/>
                </a:moveTo>
                <a:cubicBezTo>
                  <a:pt x="8174" y="3371"/>
                  <a:pt x="8128" y="3369"/>
                  <a:pt x="8093" y="3366"/>
                </a:cubicBezTo>
                <a:cubicBezTo>
                  <a:pt x="8017" y="3360"/>
                  <a:pt x="7921" y="3315"/>
                  <a:pt x="7845" y="3324"/>
                </a:cubicBezTo>
                <a:cubicBezTo>
                  <a:pt x="7845" y="3284"/>
                  <a:pt x="7829" y="3255"/>
                  <a:pt x="7822" y="3219"/>
                </a:cubicBezTo>
                <a:cubicBezTo>
                  <a:pt x="7816" y="3191"/>
                  <a:pt x="7835" y="3165"/>
                  <a:pt x="7852" y="3137"/>
                </a:cubicBezTo>
                <a:cubicBezTo>
                  <a:pt x="7907" y="3043"/>
                  <a:pt x="7964" y="3084"/>
                  <a:pt x="8060" y="3118"/>
                </a:cubicBezTo>
                <a:cubicBezTo>
                  <a:pt x="8089" y="3128"/>
                  <a:pt x="8135" y="3128"/>
                  <a:pt x="8160" y="3140"/>
                </a:cubicBezTo>
                <a:cubicBezTo>
                  <a:pt x="8202" y="3160"/>
                  <a:pt x="8188" y="3185"/>
                  <a:pt x="8202" y="3215"/>
                </a:cubicBezTo>
                <a:cubicBezTo>
                  <a:pt x="8209" y="3232"/>
                  <a:pt x="8238" y="3266"/>
                  <a:pt x="8253" y="3282"/>
                </a:cubicBezTo>
                <a:cubicBezTo>
                  <a:pt x="8258" y="3288"/>
                  <a:pt x="8267" y="3294"/>
                  <a:pt x="8276" y="3299"/>
                </a:cubicBezTo>
                <a:cubicBezTo>
                  <a:pt x="8305" y="3317"/>
                  <a:pt x="8342" y="3335"/>
                  <a:pt x="8339" y="3362"/>
                </a:cubicBezTo>
                <a:cubicBezTo>
                  <a:pt x="8307" y="3369"/>
                  <a:pt x="8264" y="3371"/>
                  <a:pt x="8220" y="337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50E43E37-72D0-4574-9CBD-14EC70A3341C}"/>
              </a:ext>
            </a:extLst>
          </p:cNvPr>
          <p:cNvGrpSpPr/>
          <p:nvPr/>
        </p:nvGrpSpPr>
        <p:grpSpPr>
          <a:xfrm>
            <a:off x="6131511" y="1896651"/>
            <a:ext cx="612917" cy="676741"/>
            <a:chOff x="8277925" y="1401655"/>
            <a:chExt cx="827482" cy="913650"/>
          </a:xfrm>
        </p:grpSpPr>
        <p:sp>
          <p:nvSpPr>
            <p:cNvPr id="357" name="Shape">
              <a:extLst>
                <a:ext uri="{FF2B5EF4-FFF2-40B4-BE49-F238E27FC236}">
                  <a16:creationId xmlns:a16="http://schemas.microsoft.com/office/drawing/2014/main" id="{CE92446B-4FF6-4EBB-B576-E8D1DCFE8369}"/>
                </a:ext>
              </a:extLst>
            </p:cNvPr>
            <p:cNvSpPr/>
            <p:nvPr/>
          </p:nvSpPr>
          <p:spPr>
            <a:xfrm>
              <a:off x="8928771" y="1948958"/>
              <a:ext cx="33182" cy="2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19218" extrusionOk="0">
                  <a:moveTo>
                    <a:pt x="18699" y="14478"/>
                  </a:moveTo>
                  <a:cubicBezTo>
                    <a:pt x="18319" y="14109"/>
                    <a:pt x="17996" y="13739"/>
                    <a:pt x="17750" y="13348"/>
                  </a:cubicBezTo>
                  <a:cubicBezTo>
                    <a:pt x="17123" y="12283"/>
                    <a:pt x="15947" y="10045"/>
                    <a:pt x="15643" y="8937"/>
                  </a:cubicBezTo>
                  <a:cubicBezTo>
                    <a:pt x="15111" y="6981"/>
                    <a:pt x="15643" y="5330"/>
                    <a:pt x="13935" y="4026"/>
                  </a:cubicBezTo>
                  <a:cubicBezTo>
                    <a:pt x="12891" y="3222"/>
                    <a:pt x="11031" y="3222"/>
                    <a:pt x="9835" y="2548"/>
                  </a:cubicBezTo>
                  <a:cubicBezTo>
                    <a:pt x="5887" y="310"/>
                    <a:pt x="3552" y="-2363"/>
                    <a:pt x="1275" y="3787"/>
                  </a:cubicBezTo>
                  <a:cubicBezTo>
                    <a:pt x="572" y="5677"/>
                    <a:pt x="-187" y="7329"/>
                    <a:pt x="41" y="9198"/>
                  </a:cubicBezTo>
                  <a:cubicBezTo>
                    <a:pt x="345" y="11588"/>
                    <a:pt x="971" y="13457"/>
                    <a:pt x="1009" y="16086"/>
                  </a:cubicBezTo>
                  <a:cubicBezTo>
                    <a:pt x="4141" y="15478"/>
                    <a:pt x="8070" y="18455"/>
                    <a:pt x="11183" y="18889"/>
                  </a:cubicBezTo>
                  <a:cubicBezTo>
                    <a:pt x="12607" y="19085"/>
                    <a:pt x="14524" y="19237"/>
                    <a:pt x="16422" y="19215"/>
                  </a:cubicBezTo>
                  <a:cubicBezTo>
                    <a:pt x="18206" y="19215"/>
                    <a:pt x="19990" y="19042"/>
                    <a:pt x="21281" y="18629"/>
                  </a:cubicBezTo>
                  <a:cubicBezTo>
                    <a:pt x="21413" y="16847"/>
                    <a:pt x="19875" y="15652"/>
                    <a:pt x="18699" y="14478"/>
                  </a:cubicBezTo>
                  <a:close/>
                </a:path>
              </a:pathLst>
            </a:custGeom>
            <a:solidFill>
              <a:srgbClr val="A6A6A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8" name="Shape">
              <a:extLst>
                <a:ext uri="{FF2B5EF4-FFF2-40B4-BE49-F238E27FC236}">
                  <a16:creationId xmlns:a16="http://schemas.microsoft.com/office/drawing/2014/main" id="{36521A42-26A9-4733-BE4A-E030962180BE}"/>
                </a:ext>
              </a:extLst>
            </p:cNvPr>
            <p:cNvSpPr/>
            <p:nvPr/>
          </p:nvSpPr>
          <p:spPr>
            <a:xfrm>
              <a:off x="8893271" y="1981500"/>
              <a:ext cx="17064" cy="2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639" extrusionOk="0">
                  <a:moveTo>
                    <a:pt x="246" y="6339"/>
                  </a:moveTo>
                  <a:cubicBezTo>
                    <a:pt x="-834" y="9400"/>
                    <a:pt x="1938" y="10203"/>
                    <a:pt x="2802" y="12636"/>
                  </a:cubicBezTo>
                  <a:cubicBezTo>
                    <a:pt x="3594" y="14894"/>
                    <a:pt x="2694" y="18256"/>
                    <a:pt x="2694" y="20639"/>
                  </a:cubicBezTo>
                  <a:lnTo>
                    <a:pt x="4962" y="19058"/>
                  </a:lnTo>
                  <a:cubicBezTo>
                    <a:pt x="9498" y="19008"/>
                    <a:pt x="11514" y="19560"/>
                    <a:pt x="14106" y="17503"/>
                  </a:cubicBezTo>
                  <a:cubicBezTo>
                    <a:pt x="15582" y="16324"/>
                    <a:pt x="16374" y="14141"/>
                    <a:pt x="17454" y="12712"/>
                  </a:cubicBezTo>
                  <a:cubicBezTo>
                    <a:pt x="18751" y="11031"/>
                    <a:pt x="20766" y="8974"/>
                    <a:pt x="20766" y="7217"/>
                  </a:cubicBezTo>
                  <a:cubicBezTo>
                    <a:pt x="20766" y="5461"/>
                    <a:pt x="18786" y="2125"/>
                    <a:pt x="18282" y="268"/>
                  </a:cubicBezTo>
                  <a:cubicBezTo>
                    <a:pt x="12450" y="-961"/>
                    <a:pt x="1722" y="2200"/>
                    <a:pt x="246" y="6339"/>
                  </a:cubicBezTo>
                  <a:close/>
                </a:path>
              </a:pathLst>
            </a:custGeom>
            <a:solidFill>
              <a:srgbClr val="A6A6A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9" name="Shape">
              <a:extLst>
                <a:ext uri="{FF2B5EF4-FFF2-40B4-BE49-F238E27FC236}">
                  <a16:creationId xmlns:a16="http://schemas.microsoft.com/office/drawing/2014/main" id="{8E362F11-3A90-4941-9474-358497ED2FF3}"/>
                </a:ext>
              </a:extLst>
            </p:cNvPr>
            <p:cNvSpPr/>
            <p:nvPr/>
          </p:nvSpPr>
          <p:spPr>
            <a:xfrm>
              <a:off x="8277925" y="1401655"/>
              <a:ext cx="827482" cy="91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93" extrusionOk="0">
                  <a:moveTo>
                    <a:pt x="21231" y="5405"/>
                  </a:moveTo>
                  <a:cubicBezTo>
                    <a:pt x="21042" y="5207"/>
                    <a:pt x="20653" y="5405"/>
                    <a:pt x="20484" y="5502"/>
                  </a:cubicBezTo>
                  <a:cubicBezTo>
                    <a:pt x="20166" y="5688"/>
                    <a:pt x="19822" y="5586"/>
                    <a:pt x="19490" y="5528"/>
                  </a:cubicBezTo>
                  <a:cubicBezTo>
                    <a:pt x="19236" y="5483"/>
                    <a:pt x="19173" y="5198"/>
                    <a:pt x="19102" y="5518"/>
                  </a:cubicBezTo>
                  <a:cubicBezTo>
                    <a:pt x="19057" y="5719"/>
                    <a:pt x="17934" y="5000"/>
                    <a:pt x="17823" y="4933"/>
                  </a:cubicBezTo>
                  <a:cubicBezTo>
                    <a:pt x="17668" y="4840"/>
                    <a:pt x="17598" y="4889"/>
                    <a:pt x="17404" y="4879"/>
                  </a:cubicBezTo>
                  <a:cubicBezTo>
                    <a:pt x="17288" y="4874"/>
                    <a:pt x="17178" y="4787"/>
                    <a:pt x="17067" y="4816"/>
                  </a:cubicBezTo>
                  <a:cubicBezTo>
                    <a:pt x="16771" y="4892"/>
                    <a:pt x="16880" y="4395"/>
                    <a:pt x="16502" y="4624"/>
                  </a:cubicBezTo>
                  <a:cubicBezTo>
                    <a:pt x="16169" y="4826"/>
                    <a:pt x="16266" y="4475"/>
                    <a:pt x="16066" y="4319"/>
                  </a:cubicBezTo>
                  <a:cubicBezTo>
                    <a:pt x="15860" y="4159"/>
                    <a:pt x="15711" y="4349"/>
                    <a:pt x="15577" y="4106"/>
                  </a:cubicBezTo>
                  <a:cubicBezTo>
                    <a:pt x="15395" y="3775"/>
                    <a:pt x="14990" y="4368"/>
                    <a:pt x="14828" y="4061"/>
                  </a:cubicBezTo>
                  <a:cubicBezTo>
                    <a:pt x="14728" y="3872"/>
                    <a:pt x="14535" y="3855"/>
                    <a:pt x="14309" y="3829"/>
                  </a:cubicBezTo>
                  <a:cubicBezTo>
                    <a:pt x="14378" y="3576"/>
                    <a:pt x="14432" y="3359"/>
                    <a:pt x="14562" y="3121"/>
                  </a:cubicBezTo>
                  <a:cubicBezTo>
                    <a:pt x="14610" y="3035"/>
                    <a:pt x="14372" y="2997"/>
                    <a:pt x="14309" y="3030"/>
                  </a:cubicBezTo>
                  <a:cubicBezTo>
                    <a:pt x="14135" y="3120"/>
                    <a:pt x="14075" y="3200"/>
                    <a:pt x="13871" y="3239"/>
                  </a:cubicBezTo>
                  <a:cubicBezTo>
                    <a:pt x="13548" y="3301"/>
                    <a:pt x="13744" y="3824"/>
                    <a:pt x="13736" y="4020"/>
                  </a:cubicBezTo>
                  <a:cubicBezTo>
                    <a:pt x="13726" y="4293"/>
                    <a:pt x="13638" y="4262"/>
                    <a:pt x="13331" y="4230"/>
                  </a:cubicBezTo>
                  <a:cubicBezTo>
                    <a:pt x="13034" y="4198"/>
                    <a:pt x="12838" y="3993"/>
                    <a:pt x="12571" y="3895"/>
                  </a:cubicBezTo>
                  <a:cubicBezTo>
                    <a:pt x="12302" y="3796"/>
                    <a:pt x="12367" y="3535"/>
                    <a:pt x="12455" y="3325"/>
                  </a:cubicBezTo>
                  <a:cubicBezTo>
                    <a:pt x="12566" y="3060"/>
                    <a:pt x="12922" y="3089"/>
                    <a:pt x="13003" y="2786"/>
                  </a:cubicBezTo>
                  <a:cubicBezTo>
                    <a:pt x="13017" y="2734"/>
                    <a:pt x="13000" y="2492"/>
                    <a:pt x="13043" y="2467"/>
                  </a:cubicBezTo>
                  <a:cubicBezTo>
                    <a:pt x="13130" y="2418"/>
                    <a:pt x="13218" y="2368"/>
                    <a:pt x="13296" y="2308"/>
                  </a:cubicBezTo>
                  <a:cubicBezTo>
                    <a:pt x="13389" y="2236"/>
                    <a:pt x="13333" y="2237"/>
                    <a:pt x="13341" y="2159"/>
                  </a:cubicBezTo>
                  <a:cubicBezTo>
                    <a:pt x="13361" y="1972"/>
                    <a:pt x="13465" y="1916"/>
                    <a:pt x="13562" y="1776"/>
                  </a:cubicBezTo>
                  <a:cubicBezTo>
                    <a:pt x="13594" y="1730"/>
                    <a:pt x="13420" y="1519"/>
                    <a:pt x="13430" y="1434"/>
                  </a:cubicBezTo>
                  <a:cubicBezTo>
                    <a:pt x="13447" y="1279"/>
                    <a:pt x="13498" y="1252"/>
                    <a:pt x="13474" y="1067"/>
                  </a:cubicBezTo>
                  <a:cubicBezTo>
                    <a:pt x="13442" y="815"/>
                    <a:pt x="12968" y="591"/>
                    <a:pt x="12707" y="665"/>
                  </a:cubicBezTo>
                  <a:cubicBezTo>
                    <a:pt x="12386" y="756"/>
                    <a:pt x="12320" y="661"/>
                    <a:pt x="12051" y="532"/>
                  </a:cubicBezTo>
                  <a:cubicBezTo>
                    <a:pt x="11911" y="465"/>
                    <a:pt x="11068" y="92"/>
                    <a:pt x="11200" y="574"/>
                  </a:cubicBezTo>
                  <a:cubicBezTo>
                    <a:pt x="11245" y="738"/>
                    <a:pt x="11339" y="742"/>
                    <a:pt x="11119" y="884"/>
                  </a:cubicBezTo>
                  <a:cubicBezTo>
                    <a:pt x="11109" y="891"/>
                    <a:pt x="10883" y="1039"/>
                    <a:pt x="10861" y="1040"/>
                  </a:cubicBezTo>
                  <a:cubicBezTo>
                    <a:pt x="10799" y="1042"/>
                    <a:pt x="10546" y="835"/>
                    <a:pt x="10493" y="783"/>
                  </a:cubicBezTo>
                  <a:cubicBezTo>
                    <a:pt x="10405" y="698"/>
                    <a:pt x="10462" y="528"/>
                    <a:pt x="10515" y="440"/>
                  </a:cubicBezTo>
                  <a:cubicBezTo>
                    <a:pt x="10668" y="189"/>
                    <a:pt x="10407" y="66"/>
                    <a:pt x="10180" y="84"/>
                  </a:cubicBezTo>
                  <a:cubicBezTo>
                    <a:pt x="9917" y="105"/>
                    <a:pt x="9748" y="48"/>
                    <a:pt x="9518" y="4"/>
                  </a:cubicBezTo>
                  <a:cubicBezTo>
                    <a:pt x="9510" y="3"/>
                    <a:pt x="9502" y="1"/>
                    <a:pt x="9494" y="0"/>
                  </a:cubicBezTo>
                  <a:cubicBezTo>
                    <a:pt x="9411" y="120"/>
                    <a:pt x="9343" y="238"/>
                    <a:pt x="9226" y="340"/>
                  </a:cubicBezTo>
                  <a:cubicBezTo>
                    <a:pt x="9177" y="382"/>
                    <a:pt x="9124" y="426"/>
                    <a:pt x="9069" y="460"/>
                  </a:cubicBezTo>
                  <a:cubicBezTo>
                    <a:pt x="9011" y="496"/>
                    <a:pt x="8938" y="493"/>
                    <a:pt x="8884" y="524"/>
                  </a:cubicBezTo>
                  <a:cubicBezTo>
                    <a:pt x="8788" y="579"/>
                    <a:pt x="8741" y="702"/>
                    <a:pt x="8682" y="782"/>
                  </a:cubicBezTo>
                  <a:cubicBezTo>
                    <a:pt x="8623" y="861"/>
                    <a:pt x="8570" y="839"/>
                    <a:pt x="8495" y="877"/>
                  </a:cubicBezTo>
                  <a:cubicBezTo>
                    <a:pt x="8452" y="900"/>
                    <a:pt x="8419" y="962"/>
                    <a:pt x="8390" y="999"/>
                  </a:cubicBezTo>
                  <a:cubicBezTo>
                    <a:pt x="8304" y="1105"/>
                    <a:pt x="8234" y="1226"/>
                    <a:pt x="8164" y="1337"/>
                  </a:cubicBezTo>
                  <a:cubicBezTo>
                    <a:pt x="8108" y="1426"/>
                    <a:pt x="8094" y="1519"/>
                    <a:pt x="8012" y="1597"/>
                  </a:cubicBezTo>
                  <a:cubicBezTo>
                    <a:pt x="7918" y="1686"/>
                    <a:pt x="7780" y="1700"/>
                    <a:pt x="7647" y="1707"/>
                  </a:cubicBezTo>
                  <a:cubicBezTo>
                    <a:pt x="7501" y="1714"/>
                    <a:pt x="7408" y="1774"/>
                    <a:pt x="7283" y="1840"/>
                  </a:cubicBezTo>
                  <a:cubicBezTo>
                    <a:pt x="7196" y="1886"/>
                    <a:pt x="7033" y="1855"/>
                    <a:pt x="6988" y="1922"/>
                  </a:cubicBezTo>
                  <a:cubicBezTo>
                    <a:pt x="6947" y="1985"/>
                    <a:pt x="6992" y="2219"/>
                    <a:pt x="6992" y="2302"/>
                  </a:cubicBezTo>
                  <a:cubicBezTo>
                    <a:pt x="6992" y="2420"/>
                    <a:pt x="7006" y="2496"/>
                    <a:pt x="7047" y="2606"/>
                  </a:cubicBezTo>
                  <a:cubicBezTo>
                    <a:pt x="7087" y="2713"/>
                    <a:pt x="7150" y="2827"/>
                    <a:pt x="7139" y="2942"/>
                  </a:cubicBezTo>
                  <a:cubicBezTo>
                    <a:pt x="7124" y="3095"/>
                    <a:pt x="7002" y="3178"/>
                    <a:pt x="6905" y="3297"/>
                  </a:cubicBezTo>
                  <a:cubicBezTo>
                    <a:pt x="6839" y="3377"/>
                    <a:pt x="6849" y="3460"/>
                    <a:pt x="6768" y="3533"/>
                  </a:cubicBezTo>
                  <a:cubicBezTo>
                    <a:pt x="6678" y="3613"/>
                    <a:pt x="6572" y="3643"/>
                    <a:pt x="6461" y="3692"/>
                  </a:cubicBezTo>
                  <a:cubicBezTo>
                    <a:pt x="6391" y="3724"/>
                    <a:pt x="6337" y="3757"/>
                    <a:pt x="6263" y="3780"/>
                  </a:cubicBezTo>
                  <a:cubicBezTo>
                    <a:pt x="6213" y="3796"/>
                    <a:pt x="6170" y="3804"/>
                    <a:pt x="6127" y="3836"/>
                  </a:cubicBezTo>
                  <a:cubicBezTo>
                    <a:pt x="6060" y="3884"/>
                    <a:pt x="5984" y="3915"/>
                    <a:pt x="5923" y="3967"/>
                  </a:cubicBezTo>
                  <a:cubicBezTo>
                    <a:pt x="5892" y="3992"/>
                    <a:pt x="5873" y="4020"/>
                    <a:pt x="5844" y="4041"/>
                  </a:cubicBezTo>
                  <a:cubicBezTo>
                    <a:pt x="5830" y="4051"/>
                    <a:pt x="5800" y="4043"/>
                    <a:pt x="5788" y="4053"/>
                  </a:cubicBezTo>
                  <a:cubicBezTo>
                    <a:pt x="5737" y="4096"/>
                    <a:pt x="5709" y="4202"/>
                    <a:pt x="5691" y="4257"/>
                  </a:cubicBezTo>
                  <a:cubicBezTo>
                    <a:pt x="5663" y="4347"/>
                    <a:pt x="5633" y="4419"/>
                    <a:pt x="5607" y="4509"/>
                  </a:cubicBezTo>
                  <a:cubicBezTo>
                    <a:pt x="5546" y="4722"/>
                    <a:pt x="5539" y="4933"/>
                    <a:pt x="5536" y="5158"/>
                  </a:cubicBezTo>
                  <a:cubicBezTo>
                    <a:pt x="5529" y="5466"/>
                    <a:pt x="5228" y="5501"/>
                    <a:pt x="4987" y="5623"/>
                  </a:cubicBezTo>
                  <a:cubicBezTo>
                    <a:pt x="4806" y="5714"/>
                    <a:pt x="4574" y="5757"/>
                    <a:pt x="4415" y="5886"/>
                  </a:cubicBezTo>
                  <a:cubicBezTo>
                    <a:pt x="4344" y="5944"/>
                    <a:pt x="4331" y="6041"/>
                    <a:pt x="4260" y="6108"/>
                  </a:cubicBezTo>
                  <a:cubicBezTo>
                    <a:pt x="4196" y="6167"/>
                    <a:pt x="4080" y="6216"/>
                    <a:pt x="3991" y="6198"/>
                  </a:cubicBezTo>
                  <a:cubicBezTo>
                    <a:pt x="3963" y="6192"/>
                    <a:pt x="3863" y="6146"/>
                    <a:pt x="3833" y="6132"/>
                  </a:cubicBezTo>
                  <a:cubicBezTo>
                    <a:pt x="3782" y="6108"/>
                    <a:pt x="3753" y="6051"/>
                    <a:pt x="3709" y="6033"/>
                  </a:cubicBezTo>
                  <a:cubicBezTo>
                    <a:pt x="3649" y="6008"/>
                    <a:pt x="3441" y="6016"/>
                    <a:pt x="3378" y="6034"/>
                  </a:cubicBezTo>
                  <a:cubicBezTo>
                    <a:pt x="3278" y="6062"/>
                    <a:pt x="3205" y="6176"/>
                    <a:pt x="3145" y="6249"/>
                  </a:cubicBezTo>
                  <a:cubicBezTo>
                    <a:pt x="3036" y="6379"/>
                    <a:pt x="3058" y="6479"/>
                    <a:pt x="3058" y="6641"/>
                  </a:cubicBezTo>
                  <a:cubicBezTo>
                    <a:pt x="3058" y="6867"/>
                    <a:pt x="3113" y="7059"/>
                    <a:pt x="3108" y="7289"/>
                  </a:cubicBezTo>
                  <a:cubicBezTo>
                    <a:pt x="3102" y="7513"/>
                    <a:pt x="2984" y="7714"/>
                    <a:pt x="2827" y="7887"/>
                  </a:cubicBezTo>
                  <a:cubicBezTo>
                    <a:pt x="2772" y="7947"/>
                    <a:pt x="2696" y="8012"/>
                    <a:pt x="2674" y="8087"/>
                  </a:cubicBezTo>
                  <a:cubicBezTo>
                    <a:pt x="2648" y="8175"/>
                    <a:pt x="2670" y="8298"/>
                    <a:pt x="2670" y="8391"/>
                  </a:cubicBezTo>
                  <a:cubicBezTo>
                    <a:pt x="2670" y="8494"/>
                    <a:pt x="2692" y="8621"/>
                    <a:pt x="2672" y="8722"/>
                  </a:cubicBezTo>
                  <a:cubicBezTo>
                    <a:pt x="2661" y="8777"/>
                    <a:pt x="2627" y="8819"/>
                    <a:pt x="2619" y="8877"/>
                  </a:cubicBezTo>
                  <a:cubicBezTo>
                    <a:pt x="2612" y="8927"/>
                    <a:pt x="2632" y="8974"/>
                    <a:pt x="2614" y="9025"/>
                  </a:cubicBezTo>
                  <a:cubicBezTo>
                    <a:pt x="2512" y="9033"/>
                    <a:pt x="2455" y="9072"/>
                    <a:pt x="2354" y="9076"/>
                  </a:cubicBezTo>
                  <a:cubicBezTo>
                    <a:pt x="2246" y="9081"/>
                    <a:pt x="2199" y="9074"/>
                    <a:pt x="2111" y="9119"/>
                  </a:cubicBezTo>
                  <a:cubicBezTo>
                    <a:pt x="2026" y="9163"/>
                    <a:pt x="1948" y="9228"/>
                    <a:pt x="1939" y="9318"/>
                  </a:cubicBezTo>
                  <a:cubicBezTo>
                    <a:pt x="1926" y="9434"/>
                    <a:pt x="2006" y="9435"/>
                    <a:pt x="2059" y="9516"/>
                  </a:cubicBezTo>
                  <a:cubicBezTo>
                    <a:pt x="2140" y="9641"/>
                    <a:pt x="2003" y="9914"/>
                    <a:pt x="2113" y="10022"/>
                  </a:cubicBezTo>
                  <a:cubicBezTo>
                    <a:pt x="2190" y="10097"/>
                    <a:pt x="2297" y="10032"/>
                    <a:pt x="2332" y="10155"/>
                  </a:cubicBezTo>
                  <a:cubicBezTo>
                    <a:pt x="2343" y="10192"/>
                    <a:pt x="2352" y="10390"/>
                    <a:pt x="2328" y="10419"/>
                  </a:cubicBezTo>
                  <a:cubicBezTo>
                    <a:pt x="2278" y="10479"/>
                    <a:pt x="1935" y="10444"/>
                    <a:pt x="1844" y="10465"/>
                  </a:cubicBezTo>
                  <a:cubicBezTo>
                    <a:pt x="1769" y="10482"/>
                    <a:pt x="1719" y="10504"/>
                    <a:pt x="1651" y="10542"/>
                  </a:cubicBezTo>
                  <a:cubicBezTo>
                    <a:pt x="1588" y="10577"/>
                    <a:pt x="1532" y="10627"/>
                    <a:pt x="1456" y="10622"/>
                  </a:cubicBezTo>
                  <a:cubicBezTo>
                    <a:pt x="1315" y="10615"/>
                    <a:pt x="1162" y="10540"/>
                    <a:pt x="1077" y="10433"/>
                  </a:cubicBezTo>
                  <a:cubicBezTo>
                    <a:pt x="1038" y="10383"/>
                    <a:pt x="1049" y="10338"/>
                    <a:pt x="983" y="10299"/>
                  </a:cubicBezTo>
                  <a:cubicBezTo>
                    <a:pt x="918" y="10260"/>
                    <a:pt x="856" y="10262"/>
                    <a:pt x="775" y="10266"/>
                  </a:cubicBezTo>
                  <a:cubicBezTo>
                    <a:pt x="538" y="10275"/>
                    <a:pt x="527" y="10476"/>
                    <a:pt x="425" y="10620"/>
                  </a:cubicBezTo>
                  <a:cubicBezTo>
                    <a:pt x="360" y="10710"/>
                    <a:pt x="279" y="10778"/>
                    <a:pt x="167" y="10798"/>
                  </a:cubicBezTo>
                  <a:cubicBezTo>
                    <a:pt x="81" y="10813"/>
                    <a:pt x="33" y="10798"/>
                    <a:pt x="9" y="10894"/>
                  </a:cubicBezTo>
                  <a:cubicBezTo>
                    <a:pt x="-3" y="10939"/>
                    <a:pt x="-1" y="10961"/>
                    <a:pt x="9" y="11007"/>
                  </a:cubicBezTo>
                  <a:cubicBezTo>
                    <a:pt x="5" y="10994"/>
                    <a:pt x="54" y="11122"/>
                    <a:pt x="44" y="11106"/>
                  </a:cubicBezTo>
                  <a:cubicBezTo>
                    <a:pt x="77" y="11158"/>
                    <a:pt x="152" y="11189"/>
                    <a:pt x="182" y="11247"/>
                  </a:cubicBezTo>
                  <a:cubicBezTo>
                    <a:pt x="225" y="11326"/>
                    <a:pt x="232" y="11540"/>
                    <a:pt x="375" y="11541"/>
                  </a:cubicBezTo>
                  <a:cubicBezTo>
                    <a:pt x="399" y="11541"/>
                    <a:pt x="548" y="11435"/>
                    <a:pt x="581" y="11415"/>
                  </a:cubicBezTo>
                  <a:cubicBezTo>
                    <a:pt x="628" y="11386"/>
                    <a:pt x="667" y="11345"/>
                    <a:pt x="713" y="11314"/>
                  </a:cubicBezTo>
                  <a:cubicBezTo>
                    <a:pt x="737" y="11299"/>
                    <a:pt x="799" y="11289"/>
                    <a:pt x="814" y="11274"/>
                  </a:cubicBezTo>
                  <a:cubicBezTo>
                    <a:pt x="834" y="11254"/>
                    <a:pt x="821" y="11216"/>
                    <a:pt x="834" y="11194"/>
                  </a:cubicBezTo>
                  <a:cubicBezTo>
                    <a:pt x="887" y="11104"/>
                    <a:pt x="894" y="11092"/>
                    <a:pt x="970" y="11171"/>
                  </a:cubicBezTo>
                  <a:cubicBezTo>
                    <a:pt x="1072" y="11280"/>
                    <a:pt x="1141" y="11408"/>
                    <a:pt x="1091" y="11547"/>
                  </a:cubicBezTo>
                  <a:cubicBezTo>
                    <a:pt x="1065" y="11621"/>
                    <a:pt x="1022" y="11685"/>
                    <a:pt x="1017" y="11768"/>
                  </a:cubicBezTo>
                  <a:cubicBezTo>
                    <a:pt x="1012" y="11838"/>
                    <a:pt x="1038" y="11923"/>
                    <a:pt x="1021" y="11991"/>
                  </a:cubicBezTo>
                  <a:cubicBezTo>
                    <a:pt x="1003" y="12058"/>
                    <a:pt x="964" y="12141"/>
                    <a:pt x="933" y="12210"/>
                  </a:cubicBezTo>
                  <a:cubicBezTo>
                    <a:pt x="905" y="12272"/>
                    <a:pt x="895" y="12327"/>
                    <a:pt x="874" y="12385"/>
                  </a:cubicBezTo>
                  <a:cubicBezTo>
                    <a:pt x="845" y="12461"/>
                    <a:pt x="802" y="12531"/>
                    <a:pt x="774" y="12607"/>
                  </a:cubicBezTo>
                  <a:cubicBezTo>
                    <a:pt x="748" y="12679"/>
                    <a:pt x="753" y="12694"/>
                    <a:pt x="690" y="12750"/>
                  </a:cubicBezTo>
                  <a:cubicBezTo>
                    <a:pt x="634" y="12800"/>
                    <a:pt x="576" y="12828"/>
                    <a:pt x="531" y="12870"/>
                  </a:cubicBezTo>
                  <a:cubicBezTo>
                    <a:pt x="520" y="12880"/>
                    <a:pt x="510" y="12894"/>
                    <a:pt x="499" y="12909"/>
                  </a:cubicBezTo>
                  <a:cubicBezTo>
                    <a:pt x="542" y="12907"/>
                    <a:pt x="583" y="12907"/>
                    <a:pt x="622" y="12914"/>
                  </a:cubicBezTo>
                  <a:cubicBezTo>
                    <a:pt x="653" y="12919"/>
                    <a:pt x="683" y="12928"/>
                    <a:pt x="713" y="12939"/>
                  </a:cubicBezTo>
                  <a:cubicBezTo>
                    <a:pt x="848" y="12988"/>
                    <a:pt x="966" y="13078"/>
                    <a:pt x="1114" y="13093"/>
                  </a:cubicBezTo>
                  <a:cubicBezTo>
                    <a:pt x="1194" y="13102"/>
                    <a:pt x="1281" y="13077"/>
                    <a:pt x="1361" y="13090"/>
                  </a:cubicBezTo>
                  <a:cubicBezTo>
                    <a:pt x="1429" y="13102"/>
                    <a:pt x="1492" y="13141"/>
                    <a:pt x="1554" y="13170"/>
                  </a:cubicBezTo>
                  <a:cubicBezTo>
                    <a:pt x="1628" y="13204"/>
                    <a:pt x="1716" y="13226"/>
                    <a:pt x="1785" y="13267"/>
                  </a:cubicBezTo>
                  <a:cubicBezTo>
                    <a:pt x="1866" y="13316"/>
                    <a:pt x="1916" y="13392"/>
                    <a:pt x="1988" y="13447"/>
                  </a:cubicBezTo>
                  <a:cubicBezTo>
                    <a:pt x="2064" y="13505"/>
                    <a:pt x="2146" y="13529"/>
                    <a:pt x="2234" y="13567"/>
                  </a:cubicBezTo>
                  <a:cubicBezTo>
                    <a:pt x="2326" y="13608"/>
                    <a:pt x="2342" y="13618"/>
                    <a:pt x="2427" y="13601"/>
                  </a:cubicBezTo>
                  <a:cubicBezTo>
                    <a:pt x="2569" y="13573"/>
                    <a:pt x="2759" y="13558"/>
                    <a:pt x="2911" y="13588"/>
                  </a:cubicBezTo>
                  <a:cubicBezTo>
                    <a:pt x="2994" y="13604"/>
                    <a:pt x="3077" y="13635"/>
                    <a:pt x="3157" y="13655"/>
                  </a:cubicBezTo>
                  <a:cubicBezTo>
                    <a:pt x="3254" y="13680"/>
                    <a:pt x="3308" y="13725"/>
                    <a:pt x="3396" y="13767"/>
                  </a:cubicBezTo>
                  <a:cubicBezTo>
                    <a:pt x="3585" y="13855"/>
                    <a:pt x="3784" y="13825"/>
                    <a:pt x="3973" y="13899"/>
                  </a:cubicBezTo>
                  <a:cubicBezTo>
                    <a:pt x="4023" y="13919"/>
                    <a:pt x="4100" y="13961"/>
                    <a:pt x="4158" y="13971"/>
                  </a:cubicBezTo>
                  <a:cubicBezTo>
                    <a:pt x="4226" y="13983"/>
                    <a:pt x="4307" y="13957"/>
                    <a:pt x="4373" y="13974"/>
                  </a:cubicBezTo>
                  <a:cubicBezTo>
                    <a:pt x="4444" y="13991"/>
                    <a:pt x="4563" y="14082"/>
                    <a:pt x="4607" y="14125"/>
                  </a:cubicBezTo>
                  <a:cubicBezTo>
                    <a:pt x="4662" y="14177"/>
                    <a:pt x="4668" y="14234"/>
                    <a:pt x="4698" y="14294"/>
                  </a:cubicBezTo>
                  <a:cubicBezTo>
                    <a:pt x="4750" y="14398"/>
                    <a:pt x="4848" y="14496"/>
                    <a:pt x="4915" y="14593"/>
                  </a:cubicBezTo>
                  <a:cubicBezTo>
                    <a:pt x="5013" y="14734"/>
                    <a:pt x="5242" y="14808"/>
                    <a:pt x="5415" y="14814"/>
                  </a:cubicBezTo>
                  <a:cubicBezTo>
                    <a:pt x="5572" y="14819"/>
                    <a:pt x="5689" y="14866"/>
                    <a:pt x="5834" y="14936"/>
                  </a:cubicBezTo>
                  <a:cubicBezTo>
                    <a:pt x="5958" y="14996"/>
                    <a:pt x="6031" y="15017"/>
                    <a:pt x="6160" y="15041"/>
                  </a:cubicBezTo>
                  <a:cubicBezTo>
                    <a:pt x="6168" y="15182"/>
                    <a:pt x="6360" y="15308"/>
                    <a:pt x="6434" y="15428"/>
                  </a:cubicBezTo>
                  <a:cubicBezTo>
                    <a:pt x="6472" y="15490"/>
                    <a:pt x="6448" y="15545"/>
                    <a:pt x="6467" y="15615"/>
                  </a:cubicBezTo>
                  <a:cubicBezTo>
                    <a:pt x="6501" y="15738"/>
                    <a:pt x="6584" y="15784"/>
                    <a:pt x="6678" y="15855"/>
                  </a:cubicBezTo>
                  <a:cubicBezTo>
                    <a:pt x="6831" y="15969"/>
                    <a:pt x="7006" y="16014"/>
                    <a:pt x="7167" y="16123"/>
                  </a:cubicBezTo>
                  <a:cubicBezTo>
                    <a:pt x="7342" y="16242"/>
                    <a:pt x="7427" y="16421"/>
                    <a:pt x="7635" y="16502"/>
                  </a:cubicBezTo>
                  <a:cubicBezTo>
                    <a:pt x="7843" y="16584"/>
                    <a:pt x="8071" y="16613"/>
                    <a:pt x="8276" y="16708"/>
                  </a:cubicBezTo>
                  <a:cubicBezTo>
                    <a:pt x="8437" y="16783"/>
                    <a:pt x="8587" y="16883"/>
                    <a:pt x="8741" y="16930"/>
                  </a:cubicBezTo>
                  <a:cubicBezTo>
                    <a:pt x="8856" y="16964"/>
                    <a:pt x="8965" y="17023"/>
                    <a:pt x="9082" y="17059"/>
                  </a:cubicBezTo>
                  <a:cubicBezTo>
                    <a:pt x="9176" y="17088"/>
                    <a:pt x="9203" y="17135"/>
                    <a:pt x="9298" y="17174"/>
                  </a:cubicBezTo>
                  <a:cubicBezTo>
                    <a:pt x="9399" y="17216"/>
                    <a:pt x="9490" y="17239"/>
                    <a:pt x="9571" y="17306"/>
                  </a:cubicBezTo>
                  <a:cubicBezTo>
                    <a:pt x="9614" y="17342"/>
                    <a:pt x="9650" y="17383"/>
                    <a:pt x="9696" y="17417"/>
                  </a:cubicBezTo>
                  <a:cubicBezTo>
                    <a:pt x="9479" y="17524"/>
                    <a:pt x="9662" y="18044"/>
                    <a:pt x="9326" y="18036"/>
                  </a:cubicBezTo>
                  <a:cubicBezTo>
                    <a:pt x="9216" y="18034"/>
                    <a:pt x="9267" y="17992"/>
                    <a:pt x="9186" y="17955"/>
                  </a:cubicBezTo>
                  <a:cubicBezTo>
                    <a:pt x="9143" y="17935"/>
                    <a:pt x="8939" y="17887"/>
                    <a:pt x="8896" y="17897"/>
                  </a:cubicBezTo>
                  <a:cubicBezTo>
                    <a:pt x="8775" y="17922"/>
                    <a:pt x="8761" y="18074"/>
                    <a:pt x="8595" y="18036"/>
                  </a:cubicBezTo>
                  <a:cubicBezTo>
                    <a:pt x="8477" y="18010"/>
                    <a:pt x="8395" y="17949"/>
                    <a:pt x="8260" y="17946"/>
                  </a:cubicBezTo>
                  <a:cubicBezTo>
                    <a:pt x="8077" y="17943"/>
                    <a:pt x="8000" y="17934"/>
                    <a:pt x="7867" y="18057"/>
                  </a:cubicBezTo>
                  <a:cubicBezTo>
                    <a:pt x="7767" y="18150"/>
                    <a:pt x="7670" y="18217"/>
                    <a:pt x="7564" y="18299"/>
                  </a:cubicBezTo>
                  <a:cubicBezTo>
                    <a:pt x="7486" y="18360"/>
                    <a:pt x="7516" y="18361"/>
                    <a:pt x="7483" y="18431"/>
                  </a:cubicBezTo>
                  <a:cubicBezTo>
                    <a:pt x="7452" y="18493"/>
                    <a:pt x="7415" y="18540"/>
                    <a:pt x="7369" y="18598"/>
                  </a:cubicBezTo>
                  <a:cubicBezTo>
                    <a:pt x="7304" y="18682"/>
                    <a:pt x="7209" y="18784"/>
                    <a:pt x="7162" y="18873"/>
                  </a:cubicBezTo>
                  <a:cubicBezTo>
                    <a:pt x="7126" y="18942"/>
                    <a:pt x="7162" y="18979"/>
                    <a:pt x="7146" y="19047"/>
                  </a:cubicBezTo>
                  <a:cubicBezTo>
                    <a:pt x="7122" y="19150"/>
                    <a:pt x="7011" y="19207"/>
                    <a:pt x="6990" y="19316"/>
                  </a:cubicBezTo>
                  <a:cubicBezTo>
                    <a:pt x="6953" y="19507"/>
                    <a:pt x="7082" y="19559"/>
                    <a:pt x="7169" y="19702"/>
                  </a:cubicBezTo>
                  <a:cubicBezTo>
                    <a:pt x="7233" y="19808"/>
                    <a:pt x="7315" y="19992"/>
                    <a:pt x="7432" y="20070"/>
                  </a:cubicBezTo>
                  <a:cubicBezTo>
                    <a:pt x="7560" y="20157"/>
                    <a:pt x="7713" y="20176"/>
                    <a:pt x="7835" y="20286"/>
                  </a:cubicBezTo>
                  <a:cubicBezTo>
                    <a:pt x="7887" y="20334"/>
                    <a:pt x="7920" y="20346"/>
                    <a:pt x="7969" y="20369"/>
                  </a:cubicBezTo>
                  <a:cubicBezTo>
                    <a:pt x="8007" y="20313"/>
                    <a:pt x="8041" y="20284"/>
                    <a:pt x="8161" y="20286"/>
                  </a:cubicBezTo>
                  <a:cubicBezTo>
                    <a:pt x="8301" y="20287"/>
                    <a:pt x="8418" y="20280"/>
                    <a:pt x="8550" y="20318"/>
                  </a:cubicBezTo>
                  <a:cubicBezTo>
                    <a:pt x="8652" y="20348"/>
                    <a:pt x="8766" y="20404"/>
                    <a:pt x="8864" y="20419"/>
                  </a:cubicBezTo>
                  <a:cubicBezTo>
                    <a:pt x="8909" y="20426"/>
                    <a:pt x="9021" y="20394"/>
                    <a:pt x="9058" y="20419"/>
                  </a:cubicBezTo>
                  <a:cubicBezTo>
                    <a:pt x="9105" y="20451"/>
                    <a:pt x="9079" y="20531"/>
                    <a:pt x="9095" y="20584"/>
                  </a:cubicBezTo>
                  <a:cubicBezTo>
                    <a:pt x="9166" y="20814"/>
                    <a:pt x="9446" y="20827"/>
                    <a:pt x="9667" y="20816"/>
                  </a:cubicBezTo>
                  <a:cubicBezTo>
                    <a:pt x="9795" y="20809"/>
                    <a:pt x="9894" y="20750"/>
                    <a:pt x="10031" y="20774"/>
                  </a:cubicBezTo>
                  <a:cubicBezTo>
                    <a:pt x="10176" y="20800"/>
                    <a:pt x="10342" y="20856"/>
                    <a:pt x="10468" y="20930"/>
                  </a:cubicBezTo>
                  <a:cubicBezTo>
                    <a:pt x="10584" y="20999"/>
                    <a:pt x="10662" y="21095"/>
                    <a:pt x="10784" y="21160"/>
                  </a:cubicBezTo>
                  <a:cubicBezTo>
                    <a:pt x="10882" y="21211"/>
                    <a:pt x="10963" y="21229"/>
                    <a:pt x="11053" y="21299"/>
                  </a:cubicBezTo>
                  <a:cubicBezTo>
                    <a:pt x="11113" y="21345"/>
                    <a:pt x="11189" y="21371"/>
                    <a:pt x="11246" y="21415"/>
                  </a:cubicBezTo>
                  <a:cubicBezTo>
                    <a:pt x="11292" y="21452"/>
                    <a:pt x="11312" y="21504"/>
                    <a:pt x="11363" y="21534"/>
                  </a:cubicBezTo>
                  <a:cubicBezTo>
                    <a:pt x="11386" y="21549"/>
                    <a:pt x="11525" y="21600"/>
                    <a:pt x="11550" y="21592"/>
                  </a:cubicBezTo>
                  <a:cubicBezTo>
                    <a:pt x="11586" y="21580"/>
                    <a:pt x="11557" y="21573"/>
                    <a:pt x="11594" y="21544"/>
                  </a:cubicBezTo>
                  <a:cubicBezTo>
                    <a:pt x="11617" y="21526"/>
                    <a:pt x="11652" y="21490"/>
                    <a:pt x="11675" y="21470"/>
                  </a:cubicBezTo>
                  <a:cubicBezTo>
                    <a:pt x="11739" y="21416"/>
                    <a:pt x="11829" y="21369"/>
                    <a:pt x="11907" y="21354"/>
                  </a:cubicBezTo>
                  <a:cubicBezTo>
                    <a:pt x="12080" y="21321"/>
                    <a:pt x="12302" y="21396"/>
                    <a:pt x="12460" y="21324"/>
                  </a:cubicBezTo>
                  <a:cubicBezTo>
                    <a:pt x="12550" y="21283"/>
                    <a:pt x="12549" y="21257"/>
                    <a:pt x="12662" y="21255"/>
                  </a:cubicBezTo>
                  <a:cubicBezTo>
                    <a:pt x="12732" y="21254"/>
                    <a:pt x="12820" y="21270"/>
                    <a:pt x="12893" y="21262"/>
                  </a:cubicBezTo>
                  <a:cubicBezTo>
                    <a:pt x="12903" y="21260"/>
                    <a:pt x="12913" y="21260"/>
                    <a:pt x="12923" y="21258"/>
                  </a:cubicBezTo>
                  <a:cubicBezTo>
                    <a:pt x="12988" y="21243"/>
                    <a:pt x="13011" y="21213"/>
                    <a:pt x="13088" y="21211"/>
                  </a:cubicBezTo>
                  <a:cubicBezTo>
                    <a:pt x="13157" y="21209"/>
                    <a:pt x="13220" y="21229"/>
                    <a:pt x="13273" y="21181"/>
                  </a:cubicBezTo>
                  <a:cubicBezTo>
                    <a:pt x="13350" y="21110"/>
                    <a:pt x="13309" y="20911"/>
                    <a:pt x="13307" y="20816"/>
                  </a:cubicBezTo>
                  <a:cubicBezTo>
                    <a:pt x="13305" y="20710"/>
                    <a:pt x="13308" y="20660"/>
                    <a:pt x="13373" y="20570"/>
                  </a:cubicBezTo>
                  <a:cubicBezTo>
                    <a:pt x="13393" y="20543"/>
                    <a:pt x="13404" y="20507"/>
                    <a:pt x="13433" y="20486"/>
                  </a:cubicBezTo>
                  <a:cubicBezTo>
                    <a:pt x="13467" y="20462"/>
                    <a:pt x="13506" y="20474"/>
                    <a:pt x="13540" y="20452"/>
                  </a:cubicBezTo>
                  <a:cubicBezTo>
                    <a:pt x="13635" y="20393"/>
                    <a:pt x="13718" y="20311"/>
                    <a:pt x="13802" y="20241"/>
                  </a:cubicBezTo>
                  <a:cubicBezTo>
                    <a:pt x="13934" y="20129"/>
                    <a:pt x="14090" y="20037"/>
                    <a:pt x="14220" y="19919"/>
                  </a:cubicBezTo>
                  <a:cubicBezTo>
                    <a:pt x="14302" y="19844"/>
                    <a:pt x="14370" y="19742"/>
                    <a:pt x="14425" y="19649"/>
                  </a:cubicBezTo>
                  <a:cubicBezTo>
                    <a:pt x="14455" y="19598"/>
                    <a:pt x="14475" y="19540"/>
                    <a:pt x="14508" y="19489"/>
                  </a:cubicBezTo>
                  <a:cubicBezTo>
                    <a:pt x="14536" y="19444"/>
                    <a:pt x="14605" y="19415"/>
                    <a:pt x="14613" y="19367"/>
                  </a:cubicBezTo>
                  <a:cubicBezTo>
                    <a:pt x="14463" y="19321"/>
                    <a:pt x="14318" y="19405"/>
                    <a:pt x="14193" y="19303"/>
                  </a:cubicBezTo>
                  <a:cubicBezTo>
                    <a:pt x="14169" y="19283"/>
                    <a:pt x="14142" y="19265"/>
                    <a:pt x="14115" y="19246"/>
                  </a:cubicBezTo>
                  <a:cubicBezTo>
                    <a:pt x="14027" y="19188"/>
                    <a:pt x="13928" y="19130"/>
                    <a:pt x="13877" y="19051"/>
                  </a:cubicBezTo>
                  <a:cubicBezTo>
                    <a:pt x="13825" y="18973"/>
                    <a:pt x="13864" y="18908"/>
                    <a:pt x="13844" y="18827"/>
                  </a:cubicBezTo>
                  <a:cubicBezTo>
                    <a:pt x="13827" y="18756"/>
                    <a:pt x="13742" y="18710"/>
                    <a:pt x="13671" y="18678"/>
                  </a:cubicBezTo>
                  <a:cubicBezTo>
                    <a:pt x="13539" y="18619"/>
                    <a:pt x="13326" y="18525"/>
                    <a:pt x="13355" y="18352"/>
                  </a:cubicBezTo>
                  <a:cubicBezTo>
                    <a:pt x="13353" y="18348"/>
                    <a:pt x="13353" y="18345"/>
                    <a:pt x="13355" y="18344"/>
                  </a:cubicBezTo>
                  <a:cubicBezTo>
                    <a:pt x="13270" y="18003"/>
                    <a:pt x="13504" y="17575"/>
                    <a:pt x="13210" y="17292"/>
                  </a:cubicBezTo>
                  <a:cubicBezTo>
                    <a:pt x="13160" y="17244"/>
                    <a:pt x="13086" y="17204"/>
                    <a:pt x="13035" y="17153"/>
                  </a:cubicBezTo>
                  <a:cubicBezTo>
                    <a:pt x="12908" y="17026"/>
                    <a:pt x="13005" y="17037"/>
                    <a:pt x="13080" y="16933"/>
                  </a:cubicBezTo>
                  <a:cubicBezTo>
                    <a:pt x="13176" y="16797"/>
                    <a:pt x="13230" y="16597"/>
                    <a:pt x="13270" y="16445"/>
                  </a:cubicBezTo>
                  <a:cubicBezTo>
                    <a:pt x="13290" y="16368"/>
                    <a:pt x="13340" y="16298"/>
                    <a:pt x="13359" y="16227"/>
                  </a:cubicBezTo>
                  <a:cubicBezTo>
                    <a:pt x="13387" y="16120"/>
                    <a:pt x="13354" y="16024"/>
                    <a:pt x="13393" y="15916"/>
                  </a:cubicBezTo>
                  <a:cubicBezTo>
                    <a:pt x="13423" y="15828"/>
                    <a:pt x="13450" y="15754"/>
                    <a:pt x="13500" y="15685"/>
                  </a:cubicBezTo>
                  <a:cubicBezTo>
                    <a:pt x="13581" y="15574"/>
                    <a:pt x="13681" y="15511"/>
                    <a:pt x="13783" y="15418"/>
                  </a:cubicBezTo>
                  <a:cubicBezTo>
                    <a:pt x="13811" y="15393"/>
                    <a:pt x="13819" y="15366"/>
                    <a:pt x="13840" y="15342"/>
                  </a:cubicBezTo>
                  <a:cubicBezTo>
                    <a:pt x="13860" y="15319"/>
                    <a:pt x="13911" y="15282"/>
                    <a:pt x="13929" y="15256"/>
                  </a:cubicBezTo>
                  <a:cubicBezTo>
                    <a:pt x="13957" y="15216"/>
                    <a:pt x="13954" y="15165"/>
                    <a:pt x="13984" y="15122"/>
                  </a:cubicBezTo>
                  <a:cubicBezTo>
                    <a:pt x="14021" y="15071"/>
                    <a:pt x="14085" y="15030"/>
                    <a:pt x="14121" y="14978"/>
                  </a:cubicBezTo>
                  <a:cubicBezTo>
                    <a:pt x="14163" y="14919"/>
                    <a:pt x="14205" y="14840"/>
                    <a:pt x="14172" y="14768"/>
                  </a:cubicBezTo>
                  <a:cubicBezTo>
                    <a:pt x="14149" y="14717"/>
                    <a:pt x="14098" y="14693"/>
                    <a:pt x="14081" y="14636"/>
                  </a:cubicBezTo>
                  <a:cubicBezTo>
                    <a:pt x="14059" y="14563"/>
                    <a:pt x="14061" y="14538"/>
                    <a:pt x="14005" y="14470"/>
                  </a:cubicBezTo>
                  <a:cubicBezTo>
                    <a:pt x="14047" y="14428"/>
                    <a:pt x="14036" y="14379"/>
                    <a:pt x="14034" y="14328"/>
                  </a:cubicBezTo>
                  <a:cubicBezTo>
                    <a:pt x="14033" y="14257"/>
                    <a:pt x="14044" y="14241"/>
                    <a:pt x="14071" y="14185"/>
                  </a:cubicBezTo>
                  <a:cubicBezTo>
                    <a:pt x="14118" y="14087"/>
                    <a:pt x="14178" y="13989"/>
                    <a:pt x="14241" y="13897"/>
                  </a:cubicBezTo>
                  <a:cubicBezTo>
                    <a:pt x="14361" y="13723"/>
                    <a:pt x="14555" y="13588"/>
                    <a:pt x="14679" y="13413"/>
                  </a:cubicBezTo>
                  <a:cubicBezTo>
                    <a:pt x="14750" y="13314"/>
                    <a:pt x="14765" y="13212"/>
                    <a:pt x="14763" y="13093"/>
                  </a:cubicBezTo>
                  <a:cubicBezTo>
                    <a:pt x="14762" y="12987"/>
                    <a:pt x="14799" y="12924"/>
                    <a:pt x="14813" y="12829"/>
                  </a:cubicBezTo>
                  <a:cubicBezTo>
                    <a:pt x="14834" y="12692"/>
                    <a:pt x="14766" y="12567"/>
                    <a:pt x="14764" y="12431"/>
                  </a:cubicBezTo>
                  <a:cubicBezTo>
                    <a:pt x="14762" y="12323"/>
                    <a:pt x="14742" y="12189"/>
                    <a:pt x="14771" y="12084"/>
                  </a:cubicBezTo>
                  <a:cubicBezTo>
                    <a:pt x="14882" y="12076"/>
                    <a:pt x="14942" y="12033"/>
                    <a:pt x="15056" y="12034"/>
                  </a:cubicBezTo>
                  <a:cubicBezTo>
                    <a:pt x="15157" y="12035"/>
                    <a:pt x="15257" y="12033"/>
                    <a:pt x="15358" y="12034"/>
                  </a:cubicBezTo>
                  <a:cubicBezTo>
                    <a:pt x="15410" y="12034"/>
                    <a:pt x="15491" y="12049"/>
                    <a:pt x="15544" y="12038"/>
                  </a:cubicBezTo>
                  <a:cubicBezTo>
                    <a:pt x="15639" y="12017"/>
                    <a:pt x="15613" y="11992"/>
                    <a:pt x="15639" y="11924"/>
                  </a:cubicBezTo>
                  <a:cubicBezTo>
                    <a:pt x="15672" y="11838"/>
                    <a:pt x="15714" y="11728"/>
                    <a:pt x="15738" y="11638"/>
                  </a:cubicBezTo>
                  <a:cubicBezTo>
                    <a:pt x="15757" y="11566"/>
                    <a:pt x="15721" y="11575"/>
                    <a:pt x="15782" y="11515"/>
                  </a:cubicBezTo>
                  <a:cubicBezTo>
                    <a:pt x="15813" y="11484"/>
                    <a:pt x="15861" y="11463"/>
                    <a:pt x="15895" y="11427"/>
                  </a:cubicBezTo>
                  <a:cubicBezTo>
                    <a:pt x="15971" y="11346"/>
                    <a:pt x="16015" y="11255"/>
                    <a:pt x="16027" y="11152"/>
                  </a:cubicBezTo>
                  <a:cubicBezTo>
                    <a:pt x="16037" y="11068"/>
                    <a:pt x="16061" y="10989"/>
                    <a:pt x="16111" y="10919"/>
                  </a:cubicBezTo>
                  <a:cubicBezTo>
                    <a:pt x="16159" y="10850"/>
                    <a:pt x="16280" y="10809"/>
                    <a:pt x="16279" y="10719"/>
                  </a:cubicBezTo>
                  <a:cubicBezTo>
                    <a:pt x="16305" y="10713"/>
                    <a:pt x="16332" y="10707"/>
                    <a:pt x="16359" y="10703"/>
                  </a:cubicBezTo>
                  <a:cubicBezTo>
                    <a:pt x="16379" y="10652"/>
                    <a:pt x="16335" y="10536"/>
                    <a:pt x="16374" y="10497"/>
                  </a:cubicBezTo>
                  <a:cubicBezTo>
                    <a:pt x="16404" y="10467"/>
                    <a:pt x="16518" y="10490"/>
                    <a:pt x="16561" y="10490"/>
                  </a:cubicBezTo>
                  <a:cubicBezTo>
                    <a:pt x="16732" y="10490"/>
                    <a:pt x="16886" y="10493"/>
                    <a:pt x="17047" y="10455"/>
                  </a:cubicBezTo>
                  <a:cubicBezTo>
                    <a:pt x="17129" y="10436"/>
                    <a:pt x="17207" y="10461"/>
                    <a:pt x="17290" y="10448"/>
                  </a:cubicBezTo>
                  <a:cubicBezTo>
                    <a:pt x="17360" y="10436"/>
                    <a:pt x="17411" y="10404"/>
                    <a:pt x="17484" y="10400"/>
                  </a:cubicBezTo>
                  <a:cubicBezTo>
                    <a:pt x="17668" y="10391"/>
                    <a:pt x="17785" y="10412"/>
                    <a:pt x="17824" y="10225"/>
                  </a:cubicBezTo>
                  <a:cubicBezTo>
                    <a:pt x="17839" y="10152"/>
                    <a:pt x="17869" y="10078"/>
                    <a:pt x="17874" y="10004"/>
                  </a:cubicBezTo>
                  <a:cubicBezTo>
                    <a:pt x="17878" y="9945"/>
                    <a:pt x="17865" y="9885"/>
                    <a:pt x="17871" y="9826"/>
                  </a:cubicBezTo>
                  <a:cubicBezTo>
                    <a:pt x="17889" y="9655"/>
                    <a:pt x="18083" y="9704"/>
                    <a:pt x="18214" y="9652"/>
                  </a:cubicBezTo>
                  <a:cubicBezTo>
                    <a:pt x="18340" y="9601"/>
                    <a:pt x="18466" y="9591"/>
                    <a:pt x="18601" y="9529"/>
                  </a:cubicBezTo>
                  <a:cubicBezTo>
                    <a:pt x="18665" y="9500"/>
                    <a:pt x="18786" y="9467"/>
                    <a:pt x="18836" y="9420"/>
                  </a:cubicBezTo>
                  <a:cubicBezTo>
                    <a:pt x="18850" y="9406"/>
                    <a:pt x="18843" y="9366"/>
                    <a:pt x="18855" y="9351"/>
                  </a:cubicBezTo>
                  <a:cubicBezTo>
                    <a:pt x="18875" y="9328"/>
                    <a:pt x="18907" y="9308"/>
                    <a:pt x="18930" y="9286"/>
                  </a:cubicBezTo>
                  <a:cubicBezTo>
                    <a:pt x="18981" y="9237"/>
                    <a:pt x="19003" y="9179"/>
                    <a:pt x="19051" y="9130"/>
                  </a:cubicBezTo>
                  <a:cubicBezTo>
                    <a:pt x="19090" y="9091"/>
                    <a:pt x="19133" y="9093"/>
                    <a:pt x="19174" y="9067"/>
                  </a:cubicBezTo>
                  <a:cubicBezTo>
                    <a:pt x="19217" y="9039"/>
                    <a:pt x="19245" y="8977"/>
                    <a:pt x="19291" y="8953"/>
                  </a:cubicBezTo>
                  <a:cubicBezTo>
                    <a:pt x="19351" y="8922"/>
                    <a:pt x="19453" y="8916"/>
                    <a:pt x="19525" y="8888"/>
                  </a:cubicBezTo>
                  <a:cubicBezTo>
                    <a:pt x="19599" y="8858"/>
                    <a:pt x="19641" y="8833"/>
                    <a:pt x="19705" y="8800"/>
                  </a:cubicBezTo>
                  <a:cubicBezTo>
                    <a:pt x="19755" y="8774"/>
                    <a:pt x="19818" y="8768"/>
                    <a:pt x="19856" y="8726"/>
                  </a:cubicBezTo>
                  <a:cubicBezTo>
                    <a:pt x="19868" y="8712"/>
                    <a:pt x="19875" y="8654"/>
                    <a:pt x="19887" y="8634"/>
                  </a:cubicBezTo>
                  <a:cubicBezTo>
                    <a:pt x="19900" y="8614"/>
                    <a:pt x="19934" y="8600"/>
                    <a:pt x="19951" y="8582"/>
                  </a:cubicBezTo>
                  <a:cubicBezTo>
                    <a:pt x="19965" y="8565"/>
                    <a:pt x="19955" y="8531"/>
                    <a:pt x="19971" y="8514"/>
                  </a:cubicBezTo>
                  <a:cubicBezTo>
                    <a:pt x="20016" y="8463"/>
                    <a:pt x="20042" y="8489"/>
                    <a:pt x="20062" y="8416"/>
                  </a:cubicBezTo>
                  <a:cubicBezTo>
                    <a:pt x="20099" y="8277"/>
                    <a:pt x="20005" y="8184"/>
                    <a:pt x="19972" y="8061"/>
                  </a:cubicBezTo>
                  <a:cubicBezTo>
                    <a:pt x="19930" y="7904"/>
                    <a:pt x="19947" y="7705"/>
                    <a:pt x="20048" y="7571"/>
                  </a:cubicBezTo>
                  <a:cubicBezTo>
                    <a:pt x="20130" y="7463"/>
                    <a:pt x="20202" y="7350"/>
                    <a:pt x="20265" y="7234"/>
                  </a:cubicBezTo>
                  <a:cubicBezTo>
                    <a:pt x="20297" y="7174"/>
                    <a:pt x="20327" y="7108"/>
                    <a:pt x="20363" y="7046"/>
                  </a:cubicBezTo>
                  <a:cubicBezTo>
                    <a:pt x="20407" y="6967"/>
                    <a:pt x="20420" y="6901"/>
                    <a:pt x="20446" y="6823"/>
                  </a:cubicBezTo>
                  <a:cubicBezTo>
                    <a:pt x="20452" y="6806"/>
                    <a:pt x="20483" y="6783"/>
                    <a:pt x="20486" y="6771"/>
                  </a:cubicBezTo>
                  <a:cubicBezTo>
                    <a:pt x="20496" y="6732"/>
                    <a:pt x="20486" y="6687"/>
                    <a:pt x="20503" y="6648"/>
                  </a:cubicBezTo>
                  <a:cubicBezTo>
                    <a:pt x="20535" y="6577"/>
                    <a:pt x="20669" y="6541"/>
                    <a:pt x="20737" y="6515"/>
                  </a:cubicBezTo>
                  <a:cubicBezTo>
                    <a:pt x="20795" y="6492"/>
                    <a:pt x="20877" y="6496"/>
                    <a:pt x="20934" y="6473"/>
                  </a:cubicBezTo>
                  <a:cubicBezTo>
                    <a:pt x="21007" y="6444"/>
                    <a:pt x="21040" y="6427"/>
                    <a:pt x="21128" y="6427"/>
                  </a:cubicBezTo>
                  <a:cubicBezTo>
                    <a:pt x="21227" y="6429"/>
                    <a:pt x="21308" y="6423"/>
                    <a:pt x="21385" y="6407"/>
                  </a:cubicBezTo>
                  <a:cubicBezTo>
                    <a:pt x="21408" y="6246"/>
                    <a:pt x="21477" y="6065"/>
                    <a:pt x="21507" y="6010"/>
                  </a:cubicBezTo>
                  <a:cubicBezTo>
                    <a:pt x="21597" y="5843"/>
                    <a:pt x="21336" y="5516"/>
                    <a:pt x="21231" y="540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60" name="Shape">
            <a:extLst>
              <a:ext uri="{FF2B5EF4-FFF2-40B4-BE49-F238E27FC236}">
                <a16:creationId xmlns:a16="http://schemas.microsoft.com/office/drawing/2014/main" id="{681BEFE9-611F-4A4A-850D-36A8040FB6CB}"/>
              </a:ext>
            </a:extLst>
          </p:cNvPr>
          <p:cNvSpPr/>
          <p:nvPr/>
        </p:nvSpPr>
        <p:spPr>
          <a:xfrm>
            <a:off x="5903618" y="2229725"/>
            <a:ext cx="504084" cy="3384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6" extrusionOk="0">
                <a:moveTo>
                  <a:pt x="21450" y="13361"/>
                </a:moveTo>
                <a:cubicBezTo>
                  <a:pt x="21350" y="13227"/>
                  <a:pt x="21240" y="13181"/>
                  <a:pt x="21116" y="13098"/>
                </a:cubicBezTo>
                <a:cubicBezTo>
                  <a:pt x="21001" y="13019"/>
                  <a:pt x="20967" y="12924"/>
                  <a:pt x="20853" y="12867"/>
                </a:cubicBezTo>
                <a:cubicBezTo>
                  <a:pt x="20710" y="12795"/>
                  <a:pt x="20578" y="12677"/>
                  <a:pt x="20436" y="12609"/>
                </a:cubicBezTo>
                <a:cubicBezTo>
                  <a:pt x="20249" y="12517"/>
                  <a:pt x="20067" y="12317"/>
                  <a:pt x="19869" y="12167"/>
                </a:cubicBezTo>
                <a:cubicBezTo>
                  <a:pt x="19621" y="11977"/>
                  <a:pt x="19342" y="11920"/>
                  <a:pt x="19087" y="11756"/>
                </a:cubicBezTo>
                <a:cubicBezTo>
                  <a:pt x="18833" y="11593"/>
                  <a:pt x="18729" y="11236"/>
                  <a:pt x="18516" y="10998"/>
                </a:cubicBezTo>
                <a:cubicBezTo>
                  <a:pt x="18320" y="10781"/>
                  <a:pt x="18106" y="10690"/>
                  <a:pt x="17920" y="10464"/>
                </a:cubicBezTo>
                <a:cubicBezTo>
                  <a:pt x="17805" y="10323"/>
                  <a:pt x="17703" y="10231"/>
                  <a:pt x="17663" y="9985"/>
                </a:cubicBezTo>
                <a:cubicBezTo>
                  <a:pt x="17639" y="9844"/>
                  <a:pt x="17667" y="9735"/>
                  <a:pt x="17621" y="9611"/>
                </a:cubicBezTo>
                <a:cubicBezTo>
                  <a:pt x="17531" y="9372"/>
                  <a:pt x="17298" y="9120"/>
                  <a:pt x="17288" y="8839"/>
                </a:cubicBezTo>
                <a:cubicBezTo>
                  <a:pt x="17131" y="8792"/>
                  <a:pt x="17041" y="8750"/>
                  <a:pt x="16890" y="8630"/>
                </a:cubicBezTo>
                <a:cubicBezTo>
                  <a:pt x="16713" y="8490"/>
                  <a:pt x="16572" y="8395"/>
                  <a:pt x="16379" y="8385"/>
                </a:cubicBezTo>
                <a:cubicBezTo>
                  <a:pt x="16167" y="8374"/>
                  <a:pt x="15888" y="8226"/>
                  <a:pt x="15769" y="7944"/>
                </a:cubicBezTo>
                <a:cubicBezTo>
                  <a:pt x="15687" y="7750"/>
                  <a:pt x="15566" y="7555"/>
                  <a:pt x="15504" y="7347"/>
                </a:cubicBezTo>
                <a:cubicBezTo>
                  <a:pt x="15468" y="7228"/>
                  <a:pt x="15461" y="7112"/>
                  <a:pt x="15393" y="7009"/>
                </a:cubicBezTo>
                <a:cubicBezTo>
                  <a:pt x="15339" y="6924"/>
                  <a:pt x="15194" y="6742"/>
                  <a:pt x="15108" y="6708"/>
                </a:cubicBezTo>
                <a:cubicBezTo>
                  <a:pt x="15028" y="6676"/>
                  <a:pt x="14928" y="6729"/>
                  <a:pt x="14845" y="6703"/>
                </a:cubicBezTo>
                <a:cubicBezTo>
                  <a:pt x="14774" y="6682"/>
                  <a:pt x="14681" y="6599"/>
                  <a:pt x="14620" y="6560"/>
                </a:cubicBezTo>
                <a:cubicBezTo>
                  <a:pt x="14389" y="6412"/>
                  <a:pt x="14146" y="6472"/>
                  <a:pt x="13915" y="6294"/>
                </a:cubicBezTo>
                <a:cubicBezTo>
                  <a:pt x="13808" y="6212"/>
                  <a:pt x="13742" y="6121"/>
                  <a:pt x="13623" y="6072"/>
                </a:cubicBezTo>
                <a:cubicBezTo>
                  <a:pt x="13526" y="6032"/>
                  <a:pt x="13424" y="5971"/>
                  <a:pt x="13324" y="5938"/>
                </a:cubicBezTo>
                <a:cubicBezTo>
                  <a:pt x="13138" y="5878"/>
                  <a:pt x="12906" y="5908"/>
                  <a:pt x="12733" y="5964"/>
                </a:cubicBezTo>
                <a:cubicBezTo>
                  <a:pt x="12629" y="5997"/>
                  <a:pt x="12610" y="5976"/>
                  <a:pt x="12498" y="5897"/>
                </a:cubicBezTo>
                <a:cubicBezTo>
                  <a:pt x="12390" y="5820"/>
                  <a:pt x="12289" y="5772"/>
                  <a:pt x="12197" y="5657"/>
                </a:cubicBezTo>
                <a:cubicBezTo>
                  <a:pt x="12109" y="5546"/>
                  <a:pt x="12048" y="5394"/>
                  <a:pt x="11950" y="5298"/>
                </a:cubicBezTo>
                <a:cubicBezTo>
                  <a:pt x="11866" y="5215"/>
                  <a:pt x="11759" y="5172"/>
                  <a:pt x="11667" y="5104"/>
                </a:cubicBezTo>
                <a:cubicBezTo>
                  <a:pt x="11592" y="5047"/>
                  <a:pt x="11515" y="4968"/>
                  <a:pt x="11432" y="4945"/>
                </a:cubicBezTo>
                <a:cubicBezTo>
                  <a:pt x="11336" y="4918"/>
                  <a:pt x="11228" y="4967"/>
                  <a:pt x="11130" y="4950"/>
                </a:cubicBezTo>
                <a:cubicBezTo>
                  <a:pt x="10951" y="4921"/>
                  <a:pt x="10806" y="4741"/>
                  <a:pt x="10642" y="4643"/>
                </a:cubicBezTo>
                <a:cubicBezTo>
                  <a:pt x="10606" y="4622"/>
                  <a:pt x="10569" y="4603"/>
                  <a:pt x="10530" y="4592"/>
                </a:cubicBezTo>
                <a:cubicBezTo>
                  <a:pt x="10484" y="4579"/>
                  <a:pt x="10434" y="4579"/>
                  <a:pt x="10380" y="4583"/>
                </a:cubicBezTo>
                <a:cubicBezTo>
                  <a:pt x="10221" y="4599"/>
                  <a:pt x="10043" y="4659"/>
                  <a:pt x="9918" y="4547"/>
                </a:cubicBezTo>
                <a:cubicBezTo>
                  <a:pt x="9769" y="4413"/>
                  <a:pt x="9635" y="4107"/>
                  <a:pt x="9461" y="4061"/>
                </a:cubicBezTo>
                <a:cubicBezTo>
                  <a:pt x="9356" y="4033"/>
                  <a:pt x="9225" y="4037"/>
                  <a:pt x="9175" y="4152"/>
                </a:cubicBezTo>
                <a:cubicBezTo>
                  <a:pt x="9140" y="4230"/>
                  <a:pt x="9185" y="4328"/>
                  <a:pt x="9108" y="4400"/>
                </a:cubicBezTo>
                <a:cubicBezTo>
                  <a:pt x="9036" y="4469"/>
                  <a:pt x="8959" y="4455"/>
                  <a:pt x="8882" y="4548"/>
                </a:cubicBezTo>
                <a:cubicBezTo>
                  <a:pt x="8776" y="4675"/>
                  <a:pt x="8679" y="4797"/>
                  <a:pt x="8560" y="4899"/>
                </a:cubicBezTo>
                <a:cubicBezTo>
                  <a:pt x="8436" y="5005"/>
                  <a:pt x="8388" y="5037"/>
                  <a:pt x="8285" y="4862"/>
                </a:cubicBezTo>
                <a:cubicBezTo>
                  <a:pt x="8222" y="4753"/>
                  <a:pt x="8186" y="4695"/>
                  <a:pt x="8111" y="4601"/>
                </a:cubicBezTo>
                <a:cubicBezTo>
                  <a:pt x="8019" y="4487"/>
                  <a:pt x="7897" y="3856"/>
                  <a:pt x="7763" y="4331"/>
                </a:cubicBezTo>
                <a:cubicBezTo>
                  <a:pt x="7716" y="4497"/>
                  <a:pt x="7810" y="4580"/>
                  <a:pt x="7663" y="4593"/>
                </a:cubicBezTo>
                <a:cubicBezTo>
                  <a:pt x="7590" y="4599"/>
                  <a:pt x="7468" y="4519"/>
                  <a:pt x="7397" y="4487"/>
                </a:cubicBezTo>
                <a:cubicBezTo>
                  <a:pt x="7307" y="4445"/>
                  <a:pt x="7253" y="4439"/>
                  <a:pt x="7160" y="4423"/>
                </a:cubicBezTo>
                <a:cubicBezTo>
                  <a:pt x="7036" y="4399"/>
                  <a:pt x="7065" y="4420"/>
                  <a:pt x="7043" y="4247"/>
                </a:cubicBezTo>
                <a:cubicBezTo>
                  <a:pt x="7012" y="3993"/>
                  <a:pt x="6965" y="3739"/>
                  <a:pt x="6897" y="3497"/>
                </a:cubicBezTo>
                <a:cubicBezTo>
                  <a:pt x="6859" y="3366"/>
                  <a:pt x="6817" y="3286"/>
                  <a:pt x="6805" y="3144"/>
                </a:cubicBezTo>
                <a:cubicBezTo>
                  <a:pt x="6790" y="2963"/>
                  <a:pt x="6801" y="2880"/>
                  <a:pt x="6725" y="2707"/>
                </a:cubicBezTo>
                <a:cubicBezTo>
                  <a:pt x="6616" y="2460"/>
                  <a:pt x="6507" y="2335"/>
                  <a:pt x="6511" y="2023"/>
                </a:cubicBezTo>
                <a:cubicBezTo>
                  <a:pt x="6513" y="1822"/>
                  <a:pt x="6551" y="1482"/>
                  <a:pt x="6473" y="1327"/>
                </a:cubicBezTo>
                <a:cubicBezTo>
                  <a:pt x="6362" y="1108"/>
                  <a:pt x="6105" y="1060"/>
                  <a:pt x="5962" y="923"/>
                </a:cubicBezTo>
                <a:cubicBezTo>
                  <a:pt x="5855" y="820"/>
                  <a:pt x="5801" y="630"/>
                  <a:pt x="5697" y="520"/>
                </a:cubicBezTo>
                <a:cubicBezTo>
                  <a:pt x="5539" y="354"/>
                  <a:pt x="5449" y="524"/>
                  <a:pt x="5443" y="763"/>
                </a:cubicBezTo>
                <a:cubicBezTo>
                  <a:pt x="5437" y="985"/>
                  <a:pt x="5459" y="1147"/>
                  <a:pt x="5384" y="1337"/>
                </a:cubicBezTo>
                <a:cubicBezTo>
                  <a:pt x="5303" y="1540"/>
                  <a:pt x="5219" y="1730"/>
                  <a:pt x="5117" y="1909"/>
                </a:cubicBezTo>
                <a:cubicBezTo>
                  <a:pt x="4990" y="2135"/>
                  <a:pt x="4901" y="2128"/>
                  <a:pt x="4702" y="2129"/>
                </a:cubicBezTo>
                <a:cubicBezTo>
                  <a:pt x="4229" y="2134"/>
                  <a:pt x="4563" y="1517"/>
                  <a:pt x="4450" y="1138"/>
                </a:cubicBezTo>
                <a:cubicBezTo>
                  <a:pt x="4395" y="958"/>
                  <a:pt x="4308" y="821"/>
                  <a:pt x="4241" y="655"/>
                </a:cubicBezTo>
                <a:cubicBezTo>
                  <a:pt x="4199" y="549"/>
                  <a:pt x="4231" y="461"/>
                  <a:pt x="4203" y="359"/>
                </a:cubicBezTo>
                <a:cubicBezTo>
                  <a:pt x="4176" y="267"/>
                  <a:pt x="4090" y="235"/>
                  <a:pt x="4021" y="210"/>
                </a:cubicBezTo>
                <a:cubicBezTo>
                  <a:pt x="3933" y="178"/>
                  <a:pt x="3868" y="196"/>
                  <a:pt x="3809" y="231"/>
                </a:cubicBezTo>
                <a:cubicBezTo>
                  <a:pt x="3743" y="270"/>
                  <a:pt x="3682" y="333"/>
                  <a:pt x="3602" y="383"/>
                </a:cubicBezTo>
                <a:cubicBezTo>
                  <a:pt x="3584" y="394"/>
                  <a:pt x="3566" y="406"/>
                  <a:pt x="3547" y="414"/>
                </a:cubicBezTo>
                <a:cubicBezTo>
                  <a:pt x="3335" y="514"/>
                  <a:pt x="3290" y="368"/>
                  <a:pt x="3130" y="213"/>
                </a:cubicBezTo>
                <a:cubicBezTo>
                  <a:pt x="3051" y="135"/>
                  <a:pt x="2998" y="40"/>
                  <a:pt x="2898" y="11"/>
                </a:cubicBezTo>
                <a:cubicBezTo>
                  <a:pt x="2806" y="-16"/>
                  <a:pt x="2694" y="15"/>
                  <a:pt x="2600" y="15"/>
                </a:cubicBezTo>
                <a:cubicBezTo>
                  <a:pt x="2432" y="15"/>
                  <a:pt x="2263" y="9"/>
                  <a:pt x="2095" y="13"/>
                </a:cubicBezTo>
                <a:cubicBezTo>
                  <a:pt x="1988" y="16"/>
                  <a:pt x="1930" y="78"/>
                  <a:pt x="1829" y="107"/>
                </a:cubicBezTo>
                <a:cubicBezTo>
                  <a:pt x="1737" y="133"/>
                  <a:pt x="1622" y="103"/>
                  <a:pt x="1528" y="103"/>
                </a:cubicBezTo>
                <a:cubicBezTo>
                  <a:pt x="1320" y="103"/>
                  <a:pt x="1003" y="5"/>
                  <a:pt x="837" y="191"/>
                </a:cubicBezTo>
                <a:cubicBezTo>
                  <a:pt x="1070" y="297"/>
                  <a:pt x="1057" y="492"/>
                  <a:pt x="1056" y="808"/>
                </a:cubicBezTo>
                <a:cubicBezTo>
                  <a:pt x="1056" y="1087"/>
                  <a:pt x="1055" y="1366"/>
                  <a:pt x="1056" y="1645"/>
                </a:cubicBezTo>
                <a:cubicBezTo>
                  <a:pt x="1057" y="1839"/>
                  <a:pt x="1068" y="1902"/>
                  <a:pt x="1000" y="2041"/>
                </a:cubicBezTo>
                <a:cubicBezTo>
                  <a:pt x="949" y="2146"/>
                  <a:pt x="848" y="2251"/>
                  <a:pt x="773" y="2330"/>
                </a:cubicBezTo>
                <a:cubicBezTo>
                  <a:pt x="620" y="2491"/>
                  <a:pt x="457" y="2646"/>
                  <a:pt x="307" y="2813"/>
                </a:cubicBezTo>
                <a:cubicBezTo>
                  <a:pt x="367" y="2982"/>
                  <a:pt x="520" y="3097"/>
                  <a:pt x="641" y="3102"/>
                </a:cubicBezTo>
                <a:cubicBezTo>
                  <a:pt x="781" y="3109"/>
                  <a:pt x="852" y="3183"/>
                  <a:pt x="989" y="3201"/>
                </a:cubicBezTo>
                <a:cubicBezTo>
                  <a:pt x="1041" y="3483"/>
                  <a:pt x="949" y="3661"/>
                  <a:pt x="864" y="3895"/>
                </a:cubicBezTo>
                <a:cubicBezTo>
                  <a:pt x="782" y="4123"/>
                  <a:pt x="725" y="4276"/>
                  <a:pt x="765" y="4554"/>
                </a:cubicBezTo>
                <a:cubicBezTo>
                  <a:pt x="810" y="4869"/>
                  <a:pt x="830" y="4964"/>
                  <a:pt x="1026" y="5080"/>
                </a:cubicBezTo>
                <a:cubicBezTo>
                  <a:pt x="1198" y="5181"/>
                  <a:pt x="1284" y="5330"/>
                  <a:pt x="1390" y="5548"/>
                </a:cubicBezTo>
                <a:cubicBezTo>
                  <a:pt x="1322" y="5718"/>
                  <a:pt x="1239" y="5800"/>
                  <a:pt x="1233" y="6007"/>
                </a:cubicBezTo>
                <a:cubicBezTo>
                  <a:pt x="1228" y="6159"/>
                  <a:pt x="1220" y="6343"/>
                  <a:pt x="1239" y="6491"/>
                </a:cubicBezTo>
                <a:cubicBezTo>
                  <a:pt x="1261" y="6657"/>
                  <a:pt x="1323" y="6793"/>
                  <a:pt x="1298" y="6976"/>
                </a:cubicBezTo>
                <a:cubicBezTo>
                  <a:pt x="1270" y="7174"/>
                  <a:pt x="1148" y="7252"/>
                  <a:pt x="1056" y="7379"/>
                </a:cubicBezTo>
                <a:cubicBezTo>
                  <a:pt x="1004" y="7301"/>
                  <a:pt x="912" y="7315"/>
                  <a:pt x="844" y="7244"/>
                </a:cubicBezTo>
                <a:cubicBezTo>
                  <a:pt x="799" y="7195"/>
                  <a:pt x="780" y="7098"/>
                  <a:pt x="726" y="7070"/>
                </a:cubicBezTo>
                <a:cubicBezTo>
                  <a:pt x="610" y="7015"/>
                  <a:pt x="491" y="7203"/>
                  <a:pt x="424" y="7325"/>
                </a:cubicBezTo>
                <a:cubicBezTo>
                  <a:pt x="488" y="7613"/>
                  <a:pt x="735" y="7623"/>
                  <a:pt x="762" y="7944"/>
                </a:cubicBezTo>
                <a:cubicBezTo>
                  <a:pt x="792" y="8289"/>
                  <a:pt x="681" y="8497"/>
                  <a:pt x="524" y="8719"/>
                </a:cubicBezTo>
                <a:cubicBezTo>
                  <a:pt x="472" y="8793"/>
                  <a:pt x="422" y="8877"/>
                  <a:pt x="371" y="8948"/>
                </a:cubicBezTo>
                <a:cubicBezTo>
                  <a:pt x="259" y="9101"/>
                  <a:pt x="232" y="9076"/>
                  <a:pt x="227" y="9319"/>
                </a:cubicBezTo>
                <a:cubicBezTo>
                  <a:pt x="222" y="9646"/>
                  <a:pt x="282" y="9961"/>
                  <a:pt x="333" y="10261"/>
                </a:cubicBezTo>
                <a:cubicBezTo>
                  <a:pt x="357" y="10398"/>
                  <a:pt x="325" y="10540"/>
                  <a:pt x="344" y="10677"/>
                </a:cubicBezTo>
                <a:cubicBezTo>
                  <a:pt x="354" y="10758"/>
                  <a:pt x="390" y="10818"/>
                  <a:pt x="401" y="10898"/>
                </a:cubicBezTo>
                <a:cubicBezTo>
                  <a:pt x="412" y="10973"/>
                  <a:pt x="394" y="11043"/>
                  <a:pt x="403" y="11118"/>
                </a:cubicBezTo>
                <a:cubicBezTo>
                  <a:pt x="434" y="11404"/>
                  <a:pt x="519" y="11667"/>
                  <a:pt x="431" y="11956"/>
                </a:cubicBezTo>
                <a:cubicBezTo>
                  <a:pt x="369" y="12155"/>
                  <a:pt x="344" y="12164"/>
                  <a:pt x="347" y="12395"/>
                </a:cubicBezTo>
                <a:cubicBezTo>
                  <a:pt x="350" y="12539"/>
                  <a:pt x="336" y="12609"/>
                  <a:pt x="302" y="12726"/>
                </a:cubicBezTo>
                <a:cubicBezTo>
                  <a:pt x="238" y="12952"/>
                  <a:pt x="128" y="13096"/>
                  <a:pt x="0" y="13255"/>
                </a:cubicBezTo>
                <a:cubicBezTo>
                  <a:pt x="42" y="13375"/>
                  <a:pt x="39" y="13519"/>
                  <a:pt x="107" y="13610"/>
                </a:cubicBezTo>
                <a:cubicBezTo>
                  <a:pt x="148" y="13666"/>
                  <a:pt x="200" y="13699"/>
                  <a:pt x="241" y="13758"/>
                </a:cubicBezTo>
                <a:cubicBezTo>
                  <a:pt x="294" y="13830"/>
                  <a:pt x="358" y="13942"/>
                  <a:pt x="407" y="14022"/>
                </a:cubicBezTo>
                <a:cubicBezTo>
                  <a:pt x="559" y="14273"/>
                  <a:pt x="673" y="14552"/>
                  <a:pt x="835" y="14795"/>
                </a:cubicBezTo>
                <a:cubicBezTo>
                  <a:pt x="928" y="14934"/>
                  <a:pt x="1002" y="15066"/>
                  <a:pt x="1118" y="15172"/>
                </a:cubicBezTo>
                <a:cubicBezTo>
                  <a:pt x="1211" y="15257"/>
                  <a:pt x="1345" y="15357"/>
                  <a:pt x="1417" y="15480"/>
                </a:cubicBezTo>
                <a:cubicBezTo>
                  <a:pt x="1527" y="15666"/>
                  <a:pt x="1587" y="15978"/>
                  <a:pt x="1601" y="16216"/>
                </a:cubicBezTo>
                <a:cubicBezTo>
                  <a:pt x="1811" y="16306"/>
                  <a:pt x="2112" y="16228"/>
                  <a:pt x="2333" y="16228"/>
                </a:cubicBezTo>
                <a:cubicBezTo>
                  <a:pt x="2401" y="16228"/>
                  <a:pt x="2475" y="16214"/>
                  <a:pt x="2542" y="16227"/>
                </a:cubicBezTo>
                <a:cubicBezTo>
                  <a:pt x="2636" y="16244"/>
                  <a:pt x="2606" y="16233"/>
                  <a:pt x="2660" y="16315"/>
                </a:cubicBezTo>
                <a:cubicBezTo>
                  <a:pt x="2723" y="16410"/>
                  <a:pt x="2796" y="16580"/>
                  <a:pt x="2830" y="16713"/>
                </a:cubicBezTo>
                <a:cubicBezTo>
                  <a:pt x="2878" y="16901"/>
                  <a:pt x="2874" y="17083"/>
                  <a:pt x="2909" y="17267"/>
                </a:cubicBezTo>
                <a:cubicBezTo>
                  <a:pt x="2935" y="17404"/>
                  <a:pt x="3004" y="17482"/>
                  <a:pt x="3015" y="17637"/>
                </a:cubicBezTo>
                <a:cubicBezTo>
                  <a:pt x="3049" y="18086"/>
                  <a:pt x="2973" y="18510"/>
                  <a:pt x="3275" y="18788"/>
                </a:cubicBezTo>
                <a:cubicBezTo>
                  <a:pt x="3386" y="18890"/>
                  <a:pt x="3471" y="18869"/>
                  <a:pt x="3606" y="18872"/>
                </a:cubicBezTo>
                <a:cubicBezTo>
                  <a:pt x="3752" y="18875"/>
                  <a:pt x="3802" y="18799"/>
                  <a:pt x="3926" y="18695"/>
                </a:cubicBezTo>
                <a:cubicBezTo>
                  <a:pt x="4030" y="18608"/>
                  <a:pt x="4152" y="18583"/>
                  <a:pt x="4258" y="18503"/>
                </a:cubicBezTo>
                <a:cubicBezTo>
                  <a:pt x="4445" y="18365"/>
                  <a:pt x="4313" y="18180"/>
                  <a:pt x="4371" y="17984"/>
                </a:cubicBezTo>
                <a:cubicBezTo>
                  <a:pt x="4437" y="17766"/>
                  <a:pt x="4653" y="18015"/>
                  <a:pt x="4760" y="17898"/>
                </a:cubicBezTo>
                <a:cubicBezTo>
                  <a:pt x="4807" y="17846"/>
                  <a:pt x="4850" y="17679"/>
                  <a:pt x="4909" y="17593"/>
                </a:cubicBezTo>
                <a:cubicBezTo>
                  <a:pt x="4967" y="17511"/>
                  <a:pt x="5061" y="17378"/>
                  <a:pt x="5075" y="17265"/>
                </a:cubicBezTo>
                <a:cubicBezTo>
                  <a:pt x="5089" y="17150"/>
                  <a:pt x="5048" y="17126"/>
                  <a:pt x="5039" y="17018"/>
                </a:cubicBezTo>
                <a:cubicBezTo>
                  <a:pt x="5028" y="16876"/>
                  <a:pt x="5059" y="16914"/>
                  <a:pt x="5082" y="16792"/>
                </a:cubicBezTo>
                <a:cubicBezTo>
                  <a:pt x="5143" y="16463"/>
                  <a:pt x="5213" y="16132"/>
                  <a:pt x="5264" y="15787"/>
                </a:cubicBezTo>
                <a:cubicBezTo>
                  <a:pt x="5299" y="15544"/>
                  <a:pt x="5369" y="15494"/>
                  <a:pt x="5530" y="15519"/>
                </a:cubicBezTo>
                <a:cubicBezTo>
                  <a:pt x="5656" y="15540"/>
                  <a:pt x="5835" y="15586"/>
                  <a:pt x="5942" y="15698"/>
                </a:cubicBezTo>
                <a:cubicBezTo>
                  <a:pt x="6038" y="15798"/>
                  <a:pt x="6119" y="15987"/>
                  <a:pt x="6171" y="16139"/>
                </a:cubicBezTo>
                <a:cubicBezTo>
                  <a:pt x="6234" y="16325"/>
                  <a:pt x="6186" y="16400"/>
                  <a:pt x="6139" y="16577"/>
                </a:cubicBezTo>
                <a:cubicBezTo>
                  <a:pt x="6081" y="16796"/>
                  <a:pt x="6112" y="16971"/>
                  <a:pt x="6096" y="17198"/>
                </a:cubicBezTo>
                <a:cubicBezTo>
                  <a:pt x="6080" y="17429"/>
                  <a:pt x="6007" y="17452"/>
                  <a:pt x="5884" y="17572"/>
                </a:cubicBezTo>
                <a:cubicBezTo>
                  <a:pt x="5721" y="17729"/>
                  <a:pt x="5537" y="17986"/>
                  <a:pt x="5471" y="18252"/>
                </a:cubicBezTo>
                <a:cubicBezTo>
                  <a:pt x="5441" y="18372"/>
                  <a:pt x="5404" y="18635"/>
                  <a:pt x="5454" y="18764"/>
                </a:cubicBezTo>
                <a:cubicBezTo>
                  <a:pt x="5513" y="18914"/>
                  <a:pt x="5641" y="18873"/>
                  <a:pt x="5739" y="18871"/>
                </a:cubicBezTo>
                <a:cubicBezTo>
                  <a:pt x="5997" y="18864"/>
                  <a:pt x="6192" y="19226"/>
                  <a:pt x="6451" y="19222"/>
                </a:cubicBezTo>
                <a:cubicBezTo>
                  <a:pt x="6569" y="19220"/>
                  <a:pt x="6717" y="19260"/>
                  <a:pt x="6831" y="19215"/>
                </a:cubicBezTo>
                <a:cubicBezTo>
                  <a:pt x="6904" y="19186"/>
                  <a:pt x="7004" y="19091"/>
                  <a:pt x="7073" y="19046"/>
                </a:cubicBezTo>
                <a:cubicBezTo>
                  <a:pt x="7178" y="18979"/>
                  <a:pt x="7273" y="18878"/>
                  <a:pt x="7399" y="18868"/>
                </a:cubicBezTo>
                <a:cubicBezTo>
                  <a:pt x="7532" y="18858"/>
                  <a:pt x="7668" y="18869"/>
                  <a:pt x="7801" y="18869"/>
                </a:cubicBezTo>
                <a:cubicBezTo>
                  <a:pt x="7939" y="18869"/>
                  <a:pt x="8164" y="18939"/>
                  <a:pt x="8291" y="18873"/>
                </a:cubicBezTo>
                <a:cubicBezTo>
                  <a:pt x="8377" y="18829"/>
                  <a:pt x="8408" y="18699"/>
                  <a:pt x="8480" y="18625"/>
                </a:cubicBezTo>
                <a:cubicBezTo>
                  <a:pt x="8526" y="18576"/>
                  <a:pt x="8573" y="18587"/>
                  <a:pt x="8617" y="18520"/>
                </a:cubicBezTo>
                <a:cubicBezTo>
                  <a:pt x="8646" y="18477"/>
                  <a:pt x="8655" y="18390"/>
                  <a:pt x="8679" y="18340"/>
                </a:cubicBezTo>
                <a:cubicBezTo>
                  <a:pt x="8709" y="18277"/>
                  <a:pt x="8770" y="18240"/>
                  <a:pt x="8795" y="18164"/>
                </a:cubicBezTo>
                <a:cubicBezTo>
                  <a:pt x="8821" y="18090"/>
                  <a:pt x="8812" y="18032"/>
                  <a:pt x="8827" y="17951"/>
                </a:cubicBezTo>
                <a:cubicBezTo>
                  <a:pt x="8844" y="17861"/>
                  <a:pt x="8874" y="17832"/>
                  <a:pt x="8883" y="17725"/>
                </a:cubicBezTo>
                <a:cubicBezTo>
                  <a:pt x="8889" y="17641"/>
                  <a:pt x="8883" y="17543"/>
                  <a:pt x="8882" y="17458"/>
                </a:cubicBezTo>
                <a:cubicBezTo>
                  <a:pt x="8881" y="17384"/>
                  <a:pt x="8861" y="17253"/>
                  <a:pt x="8890" y="17187"/>
                </a:cubicBezTo>
                <a:cubicBezTo>
                  <a:pt x="8932" y="17090"/>
                  <a:pt x="8996" y="17147"/>
                  <a:pt x="9046" y="17091"/>
                </a:cubicBezTo>
                <a:cubicBezTo>
                  <a:pt x="9260" y="16849"/>
                  <a:pt x="9243" y="16304"/>
                  <a:pt x="9311" y="15959"/>
                </a:cubicBezTo>
                <a:cubicBezTo>
                  <a:pt x="9332" y="15849"/>
                  <a:pt x="9391" y="15582"/>
                  <a:pt x="9447" y="15525"/>
                </a:cubicBezTo>
                <a:cubicBezTo>
                  <a:pt x="9515" y="15455"/>
                  <a:pt x="9774" y="15521"/>
                  <a:pt x="9854" y="15521"/>
                </a:cubicBezTo>
                <a:cubicBezTo>
                  <a:pt x="9972" y="15521"/>
                  <a:pt x="10131" y="15565"/>
                  <a:pt x="10245" y="15528"/>
                </a:cubicBezTo>
                <a:cubicBezTo>
                  <a:pt x="10391" y="15479"/>
                  <a:pt x="10324" y="15286"/>
                  <a:pt x="10434" y="15187"/>
                </a:cubicBezTo>
                <a:cubicBezTo>
                  <a:pt x="10492" y="15135"/>
                  <a:pt x="10567" y="15183"/>
                  <a:pt x="10629" y="15173"/>
                </a:cubicBezTo>
                <a:cubicBezTo>
                  <a:pt x="10698" y="15162"/>
                  <a:pt x="10746" y="15109"/>
                  <a:pt x="10812" y="15089"/>
                </a:cubicBezTo>
                <a:cubicBezTo>
                  <a:pt x="10900" y="15063"/>
                  <a:pt x="10992" y="15116"/>
                  <a:pt x="11075" y="15067"/>
                </a:cubicBezTo>
                <a:cubicBezTo>
                  <a:pt x="11145" y="15027"/>
                  <a:pt x="11172" y="14925"/>
                  <a:pt x="11252" y="14900"/>
                </a:cubicBezTo>
                <a:cubicBezTo>
                  <a:pt x="11552" y="14806"/>
                  <a:pt x="11870" y="14996"/>
                  <a:pt x="12170" y="14994"/>
                </a:cubicBezTo>
                <a:cubicBezTo>
                  <a:pt x="12300" y="14994"/>
                  <a:pt x="12446" y="14944"/>
                  <a:pt x="12544" y="15081"/>
                </a:cubicBezTo>
                <a:cubicBezTo>
                  <a:pt x="12646" y="15226"/>
                  <a:pt x="12584" y="15350"/>
                  <a:pt x="12612" y="15528"/>
                </a:cubicBezTo>
                <a:cubicBezTo>
                  <a:pt x="12664" y="15857"/>
                  <a:pt x="12839" y="16263"/>
                  <a:pt x="13102" y="16320"/>
                </a:cubicBezTo>
                <a:cubicBezTo>
                  <a:pt x="13367" y="16378"/>
                  <a:pt x="13591" y="16220"/>
                  <a:pt x="13835" y="16135"/>
                </a:cubicBezTo>
                <a:cubicBezTo>
                  <a:pt x="13931" y="16101"/>
                  <a:pt x="14001" y="15987"/>
                  <a:pt x="14098" y="15958"/>
                </a:cubicBezTo>
                <a:cubicBezTo>
                  <a:pt x="14149" y="15942"/>
                  <a:pt x="14221" y="15963"/>
                  <a:pt x="14274" y="15965"/>
                </a:cubicBezTo>
                <a:cubicBezTo>
                  <a:pt x="14392" y="15966"/>
                  <a:pt x="14512" y="15966"/>
                  <a:pt x="14630" y="15965"/>
                </a:cubicBezTo>
                <a:cubicBezTo>
                  <a:pt x="14790" y="15963"/>
                  <a:pt x="14963" y="15900"/>
                  <a:pt x="14989" y="16184"/>
                </a:cubicBezTo>
                <a:cubicBezTo>
                  <a:pt x="15008" y="16400"/>
                  <a:pt x="14971" y="16468"/>
                  <a:pt x="15059" y="16644"/>
                </a:cubicBezTo>
                <a:cubicBezTo>
                  <a:pt x="15114" y="16753"/>
                  <a:pt x="15161" y="16724"/>
                  <a:pt x="15107" y="16882"/>
                </a:cubicBezTo>
                <a:cubicBezTo>
                  <a:pt x="15092" y="16928"/>
                  <a:pt x="15045" y="16989"/>
                  <a:pt x="15018" y="17021"/>
                </a:cubicBezTo>
                <a:cubicBezTo>
                  <a:pt x="14931" y="17124"/>
                  <a:pt x="14779" y="17136"/>
                  <a:pt x="14716" y="17282"/>
                </a:cubicBezTo>
                <a:cubicBezTo>
                  <a:pt x="14609" y="17529"/>
                  <a:pt x="14709" y="18069"/>
                  <a:pt x="14762" y="18322"/>
                </a:cubicBezTo>
                <a:cubicBezTo>
                  <a:pt x="14807" y="18541"/>
                  <a:pt x="14983" y="18773"/>
                  <a:pt x="15074" y="18956"/>
                </a:cubicBezTo>
                <a:cubicBezTo>
                  <a:pt x="15163" y="19133"/>
                  <a:pt x="15222" y="19312"/>
                  <a:pt x="15223" y="19531"/>
                </a:cubicBezTo>
                <a:cubicBezTo>
                  <a:pt x="15223" y="19719"/>
                  <a:pt x="15253" y="19807"/>
                  <a:pt x="15283" y="19969"/>
                </a:cubicBezTo>
                <a:cubicBezTo>
                  <a:pt x="15314" y="20134"/>
                  <a:pt x="15298" y="20266"/>
                  <a:pt x="15395" y="20370"/>
                </a:cubicBezTo>
                <a:cubicBezTo>
                  <a:pt x="15485" y="20466"/>
                  <a:pt x="15648" y="20515"/>
                  <a:pt x="15755" y="20565"/>
                </a:cubicBezTo>
                <a:cubicBezTo>
                  <a:pt x="15910" y="20638"/>
                  <a:pt x="16033" y="20600"/>
                  <a:pt x="16194" y="20628"/>
                </a:cubicBezTo>
                <a:cubicBezTo>
                  <a:pt x="16264" y="20640"/>
                  <a:pt x="16311" y="20691"/>
                  <a:pt x="16377" y="20712"/>
                </a:cubicBezTo>
                <a:cubicBezTo>
                  <a:pt x="16435" y="20730"/>
                  <a:pt x="16493" y="20709"/>
                  <a:pt x="16550" y="20727"/>
                </a:cubicBezTo>
                <a:cubicBezTo>
                  <a:pt x="16762" y="20794"/>
                  <a:pt x="16910" y="21051"/>
                  <a:pt x="17032" y="21337"/>
                </a:cubicBezTo>
                <a:cubicBezTo>
                  <a:pt x="17062" y="21408"/>
                  <a:pt x="17056" y="21506"/>
                  <a:pt x="17117" y="21542"/>
                </a:cubicBezTo>
                <a:cubicBezTo>
                  <a:pt x="17188" y="21584"/>
                  <a:pt x="17175" y="21516"/>
                  <a:pt x="17233" y="21489"/>
                </a:cubicBezTo>
                <a:cubicBezTo>
                  <a:pt x="17353" y="21435"/>
                  <a:pt x="17470" y="21379"/>
                  <a:pt x="17588" y="21337"/>
                </a:cubicBezTo>
                <a:cubicBezTo>
                  <a:pt x="17831" y="21253"/>
                  <a:pt x="18038" y="21072"/>
                  <a:pt x="18215" y="20807"/>
                </a:cubicBezTo>
                <a:cubicBezTo>
                  <a:pt x="18309" y="20667"/>
                  <a:pt x="18353" y="20587"/>
                  <a:pt x="18480" y="20532"/>
                </a:cubicBezTo>
                <a:cubicBezTo>
                  <a:pt x="18590" y="20484"/>
                  <a:pt x="18702" y="20391"/>
                  <a:pt x="18806" y="20363"/>
                </a:cubicBezTo>
                <a:cubicBezTo>
                  <a:pt x="18901" y="20338"/>
                  <a:pt x="19007" y="20335"/>
                  <a:pt x="19115" y="20338"/>
                </a:cubicBezTo>
                <a:cubicBezTo>
                  <a:pt x="19118" y="20275"/>
                  <a:pt x="19124" y="20220"/>
                  <a:pt x="19131" y="20185"/>
                </a:cubicBezTo>
                <a:cubicBezTo>
                  <a:pt x="19171" y="19996"/>
                  <a:pt x="19346" y="19829"/>
                  <a:pt x="19419" y="19662"/>
                </a:cubicBezTo>
                <a:cubicBezTo>
                  <a:pt x="19451" y="19589"/>
                  <a:pt x="19471" y="19528"/>
                  <a:pt x="19493" y="19478"/>
                </a:cubicBezTo>
                <a:cubicBezTo>
                  <a:pt x="19434" y="19432"/>
                  <a:pt x="19393" y="19407"/>
                  <a:pt x="19330" y="19312"/>
                </a:cubicBezTo>
                <a:cubicBezTo>
                  <a:pt x="19181" y="19091"/>
                  <a:pt x="18995" y="19053"/>
                  <a:pt x="18838" y="18880"/>
                </a:cubicBezTo>
                <a:cubicBezTo>
                  <a:pt x="18695" y="18724"/>
                  <a:pt x="18595" y="18357"/>
                  <a:pt x="18516" y="18145"/>
                </a:cubicBezTo>
                <a:cubicBezTo>
                  <a:pt x="18410" y="17860"/>
                  <a:pt x="18254" y="17754"/>
                  <a:pt x="18299" y="17374"/>
                </a:cubicBezTo>
                <a:cubicBezTo>
                  <a:pt x="18324" y="17158"/>
                  <a:pt x="18460" y="17043"/>
                  <a:pt x="18489" y="16837"/>
                </a:cubicBezTo>
                <a:cubicBezTo>
                  <a:pt x="18509" y="16701"/>
                  <a:pt x="18465" y="16628"/>
                  <a:pt x="18508" y="16491"/>
                </a:cubicBezTo>
                <a:cubicBezTo>
                  <a:pt x="18565" y="16312"/>
                  <a:pt x="18682" y="16110"/>
                  <a:pt x="18761" y="15942"/>
                </a:cubicBezTo>
                <a:cubicBezTo>
                  <a:pt x="18817" y="15828"/>
                  <a:pt x="18862" y="15731"/>
                  <a:pt x="18900" y="15607"/>
                </a:cubicBezTo>
                <a:cubicBezTo>
                  <a:pt x="18941" y="15469"/>
                  <a:pt x="18903" y="15466"/>
                  <a:pt x="18999" y="15345"/>
                </a:cubicBezTo>
                <a:cubicBezTo>
                  <a:pt x="19129" y="15180"/>
                  <a:pt x="19248" y="15047"/>
                  <a:pt x="19369" y="14862"/>
                </a:cubicBezTo>
                <a:cubicBezTo>
                  <a:pt x="19531" y="14615"/>
                  <a:pt x="19624" y="14633"/>
                  <a:pt x="19848" y="14640"/>
                </a:cubicBezTo>
                <a:cubicBezTo>
                  <a:pt x="20013" y="14645"/>
                  <a:pt x="20113" y="14767"/>
                  <a:pt x="20256" y="14820"/>
                </a:cubicBezTo>
                <a:cubicBezTo>
                  <a:pt x="20459" y="14895"/>
                  <a:pt x="20476" y="14591"/>
                  <a:pt x="20624" y="14541"/>
                </a:cubicBezTo>
                <a:cubicBezTo>
                  <a:pt x="20676" y="14523"/>
                  <a:pt x="20926" y="14619"/>
                  <a:pt x="20977" y="14657"/>
                </a:cubicBezTo>
                <a:cubicBezTo>
                  <a:pt x="21077" y="14732"/>
                  <a:pt x="21015" y="14814"/>
                  <a:pt x="21149" y="14820"/>
                </a:cubicBezTo>
                <a:cubicBezTo>
                  <a:pt x="21559" y="14834"/>
                  <a:pt x="21335" y="13797"/>
                  <a:pt x="21600" y="13583"/>
                </a:cubicBezTo>
                <a:cubicBezTo>
                  <a:pt x="21546" y="13514"/>
                  <a:pt x="21501" y="13433"/>
                  <a:pt x="21450" y="1336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1" name="Shape">
            <a:extLst>
              <a:ext uri="{FF2B5EF4-FFF2-40B4-BE49-F238E27FC236}">
                <a16:creationId xmlns:a16="http://schemas.microsoft.com/office/drawing/2014/main" id="{DE604B7C-B068-4202-8D37-2F94504ADC6F}"/>
              </a:ext>
            </a:extLst>
          </p:cNvPr>
          <p:cNvSpPr/>
          <p:nvPr/>
        </p:nvSpPr>
        <p:spPr>
          <a:xfrm>
            <a:off x="5796247" y="1826530"/>
            <a:ext cx="605261" cy="479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564" extrusionOk="0">
                <a:moveTo>
                  <a:pt x="21517" y="3066"/>
                </a:moveTo>
                <a:cubicBezTo>
                  <a:pt x="21299" y="3021"/>
                  <a:pt x="21465" y="3393"/>
                  <a:pt x="21269" y="3372"/>
                </a:cubicBezTo>
                <a:cubicBezTo>
                  <a:pt x="21083" y="3352"/>
                  <a:pt x="20989" y="3351"/>
                  <a:pt x="20968" y="3065"/>
                </a:cubicBezTo>
                <a:cubicBezTo>
                  <a:pt x="20953" y="2854"/>
                  <a:pt x="20838" y="2725"/>
                  <a:pt x="20724" y="2578"/>
                </a:cubicBezTo>
                <a:cubicBezTo>
                  <a:pt x="20498" y="2288"/>
                  <a:pt x="20336" y="2456"/>
                  <a:pt x="20417" y="1974"/>
                </a:cubicBezTo>
                <a:cubicBezTo>
                  <a:pt x="20458" y="1732"/>
                  <a:pt x="20321" y="1719"/>
                  <a:pt x="20125" y="1719"/>
                </a:cubicBezTo>
                <a:cubicBezTo>
                  <a:pt x="19670" y="1719"/>
                  <a:pt x="19391" y="2159"/>
                  <a:pt x="19101" y="2506"/>
                </a:cubicBezTo>
                <a:cubicBezTo>
                  <a:pt x="18764" y="2907"/>
                  <a:pt x="18111" y="2593"/>
                  <a:pt x="17700" y="2822"/>
                </a:cubicBezTo>
                <a:cubicBezTo>
                  <a:pt x="17477" y="2947"/>
                  <a:pt x="17238" y="3156"/>
                  <a:pt x="17094" y="3377"/>
                </a:cubicBezTo>
                <a:cubicBezTo>
                  <a:pt x="16908" y="3663"/>
                  <a:pt x="16115" y="3434"/>
                  <a:pt x="15836" y="3470"/>
                </a:cubicBezTo>
                <a:cubicBezTo>
                  <a:pt x="15563" y="3506"/>
                  <a:pt x="15320" y="3356"/>
                  <a:pt x="15051" y="3292"/>
                </a:cubicBezTo>
                <a:cubicBezTo>
                  <a:pt x="14956" y="3270"/>
                  <a:pt x="14629" y="3456"/>
                  <a:pt x="14534" y="3520"/>
                </a:cubicBezTo>
                <a:cubicBezTo>
                  <a:pt x="14413" y="3601"/>
                  <a:pt x="14221" y="3555"/>
                  <a:pt x="14093" y="3510"/>
                </a:cubicBezTo>
                <a:cubicBezTo>
                  <a:pt x="13776" y="3397"/>
                  <a:pt x="13426" y="3480"/>
                  <a:pt x="13105" y="3374"/>
                </a:cubicBezTo>
                <a:cubicBezTo>
                  <a:pt x="13075" y="3364"/>
                  <a:pt x="12997" y="3033"/>
                  <a:pt x="12916" y="2977"/>
                </a:cubicBezTo>
                <a:cubicBezTo>
                  <a:pt x="12705" y="2832"/>
                  <a:pt x="12537" y="3095"/>
                  <a:pt x="12345" y="2853"/>
                </a:cubicBezTo>
                <a:cubicBezTo>
                  <a:pt x="12130" y="2582"/>
                  <a:pt x="11863" y="2310"/>
                  <a:pt x="11679" y="2015"/>
                </a:cubicBezTo>
                <a:cubicBezTo>
                  <a:pt x="11600" y="1887"/>
                  <a:pt x="11618" y="1763"/>
                  <a:pt x="11477" y="1741"/>
                </a:cubicBezTo>
                <a:cubicBezTo>
                  <a:pt x="11280" y="1709"/>
                  <a:pt x="11063" y="1736"/>
                  <a:pt x="10873" y="1658"/>
                </a:cubicBezTo>
                <a:cubicBezTo>
                  <a:pt x="10709" y="1591"/>
                  <a:pt x="10584" y="1424"/>
                  <a:pt x="10411" y="1401"/>
                </a:cubicBezTo>
                <a:cubicBezTo>
                  <a:pt x="10252" y="1379"/>
                  <a:pt x="10020" y="1431"/>
                  <a:pt x="9874" y="1383"/>
                </a:cubicBezTo>
                <a:cubicBezTo>
                  <a:pt x="9730" y="1336"/>
                  <a:pt x="9565" y="1086"/>
                  <a:pt x="9395" y="1007"/>
                </a:cubicBezTo>
                <a:cubicBezTo>
                  <a:pt x="9282" y="955"/>
                  <a:pt x="9172" y="946"/>
                  <a:pt x="9060" y="891"/>
                </a:cubicBezTo>
                <a:cubicBezTo>
                  <a:pt x="8636" y="678"/>
                  <a:pt x="8586" y="516"/>
                  <a:pt x="8432" y="0"/>
                </a:cubicBezTo>
                <a:cubicBezTo>
                  <a:pt x="7942" y="877"/>
                  <a:pt x="6984" y="362"/>
                  <a:pt x="6258" y="514"/>
                </a:cubicBezTo>
                <a:cubicBezTo>
                  <a:pt x="6034" y="561"/>
                  <a:pt x="5801" y="608"/>
                  <a:pt x="5575" y="616"/>
                </a:cubicBezTo>
                <a:cubicBezTo>
                  <a:pt x="5345" y="624"/>
                  <a:pt x="5412" y="762"/>
                  <a:pt x="5291" y="988"/>
                </a:cubicBezTo>
                <a:cubicBezTo>
                  <a:pt x="5195" y="1164"/>
                  <a:pt x="4857" y="1418"/>
                  <a:pt x="5067" y="1644"/>
                </a:cubicBezTo>
                <a:cubicBezTo>
                  <a:pt x="5195" y="1782"/>
                  <a:pt x="5548" y="2090"/>
                  <a:pt x="5548" y="2337"/>
                </a:cubicBezTo>
                <a:cubicBezTo>
                  <a:pt x="5548" y="2578"/>
                  <a:pt x="5734" y="2695"/>
                  <a:pt x="5410" y="2769"/>
                </a:cubicBezTo>
                <a:cubicBezTo>
                  <a:pt x="5132" y="2833"/>
                  <a:pt x="5231" y="2910"/>
                  <a:pt x="4998" y="2682"/>
                </a:cubicBezTo>
                <a:cubicBezTo>
                  <a:pt x="4872" y="2558"/>
                  <a:pt x="4922" y="2477"/>
                  <a:pt x="4889" y="2320"/>
                </a:cubicBezTo>
                <a:cubicBezTo>
                  <a:pt x="4854" y="2152"/>
                  <a:pt x="4350" y="2256"/>
                  <a:pt x="4274" y="2261"/>
                </a:cubicBezTo>
                <a:cubicBezTo>
                  <a:pt x="4131" y="2271"/>
                  <a:pt x="3978" y="2310"/>
                  <a:pt x="3828" y="2323"/>
                </a:cubicBezTo>
                <a:cubicBezTo>
                  <a:pt x="3810" y="2325"/>
                  <a:pt x="3792" y="2325"/>
                  <a:pt x="3774" y="2326"/>
                </a:cubicBezTo>
                <a:cubicBezTo>
                  <a:pt x="3783" y="2515"/>
                  <a:pt x="3786" y="2709"/>
                  <a:pt x="3749" y="2861"/>
                </a:cubicBezTo>
                <a:cubicBezTo>
                  <a:pt x="3728" y="2949"/>
                  <a:pt x="3659" y="3028"/>
                  <a:pt x="3630" y="3116"/>
                </a:cubicBezTo>
                <a:cubicBezTo>
                  <a:pt x="3602" y="3208"/>
                  <a:pt x="3609" y="3278"/>
                  <a:pt x="3609" y="3377"/>
                </a:cubicBezTo>
                <a:cubicBezTo>
                  <a:pt x="3611" y="3511"/>
                  <a:pt x="3613" y="3647"/>
                  <a:pt x="3610" y="3781"/>
                </a:cubicBezTo>
                <a:cubicBezTo>
                  <a:pt x="3606" y="3920"/>
                  <a:pt x="3578" y="4016"/>
                  <a:pt x="3464" y="4063"/>
                </a:cubicBezTo>
                <a:cubicBezTo>
                  <a:pt x="3363" y="4104"/>
                  <a:pt x="3227" y="4144"/>
                  <a:pt x="3115" y="4125"/>
                </a:cubicBezTo>
                <a:cubicBezTo>
                  <a:pt x="3046" y="4113"/>
                  <a:pt x="2865" y="4065"/>
                  <a:pt x="2816" y="4003"/>
                </a:cubicBezTo>
                <a:cubicBezTo>
                  <a:pt x="2750" y="3921"/>
                  <a:pt x="2791" y="3901"/>
                  <a:pt x="2771" y="3809"/>
                </a:cubicBezTo>
                <a:cubicBezTo>
                  <a:pt x="2757" y="3742"/>
                  <a:pt x="2713" y="3713"/>
                  <a:pt x="2712" y="3634"/>
                </a:cubicBezTo>
                <a:cubicBezTo>
                  <a:pt x="2629" y="3645"/>
                  <a:pt x="2566" y="3706"/>
                  <a:pt x="2495" y="3743"/>
                </a:cubicBezTo>
                <a:cubicBezTo>
                  <a:pt x="2410" y="3787"/>
                  <a:pt x="2338" y="3793"/>
                  <a:pt x="2252" y="3811"/>
                </a:cubicBezTo>
                <a:cubicBezTo>
                  <a:pt x="2166" y="3830"/>
                  <a:pt x="2097" y="3872"/>
                  <a:pt x="2005" y="3875"/>
                </a:cubicBezTo>
                <a:cubicBezTo>
                  <a:pt x="1923" y="3878"/>
                  <a:pt x="1840" y="3874"/>
                  <a:pt x="1758" y="3874"/>
                </a:cubicBezTo>
                <a:cubicBezTo>
                  <a:pt x="1614" y="3874"/>
                  <a:pt x="1382" y="3820"/>
                  <a:pt x="1279" y="3932"/>
                </a:cubicBezTo>
                <a:cubicBezTo>
                  <a:pt x="1200" y="4019"/>
                  <a:pt x="1151" y="4150"/>
                  <a:pt x="1083" y="4248"/>
                </a:cubicBezTo>
                <a:cubicBezTo>
                  <a:pt x="999" y="4368"/>
                  <a:pt x="920" y="4411"/>
                  <a:pt x="803" y="4445"/>
                </a:cubicBezTo>
                <a:cubicBezTo>
                  <a:pt x="795" y="4658"/>
                  <a:pt x="661" y="4956"/>
                  <a:pt x="504" y="5073"/>
                </a:cubicBezTo>
                <a:cubicBezTo>
                  <a:pt x="386" y="5161"/>
                  <a:pt x="226" y="5166"/>
                  <a:pt x="104" y="5243"/>
                </a:cubicBezTo>
                <a:cubicBezTo>
                  <a:pt x="-9" y="5314"/>
                  <a:pt x="8" y="5409"/>
                  <a:pt x="8" y="5554"/>
                </a:cubicBezTo>
                <a:cubicBezTo>
                  <a:pt x="8" y="5629"/>
                  <a:pt x="-8" y="5734"/>
                  <a:pt x="6" y="5806"/>
                </a:cubicBezTo>
                <a:cubicBezTo>
                  <a:pt x="17" y="5864"/>
                  <a:pt x="48" y="5895"/>
                  <a:pt x="60" y="5956"/>
                </a:cubicBezTo>
                <a:cubicBezTo>
                  <a:pt x="86" y="6093"/>
                  <a:pt x="15" y="6280"/>
                  <a:pt x="65" y="6409"/>
                </a:cubicBezTo>
                <a:cubicBezTo>
                  <a:pt x="90" y="6474"/>
                  <a:pt x="172" y="6501"/>
                  <a:pt x="199" y="6565"/>
                </a:cubicBezTo>
                <a:cubicBezTo>
                  <a:pt x="211" y="6594"/>
                  <a:pt x="240" y="6724"/>
                  <a:pt x="244" y="6750"/>
                </a:cubicBezTo>
                <a:cubicBezTo>
                  <a:pt x="246" y="6761"/>
                  <a:pt x="247" y="6772"/>
                  <a:pt x="247" y="6785"/>
                </a:cubicBezTo>
                <a:cubicBezTo>
                  <a:pt x="253" y="6889"/>
                  <a:pt x="229" y="7040"/>
                  <a:pt x="243" y="7138"/>
                </a:cubicBezTo>
                <a:cubicBezTo>
                  <a:pt x="246" y="7152"/>
                  <a:pt x="248" y="7165"/>
                  <a:pt x="252" y="7175"/>
                </a:cubicBezTo>
                <a:cubicBezTo>
                  <a:pt x="320" y="7372"/>
                  <a:pt x="796" y="7156"/>
                  <a:pt x="899" y="7064"/>
                </a:cubicBezTo>
                <a:cubicBezTo>
                  <a:pt x="1096" y="6889"/>
                  <a:pt x="1200" y="6665"/>
                  <a:pt x="1450" y="6613"/>
                </a:cubicBezTo>
                <a:cubicBezTo>
                  <a:pt x="1565" y="6589"/>
                  <a:pt x="1697" y="6517"/>
                  <a:pt x="1785" y="6427"/>
                </a:cubicBezTo>
                <a:cubicBezTo>
                  <a:pt x="1879" y="6330"/>
                  <a:pt x="1908" y="6205"/>
                  <a:pt x="1945" y="6052"/>
                </a:cubicBezTo>
                <a:cubicBezTo>
                  <a:pt x="1975" y="5931"/>
                  <a:pt x="2024" y="5805"/>
                  <a:pt x="2022" y="5695"/>
                </a:cubicBezTo>
                <a:cubicBezTo>
                  <a:pt x="2021" y="5672"/>
                  <a:pt x="1980" y="5534"/>
                  <a:pt x="1972" y="5493"/>
                </a:cubicBezTo>
                <a:cubicBezTo>
                  <a:pt x="1955" y="5408"/>
                  <a:pt x="1933" y="5343"/>
                  <a:pt x="1926" y="5253"/>
                </a:cubicBezTo>
                <a:cubicBezTo>
                  <a:pt x="1864" y="5240"/>
                  <a:pt x="1678" y="5251"/>
                  <a:pt x="1680" y="5120"/>
                </a:cubicBezTo>
                <a:cubicBezTo>
                  <a:pt x="1682" y="5034"/>
                  <a:pt x="1815" y="5009"/>
                  <a:pt x="1758" y="4933"/>
                </a:cubicBezTo>
                <a:cubicBezTo>
                  <a:pt x="1875" y="4798"/>
                  <a:pt x="1952" y="4690"/>
                  <a:pt x="2131" y="4742"/>
                </a:cubicBezTo>
                <a:cubicBezTo>
                  <a:pt x="2291" y="4789"/>
                  <a:pt x="2363" y="5123"/>
                  <a:pt x="2330" y="5310"/>
                </a:cubicBezTo>
                <a:cubicBezTo>
                  <a:pt x="2301" y="5471"/>
                  <a:pt x="2157" y="5614"/>
                  <a:pt x="2134" y="5779"/>
                </a:cubicBezTo>
                <a:cubicBezTo>
                  <a:pt x="2107" y="5966"/>
                  <a:pt x="2341" y="6129"/>
                  <a:pt x="2455" y="6238"/>
                </a:cubicBezTo>
                <a:cubicBezTo>
                  <a:pt x="2602" y="6376"/>
                  <a:pt x="2746" y="6476"/>
                  <a:pt x="2907" y="6566"/>
                </a:cubicBezTo>
                <a:cubicBezTo>
                  <a:pt x="2983" y="6607"/>
                  <a:pt x="3025" y="6615"/>
                  <a:pt x="3117" y="6613"/>
                </a:cubicBezTo>
                <a:cubicBezTo>
                  <a:pt x="3212" y="6611"/>
                  <a:pt x="3273" y="6644"/>
                  <a:pt x="3362" y="6675"/>
                </a:cubicBezTo>
                <a:cubicBezTo>
                  <a:pt x="3483" y="6717"/>
                  <a:pt x="3584" y="6754"/>
                  <a:pt x="3564" y="6956"/>
                </a:cubicBezTo>
                <a:cubicBezTo>
                  <a:pt x="3553" y="7069"/>
                  <a:pt x="3491" y="7106"/>
                  <a:pt x="3462" y="7201"/>
                </a:cubicBezTo>
                <a:cubicBezTo>
                  <a:pt x="3428" y="7312"/>
                  <a:pt x="3409" y="7436"/>
                  <a:pt x="3354" y="7545"/>
                </a:cubicBezTo>
                <a:cubicBezTo>
                  <a:pt x="3294" y="7661"/>
                  <a:pt x="3194" y="7730"/>
                  <a:pt x="3132" y="7843"/>
                </a:cubicBezTo>
                <a:cubicBezTo>
                  <a:pt x="3204" y="7917"/>
                  <a:pt x="3298" y="7949"/>
                  <a:pt x="3384" y="7987"/>
                </a:cubicBezTo>
                <a:cubicBezTo>
                  <a:pt x="3415" y="8001"/>
                  <a:pt x="3426" y="8035"/>
                  <a:pt x="3460" y="8045"/>
                </a:cubicBezTo>
                <a:cubicBezTo>
                  <a:pt x="3511" y="8059"/>
                  <a:pt x="3557" y="8038"/>
                  <a:pt x="3611" y="8056"/>
                </a:cubicBezTo>
                <a:cubicBezTo>
                  <a:pt x="3655" y="8070"/>
                  <a:pt x="3686" y="8100"/>
                  <a:pt x="3734" y="8107"/>
                </a:cubicBezTo>
                <a:cubicBezTo>
                  <a:pt x="3774" y="8112"/>
                  <a:pt x="3822" y="8089"/>
                  <a:pt x="3860" y="8101"/>
                </a:cubicBezTo>
                <a:cubicBezTo>
                  <a:pt x="3923" y="8124"/>
                  <a:pt x="3977" y="8205"/>
                  <a:pt x="3961" y="8292"/>
                </a:cubicBezTo>
                <a:cubicBezTo>
                  <a:pt x="3938" y="8420"/>
                  <a:pt x="3794" y="8390"/>
                  <a:pt x="3736" y="8476"/>
                </a:cubicBezTo>
                <a:cubicBezTo>
                  <a:pt x="3709" y="8516"/>
                  <a:pt x="3667" y="8698"/>
                  <a:pt x="3663" y="8757"/>
                </a:cubicBezTo>
                <a:cubicBezTo>
                  <a:pt x="3651" y="8911"/>
                  <a:pt x="3757" y="9195"/>
                  <a:pt x="3800" y="9331"/>
                </a:cubicBezTo>
                <a:cubicBezTo>
                  <a:pt x="3745" y="9376"/>
                  <a:pt x="3755" y="9495"/>
                  <a:pt x="3710" y="9566"/>
                </a:cubicBezTo>
                <a:cubicBezTo>
                  <a:pt x="3654" y="9656"/>
                  <a:pt x="3594" y="9662"/>
                  <a:pt x="3512" y="9704"/>
                </a:cubicBezTo>
                <a:cubicBezTo>
                  <a:pt x="3288" y="9821"/>
                  <a:pt x="3380" y="9946"/>
                  <a:pt x="3562" y="10032"/>
                </a:cubicBezTo>
                <a:cubicBezTo>
                  <a:pt x="3644" y="10071"/>
                  <a:pt x="3731" y="10069"/>
                  <a:pt x="3808" y="10105"/>
                </a:cubicBezTo>
                <a:cubicBezTo>
                  <a:pt x="3872" y="10135"/>
                  <a:pt x="3884" y="10205"/>
                  <a:pt x="3956" y="10223"/>
                </a:cubicBezTo>
                <a:cubicBezTo>
                  <a:pt x="3981" y="10230"/>
                  <a:pt x="4031" y="10219"/>
                  <a:pt x="4054" y="10218"/>
                </a:cubicBezTo>
                <a:cubicBezTo>
                  <a:pt x="4229" y="10214"/>
                  <a:pt x="4375" y="10269"/>
                  <a:pt x="4547" y="10279"/>
                </a:cubicBezTo>
                <a:cubicBezTo>
                  <a:pt x="4704" y="10289"/>
                  <a:pt x="4893" y="10414"/>
                  <a:pt x="4987" y="10568"/>
                </a:cubicBezTo>
                <a:cubicBezTo>
                  <a:pt x="5072" y="10706"/>
                  <a:pt x="5061" y="10899"/>
                  <a:pt x="5088" y="11060"/>
                </a:cubicBezTo>
                <a:cubicBezTo>
                  <a:pt x="5127" y="11299"/>
                  <a:pt x="5349" y="11233"/>
                  <a:pt x="5496" y="11263"/>
                </a:cubicBezTo>
                <a:cubicBezTo>
                  <a:pt x="5510" y="11265"/>
                  <a:pt x="5524" y="11267"/>
                  <a:pt x="5536" y="11272"/>
                </a:cubicBezTo>
                <a:cubicBezTo>
                  <a:pt x="5575" y="11287"/>
                  <a:pt x="5653" y="11363"/>
                  <a:pt x="5671" y="11412"/>
                </a:cubicBezTo>
                <a:cubicBezTo>
                  <a:pt x="5714" y="11524"/>
                  <a:pt x="5662" y="11557"/>
                  <a:pt x="5620" y="11632"/>
                </a:cubicBezTo>
                <a:cubicBezTo>
                  <a:pt x="5609" y="11651"/>
                  <a:pt x="5595" y="11683"/>
                  <a:pt x="5581" y="11714"/>
                </a:cubicBezTo>
                <a:cubicBezTo>
                  <a:pt x="5568" y="11739"/>
                  <a:pt x="5557" y="11764"/>
                  <a:pt x="5547" y="11777"/>
                </a:cubicBezTo>
                <a:cubicBezTo>
                  <a:pt x="5535" y="11793"/>
                  <a:pt x="5485" y="11832"/>
                  <a:pt x="5483" y="11836"/>
                </a:cubicBezTo>
                <a:cubicBezTo>
                  <a:pt x="5489" y="11826"/>
                  <a:pt x="5436" y="11894"/>
                  <a:pt x="5434" y="11897"/>
                </a:cubicBezTo>
                <a:cubicBezTo>
                  <a:pt x="5424" y="11910"/>
                  <a:pt x="5400" y="11970"/>
                  <a:pt x="5386" y="11992"/>
                </a:cubicBezTo>
                <a:cubicBezTo>
                  <a:pt x="5308" y="12117"/>
                  <a:pt x="5166" y="12226"/>
                  <a:pt x="5054" y="12289"/>
                </a:cubicBezTo>
                <a:cubicBezTo>
                  <a:pt x="4979" y="12330"/>
                  <a:pt x="4922" y="12355"/>
                  <a:pt x="4857" y="12412"/>
                </a:cubicBezTo>
                <a:cubicBezTo>
                  <a:pt x="4783" y="12477"/>
                  <a:pt x="4752" y="12488"/>
                  <a:pt x="4669" y="12520"/>
                </a:cubicBezTo>
                <a:cubicBezTo>
                  <a:pt x="4580" y="12555"/>
                  <a:pt x="4442" y="12716"/>
                  <a:pt x="4349" y="12698"/>
                </a:cubicBezTo>
                <a:cubicBezTo>
                  <a:pt x="4226" y="12673"/>
                  <a:pt x="4262" y="12498"/>
                  <a:pt x="4135" y="12461"/>
                </a:cubicBezTo>
                <a:cubicBezTo>
                  <a:pt x="4062" y="12441"/>
                  <a:pt x="3990" y="12468"/>
                  <a:pt x="3917" y="12445"/>
                </a:cubicBezTo>
                <a:cubicBezTo>
                  <a:pt x="3749" y="12391"/>
                  <a:pt x="3738" y="12243"/>
                  <a:pt x="3710" y="12055"/>
                </a:cubicBezTo>
                <a:cubicBezTo>
                  <a:pt x="3686" y="11889"/>
                  <a:pt x="3626" y="11713"/>
                  <a:pt x="3573" y="11573"/>
                </a:cubicBezTo>
                <a:cubicBezTo>
                  <a:pt x="3532" y="11466"/>
                  <a:pt x="3557" y="11486"/>
                  <a:pt x="3463" y="11463"/>
                </a:cubicBezTo>
                <a:cubicBezTo>
                  <a:pt x="3381" y="11444"/>
                  <a:pt x="3300" y="11405"/>
                  <a:pt x="3215" y="11399"/>
                </a:cubicBezTo>
                <a:cubicBezTo>
                  <a:pt x="3052" y="11389"/>
                  <a:pt x="2885" y="11403"/>
                  <a:pt x="2721" y="11401"/>
                </a:cubicBezTo>
                <a:cubicBezTo>
                  <a:pt x="2653" y="11400"/>
                  <a:pt x="2594" y="11383"/>
                  <a:pt x="2547" y="11461"/>
                </a:cubicBezTo>
                <a:cubicBezTo>
                  <a:pt x="2499" y="11541"/>
                  <a:pt x="2542" y="11623"/>
                  <a:pt x="2528" y="11712"/>
                </a:cubicBezTo>
                <a:cubicBezTo>
                  <a:pt x="2503" y="11875"/>
                  <a:pt x="2370" y="12030"/>
                  <a:pt x="2290" y="12159"/>
                </a:cubicBezTo>
                <a:cubicBezTo>
                  <a:pt x="2252" y="12221"/>
                  <a:pt x="2216" y="12307"/>
                  <a:pt x="2184" y="12372"/>
                </a:cubicBezTo>
                <a:cubicBezTo>
                  <a:pt x="2155" y="12432"/>
                  <a:pt x="2123" y="12474"/>
                  <a:pt x="2091" y="12532"/>
                </a:cubicBezTo>
                <a:cubicBezTo>
                  <a:pt x="1881" y="12920"/>
                  <a:pt x="2263" y="13177"/>
                  <a:pt x="2438" y="13376"/>
                </a:cubicBezTo>
                <a:cubicBezTo>
                  <a:pt x="2467" y="13409"/>
                  <a:pt x="2507" y="13474"/>
                  <a:pt x="2536" y="13503"/>
                </a:cubicBezTo>
                <a:cubicBezTo>
                  <a:pt x="2555" y="13521"/>
                  <a:pt x="2594" y="13509"/>
                  <a:pt x="2611" y="13528"/>
                </a:cubicBezTo>
                <a:cubicBezTo>
                  <a:pt x="2662" y="13580"/>
                  <a:pt x="2671" y="13645"/>
                  <a:pt x="2746" y="13643"/>
                </a:cubicBezTo>
                <a:cubicBezTo>
                  <a:pt x="2807" y="13642"/>
                  <a:pt x="2850" y="13586"/>
                  <a:pt x="2917" y="13575"/>
                </a:cubicBezTo>
                <a:cubicBezTo>
                  <a:pt x="2978" y="13566"/>
                  <a:pt x="3054" y="13572"/>
                  <a:pt x="3115" y="13575"/>
                </a:cubicBezTo>
                <a:cubicBezTo>
                  <a:pt x="3292" y="13586"/>
                  <a:pt x="3362" y="13718"/>
                  <a:pt x="3401" y="13902"/>
                </a:cubicBezTo>
                <a:cubicBezTo>
                  <a:pt x="3416" y="13973"/>
                  <a:pt x="3394" y="14058"/>
                  <a:pt x="3422" y="14124"/>
                </a:cubicBezTo>
                <a:cubicBezTo>
                  <a:pt x="3446" y="14180"/>
                  <a:pt x="3491" y="14225"/>
                  <a:pt x="3516" y="14285"/>
                </a:cubicBezTo>
                <a:cubicBezTo>
                  <a:pt x="3574" y="14418"/>
                  <a:pt x="3610" y="14620"/>
                  <a:pt x="3706" y="14713"/>
                </a:cubicBezTo>
                <a:cubicBezTo>
                  <a:pt x="3842" y="14845"/>
                  <a:pt x="3877" y="14904"/>
                  <a:pt x="3905" y="15133"/>
                </a:cubicBezTo>
                <a:cubicBezTo>
                  <a:pt x="3958" y="15560"/>
                  <a:pt x="4486" y="15172"/>
                  <a:pt x="4697" y="15253"/>
                </a:cubicBezTo>
                <a:cubicBezTo>
                  <a:pt x="4801" y="15293"/>
                  <a:pt x="4869" y="15477"/>
                  <a:pt x="4927" y="15581"/>
                </a:cubicBezTo>
                <a:cubicBezTo>
                  <a:pt x="4980" y="15674"/>
                  <a:pt x="5040" y="15785"/>
                  <a:pt x="5102" y="15866"/>
                </a:cubicBezTo>
                <a:cubicBezTo>
                  <a:pt x="5159" y="15939"/>
                  <a:pt x="5165" y="15910"/>
                  <a:pt x="5235" y="15939"/>
                </a:cubicBezTo>
                <a:cubicBezTo>
                  <a:pt x="5357" y="15989"/>
                  <a:pt x="5469" y="16077"/>
                  <a:pt x="5561" y="16187"/>
                </a:cubicBezTo>
                <a:cubicBezTo>
                  <a:pt x="5617" y="16253"/>
                  <a:pt x="5681" y="16319"/>
                  <a:pt x="5730" y="16391"/>
                </a:cubicBezTo>
                <a:cubicBezTo>
                  <a:pt x="5777" y="16460"/>
                  <a:pt x="5812" y="16470"/>
                  <a:pt x="5866" y="16514"/>
                </a:cubicBezTo>
                <a:cubicBezTo>
                  <a:pt x="5917" y="16555"/>
                  <a:pt x="5983" y="16648"/>
                  <a:pt x="6037" y="16675"/>
                </a:cubicBezTo>
                <a:cubicBezTo>
                  <a:pt x="6115" y="16713"/>
                  <a:pt x="6197" y="16660"/>
                  <a:pt x="6276" y="16683"/>
                </a:cubicBezTo>
                <a:cubicBezTo>
                  <a:pt x="6326" y="16698"/>
                  <a:pt x="6366" y="16730"/>
                  <a:pt x="6417" y="16747"/>
                </a:cubicBezTo>
                <a:cubicBezTo>
                  <a:pt x="6456" y="16760"/>
                  <a:pt x="6492" y="16772"/>
                  <a:pt x="6527" y="16786"/>
                </a:cubicBezTo>
                <a:cubicBezTo>
                  <a:pt x="6570" y="16804"/>
                  <a:pt x="6611" y="16826"/>
                  <a:pt x="6650" y="16866"/>
                </a:cubicBezTo>
                <a:cubicBezTo>
                  <a:pt x="6684" y="16900"/>
                  <a:pt x="6692" y="16887"/>
                  <a:pt x="6718" y="16931"/>
                </a:cubicBezTo>
                <a:cubicBezTo>
                  <a:pt x="6732" y="16955"/>
                  <a:pt x="6757" y="17057"/>
                  <a:pt x="6762" y="17091"/>
                </a:cubicBezTo>
                <a:cubicBezTo>
                  <a:pt x="6775" y="17183"/>
                  <a:pt x="6761" y="17277"/>
                  <a:pt x="6765" y="17371"/>
                </a:cubicBezTo>
                <a:cubicBezTo>
                  <a:pt x="6773" y="17563"/>
                  <a:pt x="6921" y="17590"/>
                  <a:pt x="6960" y="17775"/>
                </a:cubicBezTo>
                <a:cubicBezTo>
                  <a:pt x="6982" y="17884"/>
                  <a:pt x="6952" y="18007"/>
                  <a:pt x="6962" y="18119"/>
                </a:cubicBezTo>
                <a:cubicBezTo>
                  <a:pt x="6965" y="18157"/>
                  <a:pt x="6974" y="18184"/>
                  <a:pt x="6984" y="18208"/>
                </a:cubicBezTo>
                <a:cubicBezTo>
                  <a:pt x="7034" y="18184"/>
                  <a:pt x="7087" y="18171"/>
                  <a:pt x="7160" y="18194"/>
                </a:cubicBezTo>
                <a:cubicBezTo>
                  <a:pt x="7218" y="18211"/>
                  <a:pt x="7290" y="18234"/>
                  <a:pt x="7311" y="18299"/>
                </a:cubicBezTo>
                <a:cubicBezTo>
                  <a:pt x="7336" y="18371"/>
                  <a:pt x="7308" y="18433"/>
                  <a:pt x="7343" y="18508"/>
                </a:cubicBezTo>
                <a:cubicBezTo>
                  <a:pt x="7399" y="18625"/>
                  <a:pt x="7472" y="18721"/>
                  <a:pt x="7517" y="18849"/>
                </a:cubicBezTo>
                <a:cubicBezTo>
                  <a:pt x="7612" y="19116"/>
                  <a:pt x="7332" y="19551"/>
                  <a:pt x="7727" y="19548"/>
                </a:cubicBezTo>
                <a:cubicBezTo>
                  <a:pt x="7892" y="19547"/>
                  <a:pt x="7966" y="19552"/>
                  <a:pt x="8073" y="19392"/>
                </a:cubicBezTo>
                <a:cubicBezTo>
                  <a:pt x="8157" y="19266"/>
                  <a:pt x="8227" y="19132"/>
                  <a:pt x="8295" y="18989"/>
                </a:cubicBezTo>
                <a:cubicBezTo>
                  <a:pt x="8357" y="18855"/>
                  <a:pt x="8339" y="18740"/>
                  <a:pt x="8344" y="18584"/>
                </a:cubicBezTo>
                <a:cubicBezTo>
                  <a:pt x="8349" y="18415"/>
                  <a:pt x="8424" y="18295"/>
                  <a:pt x="8555" y="18412"/>
                </a:cubicBezTo>
                <a:cubicBezTo>
                  <a:pt x="8642" y="18489"/>
                  <a:pt x="8687" y="18624"/>
                  <a:pt x="8776" y="18697"/>
                </a:cubicBezTo>
                <a:cubicBezTo>
                  <a:pt x="8895" y="18793"/>
                  <a:pt x="9109" y="18827"/>
                  <a:pt x="9201" y="18982"/>
                </a:cubicBezTo>
                <a:cubicBezTo>
                  <a:pt x="9266" y="19090"/>
                  <a:pt x="9234" y="19331"/>
                  <a:pt x="9233" y="19473"/>
                </a:cubicBezTo>
                <a:cubicBezTo>
                  <a:pt x="9230" y="19694"/>
                  <a:pt x="9321" y="19783"/>
                  <a:pt x="9411" y="19956"/>
                </a:cubicBezTo>
                <a:cubicBezTo>
                  <a:pt x="9474" y="20078"/>
                  <a:pt x="9465" y="20136"/>
                  <a:pt x="9477" y="20264"/>
                </a:cubicBezTo>
                <a:cubicBezTo>
                  <a:pt x="9488" y="20365"/>
                  <a:pt x="9523" y="20421"/>
                  <a:pt x="9554" y="20513"/>
                </a:cubicBezTo>
                <a:cubicBezTo>
                  <a:pt x="9612" y="20684"/>
                  <a:pt x="9650" y="20863"/>
                  <a:pt x="9676" y="21042"/>
                </a:cubicBezTo>
                <a:cubicBezTo>
                  <a:pt x="9693" y="21165"/>
                  <a:pt x="9670" y="21151"/>
                  <a:pt x="9774" y="21167"/>
                </a:cubicBezTo>
                <a:cubicBezTo>
                  <a:pt x="9852" y="21179"/>
                  <a:pt x="9896" y="21182"/>
                  <a:pt x="9971" y="21212"/>
                </a:cubicBezTo>
                <a:cubicBezTo>
                  <a:pt x="10029" y="21235"/>
                  <a:pt x="10132" y="21291"/>
                  <a:pt x="10192" y="21287"/>
                </a:cubicBezTo>
                <a:cubicBezTo>
                  <a:pt x="10314" y="21278"/>
                  <a:pt x="10236" y="21219"/>
                  <a:pt x="10275" y="21102"/>
                </a:cubicBezTo>
                <a:cubicBezTo>
                  <a:pt x="10386" y="20767"/>
                  <a:pt x="10488" y="21212"/>
                  <a:pt x="10565" y="21293"/>
                </a:cubicBezTo>
                <a:cubicBezTo>
                  <a:pt x="10627" y="21359"/>
                  <a:pt x="10656" y="21400"/>
                  <a:pt x="10710" y="21477"/>
                </a:cubicBezTo>
                <a:cubicBezTo>
                  <a:pt x="10795" y="21600"/>
                  <a:pt x="10835" y="21577"/>
                  <a:pt x="10938" y="21502"/>
                </a:cubicBezTo>
                <a:cubicBezTo>
                  <a:pt x="11038" y="21431"/>
                  <a:pt x="11119" y="21345"/>
                  <a:pt x="11206" y="21255"/>
                </a:cubicBezTo>
                <a:cubicBezTo>
                  <a:pt x="11271" y="21190"/>
                  <a:pt x="11334" y="21200"/>
                  <a:pt x="11395" y="21151"/>
                </a:cubicBezTo>
                <a:cubicBezTo>
                  <a:pt x="11459" y="21100"/>
                  <a:pt x="11421" y="21031"/>
                  <a:pt x="11450" y="20975"/>
                </a:cubicBezTo>
                <a:cubicBezTo>
                  <a:pt x="11493" y="20895"/>
                  <a:pt x="11600" y="20892"/>
                  <a:pt x="11689" y="20911"/>
                </a:cubicBezTo>
                <a:cubicBezTo>
                  <a:pt x="11833" y="20944"/>
                  <a:pt x="11946" y="21161"/>
                  <a:pt x="12069" y="21254"/>
                </a:cubicBezTo>
                <a:cubicBezTo>
                  <a:pt x="12173" y="21333"/>
                  <a:pt x="12322" y="21291"/>
                  <a:pt x="12454" y="21280"/>
                </a:cubicBezTo>
                <a:cubicBezTo>
                  <a:pt x="12465" y="21258"/>
                  <a:pt x="12477" y="21239"/>
                  <a:pt x="12487" y="21225"/>
                </a:cubicBezTo>
                <a:cubicBezTo>
                  <a:pt x="12532" y="21165"/>
                  <a:pt x="12592" y="21126"/>
                  <a:pt x="12649" y="21055"/>
                </a:cubicBezTo>
                <a:cubicBezTo>
                  <a:pt x="12712" y="20977"/>
                  <a:pt x="12707" y="20956"/>
                  <a:pt x="12734" y="20854"/>
                </a:cubicBezTo>
                <a:cubicBezTo>
                  <a:pt x="12762" y="20746"/>
                  <a:pt x="12806" y="20648"/>
                  <a:pt x="12835" y="20541"/>
                </a:cubicBezTo>
                <a:cubicBezTo>
                  <a:pt x="12857" y="20459"/>
                  <a:pt x="12867" y="20381"/>
                  <a:pt x="12895" y="20295"/>
                </a:cubicBezTo>
                <a:cubicBezTo>
                  <a:pt x="12926" y="20197"/>
                  <a:pt x="12966" y="20081"/>
                  <a:pt x="12984" y="19985"/>
                </a:cubicBezTo>
                <a:cubicBezTo>
                  <a:pt x="13002" y="19891"/>
                  <a:pt x="12976" y="19770"/>
                  <a:pt x="12980" y="19671"/>
                </a:cubicBezTo>
                <a:cubicBezTo>
                  <a:pt x="12986" y="19555"/>
                  <a:pt x="13029" y="19464"/>
                  <a:pt x="13056" y="19360"/>
                </a:cubicBezTo>
                <a:cubicBezTo>
                  <a:pt x="13107" y="19164"/>
                  <a:pt x="13037" y="18984"/>
                  <a:pt x="12932" y="18831"/>
                </a:cubicBezTo>
                <a:cubicBezTo>
                  <a:pt x="12856" y="18719"/>
                  <a:pt x="12849" y="18736"/>
                  <a:pt x="12795" y="18862"/>
                </a:cubicBezTo>
                <a:cubicBezTo>
                  <a:pt x="12782" y="18894"/>
                  <a:pt x="12795" y="18948"/>
                  <a:pt x="12774" y="18976"/>
                </a:cubicBezTo>
                <a:cubicBezTo>
                  <a:pt x="12759" y="18996"/>
                  <a:pt x="12696" y="19010"/>
                  <a:pt x="12672" y="19032"/>
                </a:cubicBezTo>
                <a:cubicBezTo>
                  <a:pt x="12624" y="19076"/>
                  <a:pt x="12585" y="19132"/>
                  <a:pt x="12538" y="19174"/>
                </a:cubicBezTo>
                <a:cubicBezTo>
                  <a:pt x="12504" y="19202"/>
                  <a:pt x="12352" y="19353"/>
                  <a:pt x="12328" y="19352"/>
                </a:cubicBezTo>
                <a:cubicBezTo>
                  <a:pt x="12184" y="19350"/>
                  <a:pt x="12176" y="19050"/>
                  <a:pt x="12133" y="18938"/>
                </a:cubicBezTo>
                <a:cubicBezTo>
                  <a:pt x="12101" y="18858"/>
                  <a:pt x="12026" y="18813"/>
                  <a:pt x="11992" y="18739"/>
                </a:cubicBezTo>
                <a:cubicBezTo>
                  <a:pt x="12002" y="18762"/>
                  <a:pt x="11954" y="18582"/>
                  <a:pt x="11956" y="18599"/>
                </a:cubicBezTo>
                <a:cubicBezTo>
                  <a:pt x="11946" y="18533"/>
                  <a:pt x="11944" y="18504"/>
                  <a:pt x="11956" y="18441"/>
                </a:cubicBezTo>
                <a:cubicBezTo>
                  <a:pt x="11981" y="18305"/>
                  <a:pt x="12030" y="18328"/>
                  <a:pt x="12117" y="18305"/>
                </a:cubicBezTo>
                <a:cubicBezTo>
                  <a:pt x="12230" y="18276"/>
                  <a:pt x="12313" y="18181"/>
                  <a:pt x="12379" y="18054"/>
                </a:cubicBezTo>
                <a:cubicBezTo>
                  <a:pt x="12483" y="17852"/>
                  <a:pt x="12494" y="17568"/>
                  <a:pt x="12735" y="17555"/>
                </a:cubicBezTo>
                <a:cubicBezTo>
                  <a:pt x="12816" y="17550"/>
                  <a:pt x="12879" y="17547"/>
                  <a:pt x="12946" y="17602"/>
                </a:cubicBezTo>
                <a:cubicBezTo>
                  <a:pt x="13013" y="17658"/>
                  <a:pt x="13002" y="17721"/>
                  <a:pt x="13042" y="17791"/>
                </a:cubicBezTo>
                <a:cubicBezTo>
                  <a:pt x="13128" y="17941"/>
                  <a:pt x="13284" y="18047"/>
                  <a:pt x="13426" y="18058"/>
                </a:cubicBezTo>
                <a:cubicBezTo>
                  <a:pt x="13503" y="18064"/>
                  <a:pt x="13560" y="17994"/>
                  <a:pt x="13624" y="17944"/>
                </a:cubicBezTo>
                <a:cubicBezTo>
                  <a:pt x="13694" y="17890"/>
                  <a:pt x="13744" y="17860"/>
                  <a:pt x="13820" y="17836"/>
                </a:cubicBezTo>
                <a:cubicBezTo>
                  <a:pt x="13913" y="17807"/>
                  <a:pt x="14261" y="17857"/>
                  <a:pt x="14312" y="17771"/>
                </a:cubicBezTo>
                <a:cubicBezTo>
                  <a:pt x="14336" y="17731"/>
                  <a:pt x="14327" y="17452"/>
                  <a:pt x="14316" y="17399"/>
                </a:cubicBezTo>
                <a:cubicBezTo>
                  <a:pt x="14281" y="17225"/>
                  <a:pt x="14171" y="17317"/>
                  <a:pt x="14094" y="17211"/>
                </a:cubicBezTo>
                <a:cubicBezTo>
                  <a:pt x="13982" y="17060"/>
                  <a:pt x="14121" y="16675"/>
                  <a:pt x="14039" y="16499"/>
                </a:cubicBezTo>
                <a:cubicBezTo>
                  <a:pt x="13985" y="16384"/>
                  <a:pt x="13905" y="16383"/>
                  <a:pt x="13916" y="16220"/>
                </a:cubicBezTo>
                <a:cubicBezTo>
                  <a:pt x="13926" y="16092"/>
                  <a:pt x="14005" y="16002"/>
                  <a:pt x="14092" y="15940"/>
                </a:cubicBezTo>
                <a:cubicBezTo>
                  <a:pt x="14181" y="15876"/>
                  <a:pt x="14228" y="15886"/>
                  <a:pt x="14339" y="15879"/>
                </a:cubicBezTo>
                <a:cubicBezTo>
                  <a:pt x="14441" y="15873"/>
                  <a:pt x="14499" y="15818"/>
                  <a:pt x="14602" y="15807"/>
                </a:cubicBezTo>
                <a:cubicBezTo>
                  <a:pt x="14620" y="15736"/>
                  <a:pt x="14600" y="15669"/>
                  <a:pt x="14608" y="15598"/>
                </a:cubicBezTo>
                <a:cubicBezTo>
                  <a:pt x="14615" y="15518"/>
                  <a:pt x="14651" y="15459"/>
                  <a:pt x="14661" y="15380"/>
                </a:cubicBezTo>
                <a:cubicBezTo>
                  <a:pt x="14681" y="15238"/>
                  <a:pt x="14659" y="15059"/>
                  <a:pt x="14659" y="14914"/>
                </a:cubicBezTo>
                <a:cubicBezTo>
                  <a:pt x="14659" y="14783"/>
                  <a:pt x="14637" y="14610"/>
                  <a:pt x="14664" y="14485"/>
                </a:cubicBezTo>
                <a:cubicBezTo>
                  <a:pt x="14686" y="14379"/>
                  <a:pt x="14763" y="14288"/>
                  <a:pt x="14819" y="14203"/>
                </a:cubicBezTo>
                <a:cubicBezTo>
                  <a:pt x="14978" y="13959"/>
                  <a:pt x="15099" y="13677"/>
                  <a:pt x="15104" y="13361"/>
                </a:cubicBezTo>
                <a:cubicBezTo>
                  <a:pt x="15109" y="13038"/>
                  <a:pt x="15054" y="12767"/>
                  <a:pt x="15054" y="12449"/>
                </a:cubicBezTo>
                <a:cubicBezTo>
                  <a:pt x="15054" y="12221"/>
                  <a:pt x="15032" y="12079"/>
                  <a:pt x="15141" y="11896"/>
                </a:cubicBezTo>
                <a:cubicBezTo>
                  <a:pt x="15203" y="11792"/>
                  <a:pt x="15277" y="11633"/>
                  <a:pt x="15378" y="11594"/>
                </a:cubicBezTo>
                <a:cubicBezTo>
                  <a:pt x="15442" y="11569"/>
                  <a:pt x="15654" y="11556"/>
                  <a:pt x="15715" y="11592"/>
                </a:cubicBezTo>
                <a:cubicBezTo>
                  <a:pt x="15760" y="11617"/>
                  <a:pt x="15789" y="11697"/>
                  <a:pt x="15841" y="11731"/>
                </a:cubicBezTo>
                <a:cubicBezTo>
                  <a:pt x="15871" y="11751"/>
                  <a:pt x="15972" y="11816"/>
                  <a:pt x="16001" y="11824"/>
                </a:cubicBezTo>
                <a:cubicBezTo>
                  <a:pt x="16090" y="11849"/>
                  <a:pt x="16209" y="11779"/>
                  <a:pt x="16274" y="11697"/>
                </a:cubicBezTo>
                <a:cubicBezTo>
                  <a:pt x="16347" y="11604"/>
                  <a:pt x="16359" y="11467"/>
                  <a:pt x="16432" y="11385"/>
                </a:cubicBezTo>
                <a:cubicBezTo>
                  <a:pt x="16594" y="11202"/>
                  <a:pt x="16829" y="11141"/>
                  <a:pt x="17013" y="11013"/>
                </a:cubicBezTo>
                <a:cubicBezTo>
                  <a:pt x="17258" y="10842"/>
                  <a:pt x="17564" y="10793"/>
                  <a:pt x="17570" y="10359"/>
                </a:cubicBezTo>
                <a:cubicBezTo>
                  <a:pt x="17575" y="10042"/>
                  <a:pt x="17582" y="9744"/>
                  <a:pt x="17643" y="9444"/>
                </a:cubicBezTo>
                <a:cubicBezTo>
                  <a:pt x="17669" y="9317"/>
                  <a:pt x="17699" y="9216"/>
                  <a:pt x="17728" y="9089"/>
                </a:cubicBezTo>
                <a:cubicBezTo>
                  <a:pt x="17746" y="9012"/>
                  <a:pt x="17775" y="8862"/>
                  <a:pt x="17826" y="8802"/>
                </a:cubicBezTo>
                <a:cubicBezTo>
                  <a:pt x="17839" y="8787"/>
                  <a:pt x="17869" y="8799"/>
                  <a:pt x="17884" y="8785"/>
                </a:cubicBezTo>
                <a:cubicBezTo>
                  <a:pt x="17912" y="8755"/>
                  <a:pt x="17933" y="8716"/>
                  <a:pt x="17963" y="8681"/>
                </a:cubicBezTo>
                <a:cubicBezTo>
                  <a:pt x="18027" y="8608"/>
                  <a:pt x="18103" y="8563"/>
                  <a:pt x="18170" y="8495"/>
                </a:cubicBezTo>
                <a:cubicBezTo>
                  <a:pt x="18214" y="8451"/>
                  <a:pt x="18258" y="8440"/>
                  <a:pt x="18309" y="8418"/>
                </a:cubicBezTo>
                <a:cubicBezTo>
                  <a:pt x="18385" y="8384"/>
                  <a:pt x="18438" y="8337"/>
                  <a:pt x="18510" y="8293"/>
                </a:cubicBezTo>
                <a:cubicBezTo>
                  <a:pt x="18622" y="8225"/>
                  <a:pt x="18730" y="8181"/>
                  <a:pt x="18822" y="8069"/>
                </a:cubicBezTo>
                <a:cubicBezTo>
                  <a:pt x="18904" y="7966"/>
                  <a:pt x="18894" y="7849"/>
                  <a:pt x="18961" y="7737"/>
                </a:cubicBezTo>
                <a:cubicBezTo>
                  <a:pt x="19060" y="7569"/>
                  <a:pt x="19183" y="7452"/>
                  <a:pt x="19198" y="7236"/>
                </a:cubicBezTo>
                <a:cubicBezTo>
                  <a:pt x="19210" y="7074"/>
                  <a:pt x="19145" y="6913"/>
                  <a:pt x="19105" y="6763"/>
                </a:cubicBezTo>
                <a:cubicBezTo>
                  <a:pt x="19064" y="6608"/>
                  <a:pt x="19050" y="6501"/>
                  <a:pt x="19050" y="6335"/>
                </a:cubicBezTo>
                <a:cubicBezTo>
                  <a:pt x="19050" y="6218"/>
                  <a:pt x="19004" y="5888"/>
                  <a:pt x="19046" y="5799"/>
                </a:cubicBezTo>
                <a:cubicBezTo>
                  <a:pt x="19091" y="5705"/>
                  <a:pt x="19257" y="5749"/>
                  <a:pt x="19345" y="5684"/>
                </a:cubicBezTo>
                <a:cubicBezTo>
                  <a:pt x="19472" y="5590"/>
                  <a:pt x="19566" y="5506"/>
                  <a:pt x="19715" y="5496"/>
                </a:cubicBezTo>
                <a:cubicBezTo>
                  <a:pt x="19850" y="5487"/>
                  <a:pt x="19990" y="5467"/>
                  <a:pt x="20085" y="5341"/>
                </a:cubicBezTo>
                <a:cubicBezTo>
                  <a:pt x="20168" y="5231"/>
                  <a:pt x="20182" y="5100"/>
                  <a:pt x="20239" y="4976"/>
                </a:cubicBezTo>
                <a:cubicBezTo>
                  <a:pt x="20311" y="4818"/>
                  <a:pt x="20383" y="4648"/>
                  <a:pt x="20469" y="4499"/>
                </a:cubicBezTo>
                <a:cubicBezTo>
                  <a:pt x="20500" y="4448"/>
                  <a:pt x="20533" y="4359"/>
                  <a:pt x="20576" y="4328"/>
                </a:cubicBezTo>
                <a:cubicBezTo>
                  <a:pt x="20652" y="4273"/>
                  <a:pt x="20706" y="4305"/>
                  <a:pt x="20766" y="4193"/>
                </a:cubicBezTo>
                <a:cubicBezTo>
                  <a:pt x="20826" y="4081"/>
                  <a:pt x="20874" y="3907"/>
                  <a:pt x="20971" y="3830"/>
                </a:cubicBezTo>
                <a:cubicBezTo>
                  <a:pt x="21026" y="3787"/>
                  <a:pt x="21101" y="3791"/>
                  <a:pt x="21160" y="3739"/>
                </a:cubicBezTo>
                <a:cubicBezTo>
                  <a:pt x="21216" y="3691"/>
                  <a:pt x="21269" y="3629"/>
                  <a:pt x="21318" y="3570"/>
                </a:cubicBezTo>
                <a:cubicBezTo>
                  <a:pt x="21438" y="3427"/>
                  <a:pt x="21507" y="3262"/>
                  <a:pt x="21591" y="3091"/>
                </a:cubicBezTo>
                <a:cubicBezTo>
                  <a:pt x="21571" y="3077"/>
                  <a:pt x="21545" y="3072"/>
                  <a:pt x="21517" y="3066"/>
                </a:cubicBezTo>
                <a:close/>
                <a:moveTo>
                  <a:pt x="11505" y="17701"/>
                </a:moveTo>
                <a:cubicBezTo>
                  <a:pt x="11459" y="17869"/>
                  <a:pt x="10979" y="17671"/>
                  <a:pt x="10902" y="17628"/>
                </a:cubicBezTo>
                <a:cubicBezTo>
                  <a:pt x="10798" y="17568"/>
                  <a:pt x="10759" y="17494"/>
                  <a:pt x="10642" y="17488"/>
                </a:cubicBezTo>
                <a:cubicBezTo>
                  <a:pt x="10527" y="17482"/>
                  <a:pt x="10412" y="17489"/>
                  <a:pt x="10297" y="17489"/>
                </a:cubicBezTo>
                <a:cubicBezTo>
                  <a:pt x="10166" y="17488"/>
                  <a:pt x="10131" y="17500"/>
                  <a:pt x="10028" y="17568"/>
                </a:cubicBezTo>
                <a:cubicBezTo>
                  <a:pt x="9957" y="17615"/>
                  <a:pt x="9767" y="17662"/>
                  <a:pt x="9691" y="17604"/>
                </a:cubicBezTo>
                <a:cubicBezTo>
                  <a:pt x="9597" y="17534"/>
                  <a:pt x="9595" y="17387"/>
                  <a:pt x="9483" y="17333"/>
                </a:cubicBezTo>
                <a:cubicBezTo>
                  <a:pt x="9407" y="17296"/>
                  <a:pt x="9253" y="17272"/>
                  <a:pt x="9166" y="17307"/>
                </a:cubicBezTo>
                <a:cubicBezTo>
                  <a:pt x="9073" y="17345"/>
                  <a:pt x="8999" y="17467"/>
                  <a:pt x="8891" y="17491"/>
                </a:cubicBezTo>
                <a:cubicBezTo>
                  <a:pt x="8790" y="17515"/>
                  <a:pt x="8679" y="17421"/>
                  <a:pt x="8593" y="17364"/>
                </a:cubicBezTo>
                <a:cubicBezTo>
                  <a:pt x="8530" y="17323"/>
                  <a:pt x="8472" y="17250"/>
                  <a:pt x="8423" y="17180"/>
                </a:cubicBezTo>
                <a:cubicBezTo>
                  <a:pt x="8384" y="17124"/>
                  <a:pt x="8331" y="17052"/>
                  <a:pt x="8296" y="16991"/>
                </a:cubicBezTo>
                <a:cubicBezTo>
                  <a:pt x="8262" y="16928"/>
                  <a:pt x="8254" y="16860"/>
                  <a:pt x="8223" y="16805"/>
                </a:cubicBezTo>
                <a:cubicBezTo>
                  <a:pt x="8150" y="16677"/>
                  <a:pt x="8009" y="16620"/>
                  <a:pt x="7928" y="16495"/>
                </a:cubicBezTo>
                <a:cubicBezTo>
                  <a:pt x="7844" y="16363"/>
                  <a:pt x="7818" y="16230"/>
                  <a:pt x="7695" y="16135"/>
                </a:cubicBezTo>
                <a:cubicBezTo>
                  <a:pt x="7588" y="16052"/>
                  <a:pt x="7450" y="16014"/>
                  <a:pt x="7372" y="15874"/>
                </a:cubicBezTo>
                <a:cubicBezTo>
                  <a:pt x="7297" y="15741"/>
                  <a:pt x="7287" y="15590"/>
                  <a:pt x="7361" y="15468"/>
                </a:cubicBezTo>
                <a:cubicBezTo>
                  <a:pt x="7423" y="15366"/>
                  <a:pt x="7505" y="15310"/>
                  <a:pt x="7548" y="15189"/>
                </a:cubicBezTo>
                <a:cubicBezTo>
                  <a:pt x="7598" y="15053"/>
                  <a:pt x="7661" y="14973"/>
                  <a:pt x="7658" y="14505"/>
                </a:cubicBezTo>
                <a:cubicBezTo>
                  <a:pt x="7673" y="14366"/>
                  <a:pt x="7848" y="14375"/>
                  <a:pt x="7930" y="14380"/>
                </a:cubicBezTo>
                <a:cubicBezTo>
                  <a:pt x="7981" y="14383"/>
                  <a:pt x="8010" y="14398"/>
                  <a:pt x="8052" y="14412"/>
                </a:cubicBezTo>
                <a:cubicBezTo>
                  <a:pt x="8101" y="14428"/>
                  <a:pt x="8146" y="14430"/>
                  <a:pt x="8201" y="14439"/>
                </a:cubicBezTo>
                <a:cubicBezTo>
                  <a:pt x="8252" y="14449"/>
                  <a:pt x="8306" y="14484"/>
                  <a:pt x="8349" y="14518"/>
                </a:cubicBezTo>
                <a:cubicBezTo>
                  <a:pt x="8401" y="14560"/>
                  <a:pt x="8471" y="14594"/>
                  <a:pt x="8517" y="14634"/>
                </a:cubicBezTo>
                <a:cubicBezTo>
                  <a:pt x="8590" y="14700"/>
                  <a:pt x="8646" y="14824"/>
                  <a:pt x="8742" y="14865"/>
                </a:cubicBezTo>
                <a:cubicBezTo>
                  <a:pt x="8845" y="14909"/>
                  <a:pt x="8961" y="14849"/>
                  <a:pt x="9065" y="14875"/>
                </a:cubicBezTo>
                <a:cubicBezTo>
                  <a:pt x="9162" y="14898"/>
                  <a:pt x="9234" y="15014"/>
                  <a:pt x="9335" y="15051"/>
                </a:cubicBezTo>
                <a:cubicBezTo>
                  <a:pt x="9519" y="15119"/>
                  <a:pt x="9781" y="15066"/>
                  <a:pt x="9974" y="15064"/>
                </a:cubicBezTo>
                <a:cubicBezTo>
                  <a:pt x="10168" y="15062"/>
                  <a:pt x="10401" y="15184"/>
                  <a:pt x="10555" y="15328"/>
                </a:cubicBezTo>
                <a:cubicBezTo>
                  <a:pt x="10656" y="15424"/>
                  <a:pt x="10714" y="15438"/>
                  <a:pt x="10839" y="15436"/>
                </a:cubicBezTo>
                <a:cubicBezTo>
                  <a:pt x="10945" y="15435"/>
                  <a:pt x="11072" y="15383"/>
                  <a:pt x="11064" y="15559"/>
                </a:cubicBezTo>
                <a:cubicBezTo>
                  <a:pt x="11057" y="15721"/>
                  <a:pt x="10952" y="15765"/>
                  <a:pt x="10886" y="15870"/>
                </a:cubicBezTo>
                <a:cubicBezTo>
                  <a:pt x="10815" y="15983"/>
                  <a:pt x="10841" y="16087"/>
                  <a:pt x="10812" y="16215"/>
                </a:cubicBezTo>
                <a:cubicBezTo>
                  <a:pt x="10779" y="16352"/>
                  <a:pt x="10630" y="16408"/>
                  <a:pt x="10546" y="16495"/>
                </a:cubicBezTo>
                <a:cubicBezTo>
                  <a:pt x="10475" y="16570"/>
                  <a:pt x="10397" y="16655"/>
                  <a:pt x="10373" y="16773"/>
                </a:cubicBezTo>
                <a:cubicBezTo>
                  <a:pt x="10343" y="16920"/>
                  <a:pt x="10397" y="17065"/>
                  <a:pt x="10497" y="17141"/>
                </a:cubicBezTo>
                <a:cubicBezTo>
                  <a:pt x="10558" y="17189"/>
                  <a:pt x="10596" y="17167"/>
                  <a:pt x="10666" y="17176"/>
                </a:cubicBezTo>
                <a:cubicBezTo>
                  <a:pt x="10739" y="17185"/>
                  <a:pt x="10748" y="17224"/>
                  <a:pt x="10811" y="17243"/>
                </a:cubicBezTo>
                <a:cubicBezTo>
                  <a:pt x="11044" y="17314"/>
                  <a:pt x="11241" y="17112"/>
                  <a:pt x="11420" y="16950"/>
                </a:cubicBezTo>
                <a:cubicBezTo>
                  <a:pt x="11486" y="17036"/>
                  <a:pt x="11455" y="17218"/>
                  <a:pt x="11455" y="17333"/>
                </a:cubicBezTo>
                <a:cubicBezTo>
                  <a:pt x="11455" y="17398"/>
                  <a:pt x="11441" y="17492"/>
                  <a:pt x="11453" y="17553"/>
                </a:cubicBezTo>
                <a:cubicBezTo>
                  <a:pt x="11464" y="17610"/>
                  <a:pt x="11523" y="17637"/>
                  <a:pt x="11505" y="1770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2" name="Shape">
            <a:extLst>
              <a:ext uri="{FF2B5EF4-FFF2-40B4-BE49-F238E27FC236}">
                <a16:creationId xmlns:a16="http://schemas.microsoft.com/office/drawing/2014/main" id="{0F296AB4-5980-4BD1-8141-B017844481B6}"/>
              </a:ext>
            </a:extLst>
          </p:cNvPr>
          <p:cNvSpPr/>
          <p:nvPr/>
        </p:nvSpPr>
        <p:spPr>
          <a:xfrm>
            <a:off x="5305399" y="1800234"/>
            <a:ext cx="598136" cy="368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09" extrusionOk="0">
                <a:moveTo>
                  <a:pt x="21579" y="4618"/>
                </a:moveTo>
                <a:cubicBezTo>
                  <a:pt x="21459" y="4623"/>
                  <a:pt x="21341" y="4601"/>
                  <a:pt x="21235" y="4510"/>
                </a:cubicBezTo>
                <a:cubicBezTo>
                  <a:pt x="20935" y="4254"/>
                  <a:pt x="20728" y="3725"/>
                  <a:pt x="20388" y="3508"/>
                </a:cubicBezTo>
                <a:cubicBezTo>
                  <a:pt x="20150" y="3356"/>
                  <a:pt x="19845" y="3283"/>
                  <a:pt x="19589" y="3283"/>
                </a:cubicBezTo>
                <a:cubicBezTo>
                  <a:pt x="19333" y="3283"/>
                  <a:pt x="19193" y="2783"/>
                  <a:pt x="18970" y="2872"/>
                </a:cubicBezTo>
                <a:cubicBezTo>
                  <a:pt x="18719" y="2975"/>
                  <a:pt x="17424" y="3267"/>
                  <a:pt x="17628" y="2317"/>
                </a:cubicBezTo>
                <a:cubicBezTo>
                  <a:pt x="17704" y="1965"/>
                  <a:pt x="17883" y="1666"/>
                  <a:pt x="17904" y="1272"/>
                </a:cubicBezTo>
                <a:cubicBezTo>
                  <a:pt x="17921" y="934"/>
                  <a:pt x="17487" y="707"/>
                  <a:pt x="17335" y="689"/>
                </a:cubicBezTo>
                <a:cubicBezTo>
                  <a:pt x="17153" y="668"/>
                  <a:pt x="16863" y="999"/>
                  <a:pt x="16707" y="810"/>
                </a:cubicBezTo>
                <a:cubicBezTo>
                  <a:pt x="16526" y="590"/>
                  <a:pt x="16396" y="343"/>
                  <a:pt x="16186" y="165"/>
                </a:cubicBezTo>
                <a:cubicBezTo>
                  <a:pt x="16083" y="78"/>
                  <a:pt x="15950" y="195"/>
                  <a:pt x="15847" y="114"/>
                </a:cubicBezTo>
                <a:cubicBezTo>
                  <a:pt x="15658" y="-36"/>
                  <a:pt x="15461" y="-72"/>
                  <a:pt x="15321" y="216"/>
                </a:cubicBezTo>
                <a:cubicBezTo>
                  <a:pt x="15205" y="454"/>
                  <a:pt x="15113" y="780"/>
                  <a:pt x="14892" y="670"/>
                </a:cubicBezTo>
                <a:cubicBezTo>
                  <a:pt x="14778" y="614"/>
                  <a:pt x="14574" y="716"/>
                  <a:pt x="14473" y="811"/>
                </a:cubicBezTo>
                <a:cubicBezTo>
                  <a:pt x="14348" y="927"/>
                  <a:pt x="14269" y="1058"/>
                  <a:pt x="14296" y="1275"/>
                </a:cubicBezTo>
                <a:cubicBezTo>
                  <a:pt x="14321" y="1481"/>
                  <a:pt x="14196" y="1786"/>
                  <a:pt x="14124" y="1483"/>
                </a:cubicBezTo>
                <a:cubicBezTo>
                  <a:pt x="14023" y="1059"/>
                  <a:pt x="13795" y="2204"/>
                  <a:pt x="13651" y="2158"/>
                </a:cubicBezTo>
                <a:cubicBezTo>
                  <a:pt x="13336" y="2056"/>
                  <a:pt x="13258" y="3470"/>
                  <a:pt x="12936" y="2949"/>
                </a:cubicBezTo>
                <a:cubicBezTo>
                  <a:pt x="12836" y="2788"/>
                  <a:pt x="12661" y="2229"/>
                  <a:pt x="12665" y="1988"/>
                </a:cubicBezTo>
                <a:cubicBezTo>
                  <a:pt x="12670" y="1749"/>
                  <a:pt x="13038" y="1599"/>
                  <a:pt x="13146" y="1534"/>
                </a:cubicBezTo>
                <a:cubicBezTo>
                  <a:pt x="13232" y="1483"/>
                  <a:pt x="13474" y="1462"/>
                  <a:pt x="13475" y="1269"/>
                </a:cubicBezTo>
                <a:cubicBezTo>
                  <a:pt x="13475" y="924"/>
                  <a:pt x="13104" y="650"/>
                  <a:pt x="12929" y="720"/>
                </a:cubicBezTo>
                <a:cubicBezTo>
                  <a:pt x="12669" y="825"/>
                  <a:pt x="12375" y="999"/>
                  <a:pt x="12122" y="1146"/>
                </a:cubicBezTo>
                <a:cubicBezTo>
                  <a:pt x="12105" y="1156"/>
                  <a:pt x="12176" y="1328"/>
                  <a:pt x="12078" y="1311"/>
                </a:cubicBezTo>
                <a:cubicBezTo>
                  <a:pt x="11985" y="1296"/>
                  <a:pt x="11924" y="1211"/>
                  <a:pt x="11824" y="1217"/>
                </a:cubicBezTo>
                <a:cubicBezTo>
                  <a:pt x="11637" y="1228"/>
                  <a:pt x="11451" y="1333"/>
                  <a:pt x="11279" y="1443"/>
                </a:cubicBezTo>
                <a:cubicBezTo>
                  <a:pt x="11175" y="1510"/>
                  <a:pt x="11061" y="1538"/>
                  <a:pt x="10963" y="1632"/>
                </a:cubicBezTo>
                <a:cubicBezTo>
                  <a:pt x="10735" y="1854"/>
                  <a:pt x="11012" y="1931"/>
                  <a:pt x="11012" y="2120"/>
                </a:cubicBezTo>
                <a:cubicBezTo>
                  <a:pt x="11012" y="2242"/>
                  <a:pt x="10227" y="2092"/>
                  <a:pt x="10116" y="1974"/>
                </a:cubicBezTo>
                <a:cubicBezTo>
                  <a:pt x="9792" y="1632"/>
                  <a:pt x="9766" y="2152"/>
                  <a:pt x="9970" y="2495"/>
                </a:cubicBezTo>
                <a:cubicBezTo>
                  <a:pt x="9789" y="2605"/>
                  <a:pt x="9542" y="2783"/>
                  <a:pt x="9346" y="2719"/>
                </a:cubicBezTo>
                <a:cubicBezTo>
                  <a:pt x="9226" y="2680"/>
                  <a:pt x="8861" y="2604"/>
                  <a:pt x="8768" y="2753"/>
                </a:cubicBezTo>
                <a:cubicBezTo>
                  <a:pt x="8563" y="3086"/>
                  <a:pt x="8246" y="3140"/>
                  <a:pt x="7970" y="3274"/>
                </a:cubicBezTo>
                <a:cubicBezTo>
                  <a:pt x="7518" y="3493"/>
                  <a:pt x="6834" y="3763"/>
                  <a:pt x="6367" y="3633"/>
                </a:cubicBezTo>
                <a:cubicBezTo>
                  <a:pt x="6105" y="3558"/>
                  <a:pt x="6214" y="2947"/>
                  <a:pt x="5916" y="3081"/>
                </a:cubicBezTo>
                <a:cubicBezTo>
                  <a:pt x="5832" y="3119"/>
                  <a:pt x="5749" y="3172"/>
                  <a:pt x="5673" y="3242"/>
                </a:cubicBezTo>
                <a:cubicBezTo>
                  <a:pt x="5600" y="3310"/>
                  <a:pt x="5534" y="3396"/>
                  <a:pt x="5483" y="3502"/>
                </a:cubicBezTo>
                <a:cubicBezTo>
                  <a:pt x="5279" y="3922"/>
                  <a:pt x="5131" y="3467"/>
                  <a:pt x="4963" y="3286"/>
                </a:cubicBezTo>
                <a:cubicBezTo>
                  <a:pt x="4820" y="3131"/>
                  <a:pt x="4621" y="3099"/>
                  <a:pt x="4428" y="3107"/>
                </a:cubicBezTo>
                <a:cubicBezTo>
                  <a:pt x="4341" y="3350"/>
                  <a:pt x="4249" y="3602"/>
                  <a:pt x="4243" y="3679"/>
                </a:cubicBezTo>
                <a:cubicBezTo>
                  <a:pt x="4235" y="3764"/>
                  <a:pt x="4241" y="3874"/>
                  <a:pt x="4244" y="3961"/>
                </a:cubicBezTo>
                <a:cubicBezTo>
                  <a:pt x="4248" y="4087"/>
                  <a:pt x="4284" y="4165"/>
                  <a:pt x="4298" y="4284"/>
                </a:cubicBezTo>
                <a:cubicBezTo>
                  <a:pt x="4309" y="4384"/>
                  <a:pt x="4296" y="4505"/>
                  <a:pt x="4296" y="4606"/>
                </a:cubicBezTo>
                <a:cubicBezTo>
                  <a:pt x="4296" y="4817"/>
                  <a:pt x="4296" y="5012"/>
                  <a:pt x="4270" y="5213"/>
                </a:cubicBezTo>
                <a:cubicBezTo>
                  <a:pt x="4258" y="5302"/>
                  <a:pt x="4249" y="5302"/>
                  <a:pt x="4256" y="5396"/>
                </a:cubicBezTo>
                <a:cubicBezTo>
                  <a:pt x="4258" y="5415"/>
                  <a:pt x="4288" y="5432"/>
                  <a:pt x="4292" y="5460"/>
                </a:cubicBezTo>
                <a:cubicBezTo>
                  <a:pt x="4306" y="5562"/>
                  <a:pt x="4305" y="5699"/>
                  <a:pt x="4286" y="5801"/>
                </a:cubicBezTo>
                <a:cubicBezTo>
                  <a:pt x="4251" y="5990"/>
                  <a:pt x="4155" y="6066"/>
                  <a:pt x="4121" y="6261"/>
                </a:cubicBezTo>
                <a:cubicBezTo>
                  <a:pt x="4095" y="6409"/>
                  <a:pt x="4032" y="6634"/>
                  <a:pt x="4043" y="6787"/>
                </a:cubicBezTo>
                <a:cubicBezTo>
                  <a:pt x="4056" y="6966"/>
                  <a:pt x="4183" y="7145"/>
                  <a:pt x="4088" y="7336"/>
                </a:cubicBezTo>
                <a:cubicBezTo>
                  <a:pt x="4027" y="7456"/>
                  <a:pt x="3879" y="7484"/>
                  <a:pt x="3819" y="7356"/>
                </a:cubicBezTo>
                <a:cubicBezTo>
                  <a:pt x="3750" y="7206"/>
                  <a:pt x="3863" y="6912"/>
                  <a:pt x="3751" y="6800"/>
                </a:cubicBezTo>
                <a:cubicBezTo>
                  <a:pt x="3675" y="6723"/>
                  <a:pt x="3454" y="6787"/>
                  <a:pt x="3371" y="6787"/>
                </a:cubicBezTo>
                <a:cubicBezTo>
                  <a:pt x="3160" y="6787"/>
                  <a:pt x="2853" y="6768"/>
                  <a:pt x="2711" y="7063"/>
                </a:cubicBezTo>
                <a:cubicBezTo>
                  <a:pt x="2636" y="7218"/>
                  <a:pt x="2639" y="7532"/>
                  <a:pt x="2502" y="7598"/>
                </a:cubicBezTo>
                <a:cubicBezTo>
                  <a:pt x="2394" y="7649"/>
                  <a:pt x="2257" y="7547"/>
                  <a:pt x="2148" y="7590"/>
                </a:cubicBezTo>
                <a:cubicBezTo>
                  <a:pt x="2100" y="7610"/>
                  <a:pt x="2078" y="7661"/>
                  <a:pt x="2028" y="7679"/>
                </a:cubicBezTo>
                <a:cubicBezTo>
                  <a:pt x="1972" y="7698"/>
                  <a:pt x="1907" y="7665"/>
                  <a:pt x="1850" y="7674"/>
                </a:cubicBezTo>
                <a:cubicBezTo>
                  <a:pt x="1747" y="7690"/>
                  <a:pt x="1710" y="7759"/>
                  <a:pt x="1676" y="7917"/>
                </a:cubicBezTo>
                <a:cubicBezTo>
                  <a:pt x="1637" y="8095"/>
                  <a:pt x="1605" y="8324"/>
                  <a:pt x="1600" y="8523"/>
                </a:cubicBezTo>
                <a:cubicBezTo>
                  <a:pt x="1597" y="8704"/>
                  <a:pt x="1623" y="8889"/>
                  <a:pt x="1565" y="9053"/>
                </a:cubicBezTo>
                <a:cubicBezTo>
                  <a:pt x="1512" y="9199"/>
                  <a:pt x="1441" y="9356"/>
                  <a:pt x="1370" y="9483"/>
                </a:cubicBezTo>
                <a:cubicBezTo>
                  <a:pt x="1283" y="9642"/>
                  <a:pt x="1323" y="9712"/>
                  <a:pt x="1296" y="9924"/>
                </a:cubicBezTo>
                <a:cubicBezTo>
                  <a:pt x="1173" y="10009"/>
                  <a:pt x="947" y="9937"/>
                  <a:pt x="814" y="9937"/>
                </a:cubicBezTo>
                <a:cubicBezTo>
                  <a:pt x="676" y="9937"/>
                  <a:pt x="538" y="9938"/>
                  <a:pt x="400" y="9937"/>
                </a:cubicBezTo>
                <a:cubicBezTo>
                  <a:pt x="354" y="9937"/>
                  <a:pt x="294" y="9917"/>
                  <a:pt x="251" y="9933"/>
                </a:cubicBezTo>
                <a:cubicBezTo>
                  <a:pt x="215" y="9946"/>
                  <a:pt x="206" y="9999"/>
                  <a:pt x="174" y="10010"/>
                </a:cubicBezTo>
                <a:cubicBezTo>
                  <a:pt x="29" y="10066"/>
                  <a:pt x="62" y="10013"/>
                  <a:pt x="92" y="10197"/>
                </a:cubicBezTo>
                <a:cubicBezTo>
                  <a:pt x="107" y="10284"/>
                  <a:pt x="113" y="10376"/>
                  <a:pt x="114" y="10468"/>
                </a:cubicBezTo>
                <a:cubicBezTo>
                  <a:pt x="115" y="10546"/>
                  <a:pt x="111" y="10624"/>
                  <a:pt x="106" y="10704"/>
                </a:cubicBezTo>
                <a:cubicBezTo>
                  <a:pt x="94" y="10857"/>
                  <a:pt x="73" y="11010"/>
                  <a:pt x="52" y="11149"/>
                </a:cubicBezTo>
                <a:cubicBezTo>
                  <a:pt x="33" y="11277"/>
                  <a:pt x="-8" y="11460"/>
                  <a:pt x="1" y="11594"/>
                </a:cubicBezTo>
                <a:cubicBezTo>
                  <a:pt x="18" y="11844"/>
                  <a:pt x="110" y="11734"/>
                  <a:pt x="206" y="11872"/>
                </a:cubicBezTo>
                <a:cubicBezTo>
                  <a:pt x="282" y="11983"/>
                  <a:pt x="326" y="12084"/>
                  <a:pt x="400" y="12202"/>
                </a:cubicBezTo>
                <a:cubicBezTo>
                  <a:pt x="471" y="12315"/>
                  <a:pt x="577" y="12374"/>
                  <a:pt x="654" y="12484"/>
                </a:cubicBezTo>
                <a:cubicBezTo>
                  <a:pt x="799" y="12690"/>
                  <a:pt x="864" y="12838"/>
                  <a:pt x="1052" y="12944"/>
                </a:cubicBezTo>
                <a:cubicBezTo>
                  <a:pt x="1142" y="12995"/>
                  <a:pt x="1221" y="13084"/>
                  <a:pt x="1289" y="13189"/>
                </a:cubicBezTo>
                <a:cubicBezTo>
                  <a:pt x="1343" y="13272"/>
                  <a:pt x="1436" y="13355"/>
                  <a:pt x="1473" y="13448"/>
                </a:cubicBezTo>
                <a:cubicBezTo>
                  <a:pt x="1499" y="13514"/>
                  <a:pt x="1487" y="13597"/>
                  <a:pt x="1510" y="13657"/>
                </a:cubicBezTo>
                <a:cubicBezTo>
                  <a:pt x="1540" y="13734"/>
                  <a:pt x="1587" y="13722"/>
                  <a:pt x="1604" y="13811"/>
                </a:cubicBezTo>
                <a:cubicBezTo>
                  <a:pt x="1633" y="13951"/>
                  <a:pt x="1635" y="14184"/>
                  <a:pt x="1600" y="14299"/>
                </a:cubicBezTo>
                <a:cubicBezTo>
                  <a:pt x="1636" y="14490"/>
                  <a:pt x="2268" y="14380"/>
                  <a:pt x="2404" y="14380"/>
                </a:cubicBezTo>
                <a:cubicBezTo>
                  <a:pt x="2510" y="14380"/>
                  <a:pt x="2676" y="14435"/>
                  <a:pt x="2776" y="14384"/>
                </a:cubicBezTo>
                <a:cubicBezTo>
                  <a:pt x="2861" y="14340"/>
                  <a:pt x="2824" y="14325"/>
                  <a:pt x="2871" y="14219"/>
                </a:cubicBezTo>
                <a:cubicBezTo>
                  <a:pt x="2965" y="14006"/>
                  <a:pt x="3035" y="14049"/>
                  <a:pt x="3173" y="14128"/>
                </a:cubicBezTo>
                <a:cubicBezTo>
                  <a:pt x="3373" y="14243"/>
                  <a:pt x="3695" y="14301"/>
                  <a:pt x="3896" y="14160"/>
                </a:cubicBezTo>
                <a:cubicBezTo>
                  <a:pt x="3957" y="14118"/>
                  <a:pt x="4028" y="14084"/>
                  <a:pt x="4050" y="13981"/>
                </a:cubicBezTo>
                <a:cubicBezTo>
                  <a:pt x="4066" y="13899"/>
                  <a:pt x="4011" y="13782"/>
                  <a:pt x="4073" y="13735"/>
                </a:cubicBezTo>
                <a:cubicBezTo>
                  <a:pt x="4122" y="13695"/>
                  <a:pt x="4194" y="13807"/>
                  <a:pt x="4245" y="13820"/>
                </a:cubicBezTo>
                <a:cubicBezTo>
                  <a:pt x="4317" y="13839"/>
                  <a:pt x="4373" y="13848"/>
                  <a:pt x="4444" y="13878"/>
                </a:cubicBezTo>
                <a:cubicBezTo>
                  <a:pt x="4587" y="13940"/>
                  <a:pt x="4632" y="13896"/>
                  <a:pt x="4694" y="13694"/>
                </a:cubicBezTo>
                <a:cubicBezTo>
                  <a:pt x="4762" y="13469"/>
                  <a:pt x="4790" y="13491"/>
                  <a:pt x="4944" y="13492"/>
                </a:cubicBezTo>
                <a:cubicBezTo>
                  <a:pt x="5042" y="13493"/>
                  <a:pt x="5176" y="13451"/>
                  <a:pt x="5268" y="13496"/>
                </a:cubicBezTo>
                <a:cubicBezTo>
                  <a:pt x="5335" y="13527"/>
                  <a:pt x="5375" y="13621"/>
                  <a:pt x="5418" y="13704"/>
                </a:cubicBezTo>
                <a:cubicBezTo>
                  <a:pt x="5441" y="13752"/>
                  <a:pt x="5464" y="13827"/>
                  <a:pt x="5494" y="13864"/>
                </a:cubicBezTo>
                <a:cubicBezTo>
                  <a:pt x="5520" y="13899"/>
                  <a:pt x="5559" y="13887"/>
                  <a:pt x="5582" y="13916"/>
                </a:cubicBezTo>
                <a:cubicBezTo>
                  <a:pt x="5653" y="14003"/>
                  <a:pt x="5674" y="14106"/>
                  <a:pt x="5715" y="14219"/>
                </a:cubicBezTo>
                <a:cubicBezTo>
                  <a:pt x="5785" y="14407"/>
                  <a:pt x="5902" y="14534"/>
                  <a:pt x="5982" y="14709"/>
                </a:cubicBezTo>
                <a:cubicBezTo>
                  <a:pt x="6044" y="14846"/>
                  <a:pt x="6051" y="14987"/>
                  <a:pt x="6091" y="15147"/>
                </a:cubicBezTo>
                <a:cubicBezTo>
                  <a:pt x="6118" y="15250"/>
                  <a:pt x="6119" y="15372"/>
                  <a:pt x="6145" y="15469"/>
                </a:cubicBezTo>
                <a:cubicBezTo>
                  <a:pt x="6180" y="15598"/>
                  <a:pt x="6226" y="15584"/>
                  <a:pt x="6294" y="15655"/>
                </a:cubicBezTo>
                <a:cubicBezTo>
                  <a:pt x="6447" y="15816"/>
                  <a:pt x="6574" y="15994"/>
                  <a:pt x="6750" y="16060"/>
                </a:cubicBezTo>
                <a:cubicBezTo>
                  <a:pt x="6966" y="16142"/>
                  <a:pt x="7229" y="15982"/>
                  <a:pt x="7441" y="16095"/>
                </a:cubicBezTo>
                <a:cubicBezTo>
                  <a:pt x="7531" y="16143"/>
                  <a:pt x="7665" y="16395"/>
                  <a:pt x="7712" y="16522"/>
                </a:cubicBezTo>
                <a:cubicBezTo>
                  <a:pt x="7751" y="16630"/>
                  <a:pt x="7724" y="16688"/>
                  <a:pt x="7735" y="16805"/>
                </a:cubicBezTo>
                <a:cubicBezTo>
                  <a:pt x="7744" y="16893"/>
                  <a:pt x="7782" y="16960"/>
                  <a:pt x="7791" y="17047"/>
                </a:cubicBezTo>
                <a:cubicBezTo>
                  <a:pt x="7810" y="17234"/>
                  <a:pt x="7827" y="17386"/>
                  <a:pt x="7863" y="17571"/>
                </a:cubicBezTo>
                <a:cubicBezTo>
                  <a:pt x="7896" y="17745"/>
                  <a:pt x="7949" y="17921"/>
                  <a:pt x="7977" y="18096"/>
                </a:cubicBezTo>
                <a:cubicBezTo>
                  <a:pt x="8034" y="18465"/>
                  <a:pt x="7896" y="18787"/>
                  <a:pt x="7936" y="19145"/>
                </a:cubicBezTo>
                <a:cubicBezTo>
                  <a:pt x="7972" y="19481"/>
                  <a:pt x="8261" y="19629"/>
                  <a:pt x="8400" y="19853"/>
                </a:cubicBezTo>
                <a:cubicBezTo>
                  <a:pt x="8522" y="20050"/>
                  <a:pt x="8528" y="20379"/>
                  <a:pt x="8673" y="20541"/>
                </a:cubicBezTo>
                <a:cubicBezTo>
                  <a:pt x="8759" y="20636"/>
                  <a:pt x="8857" y="20593"/>
                  <a:pt x="8961" y="20599"/>
                </a:cubicBezTo>
                <a:cubicBezTo>
                  <a:pt x="9029" y="20604"/>
                  <a:pt x="9073" y="20636"/>
                  <a:pt x="9136" y="20663"/>
                </a:cubicBezTo>
                <a:cubicBezTo>
                  <a:pt x="9186" y="20683"/>
                  <a:pt x="9241" y="20655"/>
                  <a:pt x="9288" y="20677"/>
                </a:cubicBezTo>
                <a:cubicBezTo>
                  <a:pt x="9483" y="20764"/>
                  <a:pt x="9320" y="21303"/>
                  <a:pt x="9495" y="21473"/>
                </a:cubicBezTo>
                <a:cubicBezTo>
                  <a:pt x="9552" y="21528"/>
                  <a:pt x="9736" y="21514"/>
                  <a:pt x="9787" y="21453"/>
                </a:cubicBezTo>
                <a:cubicBezTo>
                  <a:pt x="9849" y="21377"/>
                  <a:pt x="9871" y="21186"/>
                  <a:pt x="9920" y="21083"/>
                </a:cubicBezTo>
                <a:cubicBezTo>
                  <a:pt x="9956" y="21008"/>
                  <a:pt x="10009" y="20973"/>
                  <a:pt x="10031" y="20886"/>
                </a:cubicBezTo>
                <a:cubicBezTo>
                  <a:pt x="10053" y="20797"/>
                  <a:pt x="10015" y="20722"/>
                  <a:pt x="10061" y="20644"/>
                </a:cubicBezTo>
                <a:cubicBezTo>
                  <a:pt x="10133" y="20522"/>
                  <a:pt x="10255" y="20577"/>
                  <a:pt x="10336" y="20504"/>
                </a:cubicBezTo>
                <a:cubicBezTo>
                  <a:pt x="10400" y="20447"/>
                  <a:pt x="10461" y="20257"/>
                  <a:pt x="10489" y="20158"/>
                </a:cubicBezTo>
                <a:cubicBezTo>
                  <a:pt x="10521" y="20037"/>
                  <a:pt x="10510" y="19794"/>
                  <a:pt x="10595" y="19739"/>
                </a:cubicBezTo>
                <a:cubicBezTo>
                  <a:pt x="10678" y="19894"/>
                  <a:pt x="10682" y="20100"/>
                  <a:pt x="10733" y="20280"/>
                </a:cubicBezTo>
                <a:cubicBezTo>
                  <a:pt x="10771" y="20420"/>
                  <a:pt x="10809" y="20562"/>
                  <a:pt x="10828" y="20721"/>
                </a:cubicBezTo>
                <a:cubicBezTo>
                  <a:pt x="10850" y="20904"/>
                  <a:pt x="10806" y="21079"/>
                  <a:pt x="10869" y="21249"/>
                </a:cubicBezTo>
                <a:cubicBezTo>
                  <a:pt x="10922" y="21392"/>
                  <a:pt x="11007" y="21469"/>
                  <a:pt x="11107" y="21491"/>
                </a:cubicBezTo>
                <a:cubicBezTo>
                  <a:pt x="11197" y="21510"/>
                  <a:pt x="11340" y="21519"/>
                  <a:pt x="11431" y="21492"/>
                </a:cubicBezTo>
                <a:cubicBezTo>
                  <a:pt x="11568" y="21451"/>
                  <a:pt x="11566" y="21330"/>
                  <a:pt x="11644" y="21185"/>
                </a:cubicBezTo>
                <a:cubicBezTo>
                  <a:pt x="11694" y="21089"/>
                  <a:pt x="11728" y="21010"/>
                  <a:pt x="11766" y="20905"/>
                </a:cubicBezTo>
                <a:cubicBezTo>
                  <a:pt x="11820" y="20755"/>
                  <a:pt x="11994" y="20623"/>
                  <a:pt x="11992" y="20448"/>
                </a:cubicBezTo>
                <a:cubicBezTo>
                  <a:pt x="12064" y="20497"/>
                  <a:pt x="12143" y="20562"/>
                  <a:pt x="12219" y="20622"/>
                </a:cubicBezTo>
                <a:cubicBezTo>
                  <a:pt x="12290" y="20677"/>
                  <a:pt x="12350" y="20666"/>
                  <a:pt x="12430" y="20699"/>
                </a:cubicBezTo>
                <a:cubicBezTo>
                  <a:pt x="12634" y="20783"/>
                  <a:pt x="12713" y="20788"/>
                  <a:pt x="12855" y="20517"/>
                </a:cubicBezTo>
                <a:cubicBezTo>
                  <a:pt x="12937" y="20361"/>
                  <a:pt x="13016" y="20159"/>
                  <a:pt x="13031" y="19955"/>
                </a:cubicBezTo>
                <a:cubicBezTo>
                  <a:pt x="13045" y="19749"/>
                  <a:pt x="13066" y="19337"/>
                  <a:pt x="13021" y="19145"/>
                </a:cubicBezTo>
                <a:cubicBezTo>
                  <a:pt x="12999" y="19051"/>
                  <a:pt x="12939" y="19011"/>
                  <a:pt x="12926" y="18903"/>
                </a:cubicBezTo>
                <a:cubicBezTo>
                  <a:pt x="12919" y="18846"/>
                  <a:pt x="12952" y="18756"/>
                  <a:pt x="12929" y="18705"/>
                </a:cubicBezTo>
                <a:cubicBezTo>
                  <a:pt x="12891" y="18622"/>
                  <a:pt x="12743" y="18653"/>
                  <a:pt x="12681" y="18680"/>
                </a:cubicBezTo>
                <a:cubicBezTo>
                  <a:pt x="12565" y="18731"/>
                  <a:pt x="12544" y="18737"/>
                  <a:pt x="12431" y="18641"/>
                </a:cubicBezTo>
                <a:cubicBezTo>
                  <a:pt x="12344" y="18567"/>
                  <a:pt x="12274" y="18536"/>
                  <a:pt x="12181" y="18502"/>
                </a:cubicBezTo>
                <a:cubicBezTo>
                  <a:pt x="11988" y="18430"/>
                  <a:pt x="11879" y="18307"/>
                  <a:pt x="11969" y="17995"/>
                </a:cubicBezTo>
                <a:cubicBezTo>
                  <a:pt x="11997" y="17899"/>
                  <a:pt x="12016" y="17807"/>
                  <a:pt x="12044" y="17712"/>
                </a:cubicBezTo>
                <a:cubicBezTo>
                  <a:pt x="12084" y="17574"/>
                  <a:pt x="12087" y="17551"/>
                  <a:pt x="12180" y="17529"/>
                </a:cubicBezTo>
                <a:cubicBezTo>
                  <a:pt x="12287" y="17504"/>
                  <a:pt x="12593" y="17634"/>
                  <a:pt x="12672" y="17519"/>
                </a:cubicBezTo>
                <a:cubicBezTo>
                  <a:pt x="12744" y="17414"/>
                  <a:pt x="12667" y="16905"/>
                  <a:pt x="12631" y="16805"/>
                </a:cubicBezTo>
                <a:cubicBezTo>
                  <a:pt x="12548" y="16569"/>
                  <a:pt x="12427" y="16463"/>
                  <a:pt x="12281" y="16357"/>
                </a:cubicBezTo>
                <a:cubicBezTo>
                  <a:pt x="12060" y="16198"/>
                  <a:pt x="12160" y="16554"/>
                  <a:pt x="12133" y="16767"/>
                </a:cubicBezTo>
                <a:cubicBezTo>
                  <a:pt x="12121" y="16859"/>
                  <a:pt x="12077" y="17049"/>
                  <a:pt x="12034" y="17113"/>
                </a:cubicBezTo>
                <a:cubicBezTo>
                  <a:pt x="12008" y="17152"/>
                  <a:pt x="11922" y="17190"/>
                  <a:pt x="11883" y="17228"/>
                </a:cubicBezTo>
                <a:cubicBezTo>
                  <a:pt x="11833" y="17277"/>
                  <a:pt x="11735" y="17330"/>
                  <a:pt x="11694" y="17386"/>
                </a:cubicBezTo>
                <a:cubicBezTo>
                  <a:pt x="11620" y="17486"/>
                  <a:pt x="11638" y="17524"/>
                  <a:pt x="11532" y="17533"/>
                </a:cubicBezTo>
                <a:cubicBezTo>
                  <a:pt x="11436" y="17542"/>
                  <a:pt x="11371" y="17504"/>
                  <a:pt x="11283" y="17468"/>
                </a:cubicBezTo>
                <a:cubicBezTo>
                  <a:pt x="11246" y="17452"/>
                  <a:pt x="11194" y="17469"/>
                  <a:pt x="11162" y="17443"/>
                </a:cubicBezTo>
                <a:cubicBezTo>
                  <a:pt x="11133" y="17420"/>
                  <a:pt x="11124" y="17373"/>
                  <a:pt x="11097" y="17347"/>
                </a:cubicBezTo>
                <a:cubicBezTo>
                  <a:pt x="10990" y="17241"/>
                  <a:pt x="10897" y="17194"/>
                  <a:pt x="10883" y="16967"/>
                </a:cubicBezTo>
                <a:cubicBezTo>
                  <a:pt x="10877" y="16864"/>
                  <a:pt x="10862" y="16658"/>
                  <a:pt x="10881" y="16558"/>
                </a:cubicBezTo>
                <a:cubicBezTo>
                  <a:pt x="10899" y="16463"/>
                  <a:pt x="10954" y="16438"/>
                  <a:pt x="10979" y="16353"/>
                </a:cubicBezTo>
                <a:cubicBezTo>
                  <a:pt x="10996" y="16298"/>
                  <a:pt x="10979" y="16237"/>
                  <a:pt x="10994" y="16175"/>
                </a:cubicBezTo>
                <a:cubicBezTo>
                  <a:pt x="11000" y="16150"/>
                  <a:pt x="11040" y="16106"/>
                  <a:pt x="11047" y="16082"/>
                </a:cubicBezTo>
                <a:cubicBezTo>
                  <a:pt x="11078" y="15982"/>
                  <a:pt x="11097" y="15881"/>
                  <a:pt x="11127" y="15785"/>
                </a:cubicBezTo>
                <a:cubicBezTo>
                  <a:pt x="11170" y="15648"/>
                  <a:pt x="11185" y="15593"/>
                  <a:pt x="11183" y="15432"/>
                </a:cubicBezTo>
                <a:cubicBezTo>
                  <a:pt x="11182" y="15324"/>
                  <a:pt x="11173" y="15211"/>
                  <a:pt x="11194" y="15107"/>
                </a:cubicBezTo>
                <a:cubicBezTo>
                  <a:pt x="11228" y="14933"/>
                  <a:pt x="11393" y="14795"/>
                  <a:pt x="11483" y="14705"/>
                </a:cubicBezTo>
                <a:cubicBezTo>
                  <a:pt x="11705" y="14486"/>
                  <a:pt x="11946" y="14357"/>
                  <a:pt x="12144" y="14079"/>
                </a:cubicBezTo>
                <a:cubicBezTo>
                  <a:pt x="12202" y="13999"/>
                  <a:pt x="12259" y="13968"/>
                  <a:pt x="12321" y="13900"/>
                </a:cubicBezTo>
                <a:cubicBezTo>
                  <a:pt x="12381" y="13832"/>
                  <a:pt x="12429" y="13758"/>
                  <a:pt x="12506" y="13697"/>
                </a:cubicBezTo>
                <a:cubicBezTo>
                  <a:pt x="12642" y="13589"/>
                  <a:pt x="12762" y="13434"/>
                  <a:pt x="12905" y="13414"/>
                </a:cubicBezTo>
                <a:cubicBezTo>
                  <a:pt x="13193" y="13373"/>
                  <a:pt x="13440" y="13080"/>
                  <a:pt x="13678" y="12829"/>
                </a:cubicBezTo>
                <a:cubicBezTo>
                  <a:pt x="13790" y="12710"/>
                  <a:pt x="13873" y="12558"/>
                  <a:pt x="13942" y="12368"/>
                </a:cubicBezTo>
                <a:cubicBezTo>
                  <a:pt x="13979" y="12269"/>
                  <a:pt x="13981" y="12185"/>
                  <a:pt x="14025" y="12102"/>
                </a:cubicBezTo>
                <a:cubicBezTo>
                  <a:pt x="14116" y="11931"/>
                  <a:pt x="14195" y="11970"/>
                  <a:pt x="14318" y="11963"/>
                </a:cubicBezTo>
                <a:cubicBezTo>
                  <a:pt x="14602" y="11945"/>
                  <a:pt x="14571" y="11120"/>
                  <a:pt x="14751" y="10876"/>
                </a:cubicBezTo>
                <a:cubicBezTo>
                  <a:pt x="14853" y="10737"/>
                  <a:pt x="14912" y="10816"/>
                  <a:pt x="14929" y="10590"/>
                </a:cubicBezTo>
                <a:cubicBezTo>
                  <a:pt x="14936" y="10485"/>
                  <a:pt x="14910" y="10362"/>
                  <a:pt x="14925" y="10261"/>
                </a:cubicBezTo>
                <a:cubicBezTo>
                  <a:pt x="14934" y="10198"/>
                  <a:pt x="14966" y="10193"/>
                  <a:pt x="14973" y="10137"/>
                </a:cubicBezTo>
                <a:cubicBezTo>
                  <a:pt x="14980" y="10087"/>
                  <a:pt x="14967" y="10025"/>
                  <a:pt x="14975" y="9979"/>
                </a:cubicBezTo>
                <a:cubicBezTo>
                  <a:pt x="15005" y="9834"/>
                  <a:pt x="15030" y="9839"/>
                  <a:pt x="15127" y="9880"/>
                </a:cubicBezTo>
                <a:cubicBezTo>
                  <a:pt x="15222" y="9919"/>
                  <a:pt x="15271" y="9964"/>
                  <a:pt x="15315" y="10102"/>
                </a:cubicBezTo>
                <a:cubicBezTo>
                  <a:pt x="15366" y="10267"/>
                  <a:pt x="15379" y="10353"/>
                  <a:pt x="15477" y="10449"/>
                </a:cubicBezTo>
                <a:cubicBezTo>
                  <a:pt x="15526" y="10498"/>
                  <a:pt x="15567" y="10563"/>
                  <a:pt x="15613" y="10610"/>
                </a:cubicBezTo>
                <a:cubicBezTo>
                  <a:pt x="15685" y="10686"/>
                  <a:pt x="15735" y="10670"/>
                  <a:pt x="15826" y="10669"/>
                </a:cubicBezTo>
                <a:cubicBezTo>
                  <a:pt x="15984" y="10668"/>
                  <a:pt x="16143" y="10656"/>
                  <a:pt x="16301" y="10668"/>
                </a:cubicBezTo>
                <a:cubicBezTo>
                  <a:pt x="16471" y="10681"/>
                  <a:pt x="16679" y="10728"/>
                  <a:pt x="16821" y="10862"/>
                </a:cubicBezTo>
                <a:cubicBezTo>
                  <a:pt x="16876" y="10915"/>
                  <a:pt x="16930" y="11008"/>
                  <a:pt x="16985" y="11056"/>
                </a:cubicBezTo>
                <a:cubicBezTo>
                  <a:pt x="17037" y="11100"/>
                  <a:pt x="17104" y="11067"/>
                  <a:pt x="17161" y="11090"/>
                </a:cubicBezTo>
                <a:cubicBezTo>
                  <a:pt x="17312" y="11152"/>
                  <a:pt x="17460" y="11152"/>
                  <a:pt x="17624" y="11153"/>
                </a:cubicBezTo>
                <a:cubicBezTo>
                  <a:pt x="17708" y="11154"/>
                  <a:pt x="17769" y="11169"/>
                  <a:pt x="17837" y="11094"/>
                </a:cubicBezTo>
                <a:cubicBezTo>
                  <a:pt x="17886" y="11039"/>
                  <a:pt x="17926" y="10963"/>
                  <a:pt x="17973" y="10911"/>
                </a:cubicBezTo>
                <a:cubicBezTo>
                  <a:pt x="17985" y="10898"/>
                  <a:pt x="17998" y="10884"/>
                  <a:pt x="18011" y="10867"/>
                </a:cubicBezTo>
                <a:cubicBezTo>
                  <a:pt x="17996" y="10741"/>
                  <a:pt x="18021" y="10542"/>
                  <a:pt x="18015" y="10409"/>
                </a:cubicBezTo>
                <a:cubicBezTo>
                  <a:pt x="18014" y="10394"/>
                  <a:pt x="18014" y="10377"/>
                  <a:pt x="18012" y="10363"/>
                </a:cubicBezTo>
                <a:cubicBezTo>
                  <a:pt x="18008" y="10330"/>
                  <a:pt x="17979" y="10161"/>
                  <a:pt x="17966" y="10123"/>
                </a:cubicBezTo>
                <a:cubicBezTo>
                  <a:pt x="17939" y="10041"/>
                  <a:pt x="17856" y="10005"/>
                  <a:pt x="17831" y="9921"/>
                </a:cubicBezTo>
                <a:cubicBezTo>
                  <a:pt x="17780" y="9753"/>
                  <a:pt x="17852" y="9510"/>
                  <a:pt x="17825" y="9332"/>
                </a:cubicBezTo>
                <a:cubicBezTo>
                  <a:pt x="17813" y="9253"/>
                  <a:pt x="17783" y="9213"/>
                  <a:pt x="17771" y="9137"/>
                </a:cubicBezTo>
                <a:cubicBezTo>
                  <a:pt x="17757" y="9044"/>
                  <a:pt x="17774" y="8907"/>
                  <a:pt x="17773" y="8810"/>
                </a:cubicBezTo>
                <a:cubicBezTo>
                  <a:pt x="17772" y="8622"/>
                  <a:pt x="17756" y="8499"/>
                  <a:pt x="17870" y="8405"/>
                </a:cubicBezTo>
                <a:cubicBezTo>
                  <a:pt x="17994" y="8306"/>
                  <a:pt x="18156" y="8299"/>
                  <a:pt x="18275" y="8185"/>
                </a:cubicBezTo>
                <a:cubicBezTo>
                  <a:pt x="18433" y="8034"/>
                  <a:pt x="18569" y="7645"/>
                  <a:pt x="18577" y="7369"/>
                </a:cubicBezTo>
                <a:cubicBezTo>
                  <a:pt x="18696" y="7325"/>
                  <a:pt x="18776" y="7269"/>
                  <a:pt x="18861" y="7113"/>
                </a:cubicBezTo>
                <a:cubicBezTo>
                  <a:pt x="18929" y="6986"/>
                  <a:pt x="18979" y="6816"/>
                  <a:pt x="19059" y="6704"/>
                </a:cubicBezTo>
                <a:cubicBezTo>
                  <a:pt x="19163" y="6558"/>
                  <a:pt x="19398" y="6628"/>
                  <a:pt x="19544" y="6628"/>
                </a:cubicBezTo>
                <a:cubicBezTo>
                  <a:pt x="19627" y="6628"/>
                  <a:pt x="19711" y="6633"/>
                  <a:pt x="19794" y="6629"/>
                </a:cubicBezTo>
                <a:cubicBezTo>
                  <a:pt x="19885" y="6624"/>
                  <a:pt x="19955" y="6570"/>
                  <a:pt x="20044" y="6546"/>
                </a:cubicBezTo>
                <a:cubicBezTo>
                  <a:pt x="20130" y="6522"/>
                  <a:pt x="20203" y="6514"/>
                  <a:pt x="20289" y="6458"/>
                </a:cubicBezTo>
                <a:cubicBezTo>
                  <a:pt x="20361" y="6411"/>
                  <a:pt x="20425" y="6330"/>
                  <a:pt x="20509" y="6316"/>
                </a:cubicBezTo>
                <a:cubicBezTo>
                  <a:pt x="20510" y="6418"/>
                  <a:pt x="20554" y="6457"/>
                  <a:pt x="20569" y="6544"/>
                </a:cubicBezTo>
                <a:cubicBezTo>
                  <a:pt x="20588" y="6663"/>
                  <a:pt x="20547" y="6688"/>
                  <a:pt x="20614" y="6796"/>
                </a:cubicBezTo>
                <a:cubicBezTo>
                  <a:pt x="20664" y="6876"/>
                  <a:pt x="20846" y="6938"/>
                  <a:pt x="20916" y="6953"/>
                </a:cubicBezTo>
                <a:cubicBezTo>
                  <a:pt x="21030" y="6979"/>
                  <a:pt x="21166" y="6926"/>
                  <a:pt x="21269" y="6872"/>
                </a:cubicBezTo>
                <a:cubicBezTo>
                  <a:pt x="21385" y="6812"/>
                  <a:pt x="21413" y="6688"/>
                  <a:pt x="21417" y="6507"/>
                </a:cubicBezTo>
                <a:cubicBezTo>
                  <a:pt x="21420" y="6332"/>
                  <a:pt x="21419" y="6156"/>
                  <a:pt x="21416" y="5982"/>
                </a:cubicBezTo>
                <a:cubicBezTo>
                  <a:pt x="21415" y="5854"/>
                  <a:pt x="21408" y="5763"/>
                  <a:pt x="21438" y="5643"/>
                </a:cubicBezTo>
                <a:cubicBezTo>
                  <a:pt x="21465" y="5529"/>
                  <a:pt x="21536" y="5427"/>
                  <a:pt x="21558" y="5311"/>
                </a:cubicBezTo>
                <a:cubicBezTo>
                  <a:pt x="21592" y="5116"/>
                  <a:pt x="21588" y="4864"/>
                  <a:pt x="21579" y="461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904FAC1E-73C4-42EB-9DD3-C193F4C95BDB}"/>
              </a:ext>
            </a:extLst>
          </p:cNvPr>
          <p:cNvGrpSpPr/>
          <p:nvPr/>
        </p:nvGrpSpPr>
        <p:grpSpPr>
          <a:xfrm>
            <a:off x="4527492" y="1931712"/>
            <a:ext cx="1850720" cy="1485880"/>
            <a:chOff x="6112381" y="1448990"/>
            <a:chExt cx="2498607" cy="2006047"/>
          </a:xfrm>
        </p:grpSpPr>
        <p:sp>
          <p:nvSpPr>
            <p:cNvPr id="364" name="Shape">
              <a:extLst>
                <a:ext uri="{FF2B5EF4-FFF2-40B4-BE49-F238E27FC236}">
                  <a16:creationId xmlns:a16="http://schemas.microsoft.com/office/drawing/2014/main" id="{0B38BDE9-3FB7-4724-B5B4-221FB0DD2980}"/>
                </a:ext>
              </a:extLst>
            </p:cNvPr>
            <p:cNvSpPr/>
            <p:nvPr/>
          </p:nvSpPr>
          <p:spPr>
            <a:xfrm>
              <a:off x="8103380" y="1738912"/>
              <a:ext cx="158836" cy="10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897" extrusionOk="0">
                  <a:moveTo>
                    <a:pt x="1956" y="10829"/>
                  </a:moveTo>
                  <a:cubicBezTo>
                    <a:pt x="2582" y="11418"/>
                    <a:pt x="2713" y="12238"/>
                    <a:pt x="3144" y="13052"/>
                  </a:cubicBezTo>
                  <a:cubicBezTo>
                    <a:pt x="3550" y="13823"/>
                    <a:pt x="4276" y="14169"/>
                    <a:pt x="4647" y="14959"/>
                  </a:cubicBezTo>
                  <a:cubicBezTo>
                    <a:pt x="4806" y="15299"/>
                    <a:pt x="4846" y="15724"/>
                    <a:pt x="5022" y="16106"/>
                  </a:cubicBezTo>
                  <a:cubicBezTo>
                    <a:pt x="5193" y="16483"/>
                    <a:pt x="5464" y="16920"/>
                    <a:pt x="5667" y="17272"/>
                  </a:cubicBezTo>
                  <a:cubicBezTo>
                    <a:pt x="5919" y="17703"/>
                    <a:pt x="6214" y="18153"/>
                    <a:pt x="6533" y="18408"/>
                  </a:cubicBezTo>
                  <a:cubicBezTo>
                    <a:pt x="6971" y="18760"/>
                    <a:pt x="7537" y="19337"/>
                    <a:pt x="8056" y="19191"/>
                  </a:cubicBezTo>
                  <a:cubicBezTo>
                    <a:pt x="8606" y="19039"/>
                    <a:pt x="8984" y="18286"/>
                    <a:pt x="9459" y="18056"/>
                  </a:cubicBezTo>
                  <a:cubicBezTo>
                    <a:pt x="9901" y="17837"/>
                    <a:pt x="10687" y="17989"/>
                    <a:pt x="11074" y="18213"/>
                  </a:cubicBezTo>
                  <a:cubicBezTo>
                    <a:pt x="11648" y="18547"/>
                    <a:pt x="11656" y="19452"/>
                    <a:pt x="12134" y="19883"/>
                  </a:cubicBezTo>
                  <a:cubicBezTo>
                    <a:pt x="12525" y="20236"/>
                    <a:pt x="13489" y="19950"/>
                    <a:pt x="13852" y="19665"/>
                  </a:cubicBezTo>
                  <a:cubicBezTo>
                    <a:pt x="14379" y="19246"/>
                    <a:pt x="14558" y="19173"/>
                    <a:pt x="15224" y="19179"/>
                  </a:cubicBezTo>
                  <a:cubicBezTo>
                    <a:pt x="15810" y="19185"/>
                    <a:pt x="16404" y="19143"/>
                    <a:pt x="16986" y="19173"/>
                  </a:cubicBezTo>
                  <a:cubicBezTo>
                    <a:pt x="17580" y="19209"/>
                    <a:pt x="17775" y="19665"/>
                    <a:pt x="18314" y="20035"/>
                  </a:cubicBezTo>
                  <a:cubicBezTo>
                    <a:pt x="18704" y="20302"/>
                    <a:pt x="21152" y="21523"/>
                    <a:pt x="21387" y="20485"/>
                  </a:cubicBezTo>
                  <a:cubicBezTo>
                    <a:pt x="21479" y="20090"/>
                    <a:pt x="21180" y="19926"/>
                    <a:pt x="21124" y="19574"/>
                  </a:cubicBezTo>
                  <a:cubicBezTo>
                    <a:pt x="21064" y="19197"/>
                    <a:pt x="21136" y="18614"/>
                    <a:pt x="21136" y="18213"/>
                  </a:cubicBezTo>
                  <a:cubicBezTo>
                    <a:pt x="21136" y="17509"/>
                    <a:pt x="21296" y="16386"/>
                    <a:pt x="20957" y="15857"/>
                  </a:cubicBezTo>
                  <a:cubicBezTo>
                    <a:pt x="20044" y="16853"/>
                    <a:pt x="19039" y="18098"/>
                    <a:pt x="17851" y="17661"/>
                  </a:cubicBezTo>
                  <a:cubicBezTo>
                    <a:pt x="17536" y="17545"/>
                    <a:pt x="17484" y="17303"/>
                    <a:pt x="17113" y="17248"/>
                  </a:cubicBezTo>
                  <a:cubicBezTo>
                    <a:pt x="16755" y="17193"/>
                    <a:pt x="16559" y="17333"/>
                    <a:pt x="16248" y="17035"/>
                  </a:cubicBezTo>
                  <a:cubicBezTo>
                    <a:pt x="15738" y="16556"/>
                    <a:pt x="15463" y="15669"/>
                    <a:pt x="15618" y="14764"/>
                  </a:cubicBezTo>
                  <a:cubicBezTo>
                    <a:pt x="15742" y="14042"/>
                    <a:pt x="16137" y="13513"/>
                    <a:pt x="16500" y="13052"/>
                  </a:cubicBezTo>
                  <a:cubicBezTo>
                    <a:pt x="16926" y="12511"/>
                    <a:pt x="17688" y="12171"/>
                    <a:pt x="17855" y="11321"/>
                  </a:cubicBezTo>
                  <a:cubicBezTo>
                    <a:pt x="18006" y="10538"/>
                    <a:pt x="17871" y="9900"/>
                    <a:pt x="18234" y="9196"/>
                  </a:cubicBezTo>
                  <a:cubicBezTo>
                    <a:pt x="18569" y="8552"/>
                    <a:pt x="19107" y="8273"/>
                    <a:pt x="19143" y="7283"/>
                  </a:cubicBezTo>
                  <a:cubicBezTo>
                    <a:pt x="19183" y="6196"/>
                    <a:pt x="18537" y="6512"/>
                    <a:pt x="17995" y="6524"/>
                  </a:cubicBezTo>
                  <a:cubicBezTo>
                    <a:pt x="17353" y="6536"/>
                    <a:pt x="17062" y="6439"/>
                    <a:pt x="16543" y="5856"/>
                  </a:cubicBezTo>
                  <a:cubicBezTo>
                    <a:pt x="15754" y="4969"/>
                    <a:pt x="14570" y="4216"/>
                    <a:pt x="13581" y="4228"/>
                  </a:cubicBezTo>
                  <a:cubicBezTo>
                    <a:pt x="12597" y="4241"/>
                    <a:pt x="11261" y="4575"/>
                    <a:pt x="10324" y="4149"/>
                  </a:cubicBezTo>
                  <a:cubicBezTo>
                    <a:pt x="9810" y="3919"/>
                    <a:pt x="9443" y="3208"/>
                    <a:pt x="8949" y="3063"/>
                  </a:cubicBezTo>
                  <a:cubicBezTo>
                    <a:pt x="8414" y="2905"/>
                    <a:pt x="7824" y="3269"/>
                    <a:pt x="7298" y="3002"/>
                  </a:cubicBezTo>
                  <a:cubicBezTo>
                    <a:pt x="6804" y="2747"/>
                    <a:pt x="6525" y="1988"/>
                    <a:pt x="6150" y="1581"/>
                  </a:cubicBezTo>
                  <a:cubicBezTo>
                    <a:pt x="5919" y="1326"/>
                    <a:pt x="5560" y="1119"/>
                    <a:pt x="5293" y="864"/>
                  </a:cubicBezTo>
                  <a:cubicBezTo>
                    <a:pt x="5074" y="652"/>
                    <a:pt x="4799" y="433"/>
                    <a:pt x="4539" y="378"/>
                  </a:cubicBezTo>
                  <a:cubicBezTo>
                    <a:pt x="4260" y="312"/>
                    <a:pt x="4033" y="306"/>
                    <a:pt x="3782" y="208"/>
                  </a:cubicBezTo>
                  <a:cubicBezTo>
                    <a:pt x="3563" y="123"/>
                    <a:pt x="3419" y="32"/>
                    <a:pt x="3156" y="14"/>
                  </a:cubicBezTo>
                  <a:cubicBezTo>
                    <a:pt x="2737" y="-16"/>
                    <a:pt x="1848" y="-77"/>
                    <a:pt x="1769" y="785"/>
                  </a:cubicBezTo>
                  <a:cubicBezTo>
                    <a:pt x="1785" y="3676"/>
                    <a:pt x="1458" y="4162"/>
                    <a:pt x="1211" y="5000"/>
                  </a:cubicBezTo>
                  <a:cubicBezTo>
                    <a:pt x="987" y="5747"/>
                    <a:pt x="573" y="6093"/>
                    <a:pt x="258" y="6718"/>
                  </a:cubicBezTo>
                  <a:cubicBezTo>
                    <a:pt x="-121" y="7471"/>
                    <a:pt x="-65" y="8400"/>
                    <a:pt x="310" y="9220"/>
                  </a:cubicBezTo>
                  <a:cubicBezTo>
                    <a:pt x="704" y="10082"/>
                    <a:pt x="1409" y="10313"/>
                    <a:pt x="1956" y="10829"/>
                  </a:cubicBezTo>
                  <a:close/>
                </a:path>
              </a:pathLst>
            </a:custGeom>
            <a:solidFill>
              <a:srgbClr val="9F9C9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5" name="Shape">
              <a:extLst>
                <a:ext uri="{FF2B5EF4-FFF2-40B4-BE49-F238E27FC236}">
                  <a16:creationId xmlns:a16="http://schemas.microsoft.com/office/drawing/2014/main" id="{971E64C0-4C5C-4835-ACCE-E20EB133ADC6}"/>
                </a:ext>
              </a:extLst>
            </p:cNvPr>
            <p:cNvSpPr/>
            <p:nvPr/>
          </p:nvSpPr>
          <p:spPr>
            <a:xfrm>
              <a:off x="6112381" y="1448990"/>
              <a:ext cx="2498607" cy="200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87" extrusionOk="0">
                  <a:moveTo>
                    <a:pt x="21552" y="10535"/>
                  </a:moveTo>
                  <a:cubicBezTo>
                    <a:pt x="21526" y="10502"/>
                    <a:pt x="21482" y="10492"/>
                    <a:pt x="21458" y="10464"/>
                  </a:cubicBezTo>
                  <a:cubicBezTo>
                    <a:pt x="21427" y="10428"/>
                    <a:pt x="21416" y="10341"/>
                    <a:pt x="21398" y="10294"/>
                  </a:cubicBezTo>
                  <a:cubicBezTo>
                    <a:pt x="21379" y="10248"/>
                    <a:pt x="21344" y="10203"/>
                    <a:pt x="21332" y="10153"/>
                  </a:cubicBezTo>
                  <a:cubicBezTo>
                    <a:pt x="21320" y="10100"/>
                    <a:pt x="21329" y="10029"/>
                    <a:pt x="21329" y="9973"/>
                  </a:cubicBezTo>
                  <a:cubicBezTo>
                    <a:pt x="21329" y="9918"/>
                    <a:pt x="21337" y="9865"/>
                    <a:pt x="21344" y="9812"/>
                  </a:cubicBezTo>
                  <a:cubicBezTo>
                    <a:pt x="21354" y="9744"/>
                    <a:pt x="21388" y="9695"/>
                    <a:pt x="21376" y="9622"/>
                  </a:cubicBezTo>
                  <a:cubicBezTo>
                    <a:pt x="21372" y="9595"/>
                    <a:pt x="21361" y="9569"/>
                    <a:pt x="21350" y="9545"/>
                  </a:cubicBezTo>
                  <a:cubicBezTo>
                    <a:pt x="21336" y="9517"/>
                    <a:pt x="21315" y="9508"/>
                    <a:pt x="21300" y="9485"/>
                  </a:cubicBezTo>
                  <a:cubicBezTo>
                    <a:pt x="21295" y="9479"/>
                    <a:pt x="21280" y="9444"/>
                    <a:pt x="21277" y="9435"/>
                  </a:cubicBezTo>
                  <a:cubicBezTo>
                    <a:pt x="21267" y="9413"/>
                    <a:pt x="21255" y="9386"/>
                    <a:pt x="21250" y="9360"/>
                  </a:cubicBezTo>
                  <a:cubicBezTo>
                    <a:pt x="21242" y="9313"/>
                    <a:pt x="21249" y="9257"/>
                    <a:pt x="21249" y="9209"/>
                  </a:cubicBezTo>
                  <a:cubicBezTo>
                    <a:pt x="21249" y="9183"/>
                    <a:pt x="21252" y="9154"/>
                    <a:pt x="21249" y="9128"/>
                  </a:cubicBezTo>
                  <a:cubicBezTo>
                    <a:pt x="21247" y="9102"/>
                    <a:pt x="21236" y="9093"/>
                    <a:pt x="21232" y="9069"/>
                  </a:cubicBezTo>
                  <a:cubicBezTo>
                    <a:pt x="21227" y="9045"/>
                    <a:pt x="21225" y="8984"/>
                    <a:pt x="21227" y="8941"/>
                  </a:cubicBezTo>
                  <a:cubicBezTo>
                    <a:pt x="21198" y="8941"/>
                    <a:pt x="21169" y="8941"/>
                    <a:pt x="21143" y="8947"/>
                  </a:cubicBezTo>
                  <a:cubicBezTo>
                    <a:pt x="21115" y="8953"/>
                    <a:pt x="21084" y="8975"/>
                    <a:pt x="21055" y="8986"/>
                  </a:cubicBezTo>
                  <a:cubicBezTo>
                    <a:pt x="21020" y="8998"/>
                    <a:pt x="21008" y="9017"/>
                    <a:pt x="20983" y="9048"/>
                  </a:cubicBezTo>
                  <a:cubicBezTo>
                    <a:pt x="20934" y="9109"/>
                    <a:pt x="20878" y="9150"/>
                    <a:pt x="20812" y="9169"/>
                  </a:cubicBezTo>
                  <a:cubicBezTo>
                    <a:pt x="20780" y="9179"/>
                    <a:pt x="20748" y="9191"/>
                    <a:pt x="20715" y="9204"/>
                  </a:cubicBezTo>
                  <a:cubicBezTo>
                    <a:pt x="20700" y="9210"/>
                    <a:pt x="20703" y="9226"/>
                    <a:pt x="20684" y="9216"/>
                  </a:cubicBezTo>
                  <a:cubicBezTo>
                    <a:pt x="20667" y="9208"/>
                    <a:pt x="20669" y="9185"/>
                    <a:pt x="20661" y="9169"/>
                  </a:cubicBezTo>
                  <a:cubicBezTo>
                    <a:pt x="20627" y="9104"/>
                    <a:pt x="20588" y="9045"/>
                    <a:pt x="20530" y="9030"/>
                  </a:cubicBezTo>
                  <a:cubicBezTo>
                    <a:pt x="20514" y="9026"/>
                    <a:pt x="20498" y="9031"/>
                    <a:pt x="20483" y="9027"/>
                  </a:cubicBezTo>
                  <a:cubicBezTo>
                    <a:pt x="20465" y="9022"/>
                    <a:pt x="20452" y="9010"/>
                    <a:pt x="20433" y="9008"/>
                  </a:cubicBezTo>
                  <a:cubicBezTo>
                    <a:pt x="20389" y="9001"/>
                    <a:pt x="20355" y="9010"/>
                    <a:pt x="20313" y="8993"/>
                  </a:cubicBezTo>
                  <a:cubicBezTo>
                    <a:pt x="20284" y="8982"/>
                    <a:pt x="20240" y="8971"/>
                    <a:pt x="20215" y="8949"/>
                  </a:cubicBezTo>
                  <a:cubicBezTo>
                    <a:pt x="20189" y="8925"/>
                    <a:pt x="20193" y="8895"/>
                    <a:pt x="20185" y="8857"/>
                  </a:cubicBezTo>
                  <a:cubicBezTo>
                    <a:pt x="20177" y="8820"/>
                    <a:pt x="20169" y="8800"/>
                    <a:pt x="20168" y="8757"/>
                  </a:cubicBezTo>
                  <a:cubicBezTo>
                    <a:pt x="20168" y="8707"/>
                    <a:pt x="20152" y="8667"/>
                    <a:pt x="20128" y="8626"/>
                  </a:cubicBezTo>
                  <a:cubicBezTo>
                    <a:pt x="20103" y="8585"/>
                    <a:pt x="20055" y="8532"/>
                    <a:pt x="20043" y="8482"/>
                  </a:cubicBezTo>
                  <a:cubicBezTo>
                    <a:pt x="20029" y="8424"/>
                    <a:pt x="20002" y="8301"/>
                    <a:pt x="20031" y="8245"/>
                  </a:cubicBezTo>
                  <a:cubicBezTo>
                    <a:pt x="20048" y="8211"/>
                    <a:pt x="20089" y="8209"/>
                    <a:pt x="20113" y="8185"/>
                  </a:cubicBezTo>
                  <a:cubicBezTo>
                    <a:pt x="20120" y="8178"/>
                    <a:pt x="20133" y="8164"/>
                    <a:pt x="20137" y="8153"/>
                  </a:cubicBezTo>
                  <a:cubicBezTo>
                    <a:pt x="20152" y="8117"/>
                    <a:pt x="20139" y="8124"/>
                    <a:pt x="20124" y="8099"/>
                  </a:cubicBezTo>
                  <a:cubicBezTo>
                    <a:pt x="20100" y="8059"/>
                    <a:pt x="20110" y="8043"/>
                    <a:pt x="20105" y="7994"/>
                  </a:cubicBezTo>
                  <a:cubicBezTo>
                    <a:pt x="20098" y="7929"/>
                    <a:pt x="20051" y="7944"/>
                    <a:pt x="20007" y="7944"/>
                  </a:cubicBezTo>
                  <a:cubicBezTo>
                    <a:pt x="19975" y="7944"/>
                    <a:pt x="19943" y="7944"/>
                    <a:pt x="19911" y="7944"/>
                  </a:cubicBezTo>
                  <a:cubicBezTo>
                    <a:pt x="19896" y="7944"/>
                    <a:pt x="19877" y="7939"/>
                    <a:pt x="19862" y="7942"/>
                  </a:cubicBezTo>
                  <a:cubicBezTo>
                    <a:pt x="19836" y="7949"/>
                    <a:pt x="19817" y="7975"/>
                    <a:pt x="19791" y="7983"/>
                  </a:cubicBezTo>
                  <a:cubicBezTo>
                    <a:pt x="19725" y="8002"/>
                    <a:pt x="19664" y="8038"/>
                    <a:pt x="19592" y="8025"/>
                  </a:cubicBezTo>
                  <a:cubicBezTo>
                    <a:pt x="19520" y="8012"/>
                    <a:pt x="19472" y="7920"/>
                    <a:pt x="19458" y="7844"/>
                  </a:cubicBezTo>
                  <a:cubicBezTo>
                    <a:pt x="19451" y="7804"/>
                    <a:pt x="19468" y="7776"/>
                    <a:pt x="19440" y="7743"/>
                  </a:cubicBezTo>
                  <a:cubicBezTo>
                    <a:pt x="19413" y="7711"/>
                    <a:pt x="19373" y="7723"/>
                    <a:pt x="19338" y="7723"/>
                  </a:cubicBezTo>
                  <a:cubicBezTo>
                    <a:pt x="19257" y="7723"/>
                    <a:pt x="19170" y="7680"/>
                    <a:pt x="19088" y="7701"/>
                  </a:cubicBezTo>
                  <a:cubicBezTo>
                    <a:pt x="19067" y="7707"/>
                    <a:pt x="19059" y="7730"/>
                    <a:pt x="19040" y="7739"/>
                  </a:cubicBezTo>
                  <a:cubicBezTo>
                    <a:pt x="19018" y="7750"/>
                    <a:pt x="18993" y="7738"/>
                    <a:pt x="18969" y="7744"/>
                  </a:cubicBezTo>
                  <a:cubicBezTo>
                    <a:pt x="18951" y="7749"/>
                    <a:pt x="18938" y="7761"/>
                    <a:pt x="18919" y="7764"/>
                  </a:cubicBezTo>
                  <a:cubicBezTo>
                    <a:pt x="18902" y="7766"/>
                    <a:pt x="18881" y="7755"/>
                    <a:pt x="18866" y="7767"/>
                  </a:cubicBezTo>
                  <a:cubicBezTo>
                    <a:pt x="18836" y="7789"/>
                    <a:pt x="18854" y="7833"/>
                    <a:pt x="18814" y="7844"/>
                  </a:cubicBezTo>
                  <a:cubicBezTo>
                    <a:pt x="18784" y="7853"/>
                    <a:pt x="18740" y="7843"/>
                    <a:pt x="18708" y="7843"/>
                  </a:cubicBezTo>
                  <a:cubicBezTo>
                    <a:pt x="18686" y="7843"/>
                    <a:pt x="18616" y="7828"/>
                    <a:pt x="18597" y="7844"/>
                  </a:cubicBezTo>
                  <a:cubicBezTo>
                    <a:pt x="18582" y="7857"/>
                    <a:pt x="18566" y="7918"/>
                    <a:pt x="18560" y="7943"/>
                  </a:cubicBezTo>
                  <a:cubicBezTo>
                    <a:pt x="18542" y="8021"/>
                    <a:pt x="18547" y="8146"/>
                    <a:pt x="18488" y="8201"/>
                  </a:cubicBezTo>
                  <a:cubicBezTo>
                    <a:pt x="18475" y="8214"/>
                    <a:pt x="18457" y="8201"/>
                    <a:pt x="18446" y="8223"/>
                  </a:cubicBezTo>
                  <a:cubicBezTo>
                    <a:pt x="18438" y="8238"/>
                    <a:pt x="18443" y="8268"/>
                    <a:pt x="18444" y="8285"/>
                  </a:cubicBezTo>
                  <a:cubicBezTo>
                    <a:pt x="18444" y="8304"/>
                    <a:pt x="18446" y="8326"/>
                    <a:pt x="18444" y="8345"/>
                  </a:cubicBezTo>
                  <a:cubicBezTo>
                    <a:pt x="18442" y="8370"/>
                    <a:pt x="18434" y="8377"/>
                    <a:pt x="18429" y="8397"/>
                  </a:cubicBezTo>
                  <a:cubicBezTo>
                    <a:pt x="18425" y="8415"/>
                    <a:pt x="18427" y="8429"/>
                    <a:pt x="18420" y="8446"/>
                  </a:cubicBezTo>
                  <a:cubicBezTo>
                    <a:pt x="18413" y="8463"/>
                    <a:pt x="18397" y="8472"/>
                    <a:pt x="18388" y="8486"/>
                  </a:cubicBezTo>
                  <a:cubicBezTo>
                    <a:pt x="18382" y="8497"/>
                    <a:pt x="18379" y="8517"/>
                    <a:pt x="18372" y="8527"/>
                  </a:cubicBezTo>
                  <a:cubicBezTo>
                    <a:pt x="18360" y="8542"/>
                    <a:pt x="18347" y="8540"/>
                    <a:pt x="18334" y="8551"/>
                  </a:cubicBezTo>
                  <a:cubicBezTo>
                    <a:pt x="18315" y="8568"/>
                    <a:pt x="18306" y="8598"/>
                    <a:pt x="18283" y="8607"/>
                  </a:cubicBezTo>
                  <a:cubicBezTo>
                    <a:pt x="18249" y="8622"/>
                    <a:pt x="18187" y="8606"/>
                    <a:pt x="18150" y="8606"/>
                  </a:cubicBezTo>
                  <a:cubicBezTo>
                    <a:pt x="18113" y="8606"/>
                    <a:pt x="18077" y="8604"/>
                    <a:pt x="18040" y="8606"/>
                  </a:cubicBezTo>
                  <a:cubicBezTo>
                    <a:pt x="18006" y="8608"/>
                    <a:pt x="17980" y="8632"/>
                    <a:pt x="17952" y="8647"/>
                  </a:cubicBezTo>
                  <a:cubicBezTo>
                    <a:pt x="17933" y="8657"/>
                    <a:pt x="17906" y="8679"/>
                    <a:pt x="17886" y="8685"/>
                  </a:cubicBezTo>
                  <a:cubicBezTo>
                    <a:pt x="17855" y="8696"/>
                    <a:pt x="17815" y="8687"/>
                    <a:pt x="17782" y="8687"/>
                  </a:cubicBezTo>
                  <a:cubicBezTo>
                    <a:pt x="17712" y="8688"/>
                    <a:pt x="17659" y="8605"/>
                    <a:pt x="17589" y="8607"/>
                  </a:cubicBezTo>
                  <a:cubicBezTo>
                    <a:pt x="17562" y="8607"/>
                    <a:pt x="17527" y="8616"/>
                    <a:pt x="17511" y="8583"/>
                  </a:cubicBezTo>
                  <a:cubicBezTo>
                    <a:pt x="17498" y="8553"/>
                    <a:pt x="17508" y="8493"/>
                    <a:pt x="17516" y="8466"/>
                  </a:cubicBezTo>
                  <a:cubicBezTo>
                    <a:pt x="17534" y="8405"/>
                    <a:pt x="17584" y="8346"/>
                    <a:pt x="17628" y="8311"/>
                  </a:cubicBezTo>
                  <a:cubicBezTo>
                    <a:pt x="17662" y="8283"/>
                    <a:pt x="17681" y="8278"/>
                    <a:pt x="17686" y="8225"/>
                  </a:cubicBezTo>
                  <a:cubicBezTo>
                    <a:pt x="17690" y="8174"/>
                    <a:pt x="17682" y="8134"/>
                    <a:pt x="17698" y="8084"/>
                  </a:cubicBezTo>
                  <a:cubicBezTo>
                    <a:pt x="17710" y="8043"/>
                    <a:pt x="17723" y="8026"/>
                    <a:pt x="17706" y="7984"/>
                  </a:cubicBezTo>
                  <a:cubicBezTo>
                    <a:pt x="17692" y="7949"/>
                    <a:pt x="17670" y="7906"/>
                    <a:pt x="17644" y="7883"/>
                  </a:cubicBezTo>
                  <a:cubicBezTo>
                    <a:pt x="17615" y="7858"/>
                    <a:pt x="17566" y="7847"/>
                    <a:pt x="17532" y="7842"/>
                  </a:cubicBezTo>
                  <a:cubicBezTo>
                    <a:pt x="17488" y="7837"/>
                    <a:pt x="17469" y="7848"/>
                    <a:pt x="17459" y="7904"/>
                  </a:cubicBezTo>
                  <a:cubicBezTo>
                    <a:pt x="17446" y="7982"/>
                    <a:pt x="17427" y="8058"/>
                    <a:pt x="17410" y="8133"/>
                  </a:cubicBezTo>
                  <a:cubicBezTo>
                    <a:pt x="17404" y="8161"/>
                    <a:pt x="17395" y="8152"/>
                    <a:pt x="17398" y="8184"/>
                  </a:cubicBezTo>
                  <a:cubicBezTo>
                    <a:pt x="17401" y="8209"/>
                    <a:pt x="17412" y="8214"/>
                    <a:pt x="17408" y="8241"/>
                  </a:cubicBezTo>
                  <a:cubicBezTo>
                    <a:pt x="17404" y="8267"/>
                    <a:pt x="17379" y="8297"/>
                    <a:pt x="17363" y="8316"/>
                  </a:cubicBezTo>
                  <a:cubicBezTo>
                    <a:pt x="17347" y="8335"/>
                    <a:pt x="17335" y="8373"/>
                    <a:pt x="17322" y="8385"/>
                  </a:cubicBezTo>
                  <a:cubicBezTo>
                    <a:pt x="17293" y="8412"/>
                    <a:pt x="17234" y="8355"/>
                    <a:pt x="17217" y="8405"/>
                  </a:cubicBezTo>
                  <a:cubicBezTo>
                    <a:pt x="17200" y="8449"/>
                    <a:pt x="17236" y="8492"/>
                    <a:pt x="17186" y="8523"/>
                  </a:cubicBezTo>
                  <a:cubicBezTo>
                    <a:pt x="17157" y="8541"/>
                    <a:pt x="17124" y="8547"/>
                    <a:pt x="17095" y="8567"/>
                  </a:cubicBezTo>
                  <a:cubicBezTo>
                    <a:pt x="17061" y="8591"/>
                    <a:pt x="17048" y="8607"/>
                    <a:pt x="17008" y="8607"/>
                  </a:cubicBezTo>
                  <a:cubicBezTo>
                    <a:pt x="16972" y="8606"/>
                    <a:pt x="16949" y="8611"/>
                    <a:pt x="16918" y="8588"/>
                  </a:cubicBezTo>
                  <a:cubicBezTo>
                    <a:pt x="16836" y="8525"/>
                    <a:pt x="16857" y="8428"/>
                    <a:pt x="16848" y="8325"/>
                  </a:cubicBezTo>
                  <a:cubicBezTo>
                    <a:pt x="16845" y="8290"/>
                    <a:pt x="16826" y="8272"/>
                    <a:pt x="16819" y="8241"/>
                  </a:cubicBezTo>
                  <a:cubicBezTo>
                    <a:pt x="16809" y="8199"/>
                    <a:pt x="16810" y="8158"/>
                    <a:pt x="16797" y="8115"/>
                  </a:cubicBezTo>
                  <a:cubicBezTo>
                    <a:pt x="16788" y="8085"/>
                    <a:pt x="16768" y="8046"/>
                    <a:pt x="16751" y="8024"/>
                  </a:cubicBezTo>
                  <a:cubicBezTo>
                    <a:pt x="16736" y="8005"/>
                    <a:pt x="16744" y="8008"/>
                    <a:pt x="16719" y="8004"/>
                  </a:cubicBezTo>
                  <a:cubicBezTo>
                    <a:pt x="16701" y="8001"/>
                    <a:pt x="16681" y="8004"/>
                    <a:pt x="16662" y="8004"/>
                  </a:cubicBezTo>
                  <a:cubicBezTo>
                    <a:pt x="16602" y="8004"/>
                    <a:pt x="16521" y="8022"/>
                    <a:pt x="16463" y="8001"/>
                  </a:cubicBezTo>
                  <a:cubicBezTo>
                    <a:pt x="16459" y="7947"/>
                    <a:pt x="16443" y="7876"/>
                    <a:pt x="16413" y="7834"/>
                  </a:cubicBezTo>
                  <a:cubicBezTo>
                    <a:pt x="16393" y="7806"/>
                    <a:pt x="16357" y="7783"/>
                    <a:pt x="16332" y="7763"/>
                  </a:cubicBezTo>
                  <a:cubicBezTo>
                    <a:pt x="16300" y="7739"/>
                    <a:pt x="16280" y="7709"/>
                    <a:pt x="16255" y="7677"/>
                  </a:cubicBezTo>
                  <a:cubicBezTo>
                    <a:pt x="16211" y="7622"/>
                    <a:pt x="16180" y="7558"/>
                    <a:pt x="16138" y="7501"/>
                  </a:cubicBezTo>
                  <a:cubicBezTo>
                    <a:pt x="16125" y="7482"/>
                    <a:pt x="16107" y="7457"/>
                    <a:pt x="16093" y="7441"/>
                  </a:cubicBezTo>
                  <a:cubicBezTo>
                    <a:pt x="16082" y="7427"/>
                    <a:pt x="16068" y="7420"/>
                    <a:pt x="16057" y="7407"/>
                  </a:cubicBezTo>
                  <a:cubicBezTo>
                    <a:pt x="16038" y="7386"/>
                    <a:pt x="16039" y="7353"/>
                    <a:pt x="16028" y="7326"/>
                  </a:cubicBezTo>
                  <a:cubicBezTo>
                    <a:pt x="16062" y="7290"/>
                    <a:pt x="16092" y="7257"/>
                    <a:pt x="16110" y="7205"/>
                  </a:cubicBezTo>
                  <a:cubicBezTo>
                    <a:pt x="16119" y="7179"/>
                    <a:pt x="16123" y="7163"/>
                    <a:pt x="16122" y="7130"/>
                  </a:cubicBezTo>
                  <a:cubicBezTo>
                    <a:pt x="16121" y="7077"/>
                    <a:pt x="16128" y="7075"/>
                    <a:pt x="16145" y="7030"/>
                  </a:cubicBezTo>
                  <a:cubicBezTo>
                    <a:pt x="16169" y="6964"/>
                    <a:pt x="16146" y="6904"/>
                    <a:pt x="16137" y="6839"/>
                  </a:cubicBezTo>
                  <a:cubicBezTo>
                    <a:pt x="16135" y="6822"/>
                    <a:pt x="16140" y="6806"/>
                    <a:pt x="16137" y="6788"/>
                  </a:cubicBezTo>
                  <a:cubicBezTo>
                    <a:pt x="16134" y="6771"/>
                    <a:pt x="16124" y="6757"/>
                    <a:pt x="16121" y="6738"/>
                  </a:cubicBezTo>
                  <a:cubicBezTo>
                    <a:pt x="16116" y="6707"/>
                    <a:pt x="16125" y="6674"/>
                    <a:pt x="16118" y="6643"/>
                  </a:cubicBezTo>
                  <a:cubicBezTo>
                    <a:pt x="16104" y="6575"/>
                    <a:pt x="16088" y="6503"/>
                    <a:pt x="16089" y="6428"/>
                  </a:cubicBezTo>
                  <a:cubicBezTo>
                    <a:pt x="16091" y="6373"/>
                    <a:pt x="16098" y="6379"/>
                    <a:pt x="16128" y="6344"/>
                  </a:cubicBezTo>
                  <a:cubicBezTo>
                    <a:pt x="16142" y="6327"/>
                    <a:pt x="16156" y="6308"/>
                    <a:pt x="16170" y="6291"/>
                  </a:cubicBezTo>
                  <a:cubicBezTo>
                    <a:pt x="16213" y="6241"/>
                    <a:pt x="16243" y="6193"/>
                    <a:pt x="16235" y="6115"/>
                  </a:cubicBezTo>
                  <a:cubicBezTo>
                    <a:pt x="16228" y="6042"/>
                    <a:pt x="16160" y="6039"/>
                    <a:pt x="16143" y="5973"/>
                  </a:cubicBezTo>
                  <a:cubicBezTo>
                    <a:pt x="16161" y="5946"/>
                    <a:pt x="16194" y="5903"/>
                    <a:pt x="16225" y="5916"/>
                  </a:cubicBezTo>
                  <a:cubicBezTo>
                    <a:pt x="16240" y="5922"/>
                    <a:pt x="16245" y="5944"/>
                    <a:pt x="16257" y="5955"/>
                  </a:cubicBezTo>
                  <a:cubicBezTo>
                    <a:pt x="16276" y="5972"/>
                    <a:pt x="16301" y="5968"/>
                    <a:pt x="16315" y="5986"/>
                  </a:cubicBezTo>
                  <a:cubicBezTo>
                    <a:pt x="16340" y="5957"/>
                    <a:pt x="16373" y="5939"/>
                    <a:pt x="16381" y="5894"/>
                  </a:cubicBezTo>
                  <a:cubicBezTo>
                    <a:pt x="16387" y="5852"/>
                    <a:pt x="16371" y="5821"/>
                    <a:pt x="16365" y="5783"/>
                  </a:cubicBezTo>
                  <a:cubicBezTo>
                    <a:pt x="16360" y="5750"/>
                    <a:pt x="16362" y="5708"/>
                    <a:pt x="16363" y="5673"/>
                  </a:cubicBezTo>
                  <a:cubicBezTo>
                    <a:pt x="16364" y="5626"/>
                    <a:pt x="16387" y="5607"/>
                    <a:pt x="16406" y="5568"/>
                  </a:cubicBezTo>
                  <a:cubicBezTo>
                    <a:pt x="16377" y="5519"/>
                    <a:pt x="16353" y="5484"/>
                    <a:pt x="16307" y="5462"/>
                  </a:cubicBezTo>
                  <a:cubicBezTo>
                    <a:pt x="16253" y="5435"/>
                    <a:pt x="16248" y="5413"/>
                    <a:pt x="16236" y="5342"/>
                  </a:cubicBezTo>
                  <a:cubicBezTo>
                    <a:pt x="16225" y="5278"/>
                    <a:pt x="16240" y="5243"/>
                    <a:pt x="16263" y="5191"/>
                  </a:cubicBezTo>
                  <a:cubicBezTo>
                    <a:pt x="16286" y="5137"/>
                    <a:pt x="16311" y="5097"/>
                    <a:pt x="16296" y="5033"/>
                  </a:cubicBezTo>
                  <a:cubicBezTo>
                    <a:pt x="16259" y="5029"/>
                    <a:pt x="16240" y="5012"/>
                    <a:pt x="16202" y="5010"/>
                  </a:cubicBezTo>
                  <a:cubicBezTo>
                    <a:pt x="16169" y="5009"/>
                    <a:pt x="16127" y="4983"/>
                    <a:pt x="16111" y="4945"/>
                  </a:cubicBezTo>
                  <a:cubicBezTo>
                    <a:pt x="16152" y="4907"/>
                    <a:pt x="16196" y="4871"/>
                    <a:pt x="16238" y="4834"/>
                  </a:cubicBezTo>
                  <a:cubicBezTo>
                    <a:pt x="16258" y="4817"/>
                    <a:pt x="16286" y="4792"/>
                    <a:pt x="16300" y="4769"/>
                  </a:cubicBezTo>
                  <a:cubicBezTo>
                    <a:pt x="16318" y="4737"/>
                    <a:pt x="16315" y="4722"/>
                    <a:pt x="16315" y="4678"/>
                  </a:cubicBezTo>
                  <a:cubicBezTo>
                    <a:pt x="16315" y="4614"/>
                    <a:pt x="16315" y="4551"/>
                    <a:pt x="16315" y="4487"/>
                  </a:cubicBezTo>
                  <a:cubicBezTo>
                    <a:pt x="16315" y="4415"/>
                    <a:pt x="16319" y="4371"/>
                    <a:pt x="16255" y="4346"/>
                  </a:cubicBezTo>
                  <a:cubicBezTo>
                    <a:pt x="16300" y="4304"/>
                    <a:pt x="16387" y="4326"/>
                    <a:pt x="16443" y="4326"/>
                  </a:cubicBezTo>
                  <a:cubicBezTo>
                    <a:pt x="16469" y="4326"/>
                    <a:pt x="16500" y="4333"/>
                    <a:pt x="16525" y="4327"/>
                  </a:cubicBezTo>
                  <a:cubicBezTo>
                    <a:pt x="16552" y="4321"/>
                    <a:pt x="16568" y="4307"/>
                    <a:pt x="16597" y="4306"/>
                  </a:cubicBezTo>
                  <a:cubicBezTo>
                    <a:pt x="16643" y="4305"/>
                    <a:pt x="16689" y="4306"/>
                    <a:pt x="16735" y="4306"/>
                  </a:cubicBezTo>
                  <a:cubicBezTo>
                    <a:pt x="16760" y="4306"/>
                    <a:pt x="16791" y="4299"/>
                    <a:pt x="16816" y="4305"/>
                  </a:cubicBezTo>
                  <a:cubicBezTo>
                    <a:pt x="16843" y="4312"/>
                    <a:pt x="16857" y="4334"/>
                    <a:pt x="16879" y="4352"/>
                  </a:cubicBezTo>
                  <a:cubicBezTo>
                    <a:pt x="16923" y="4387"/>
                    <a:pt x="16935" y="4420"/>
                    <a:pt x="16993" y="4397"/>
                  </a:cubicBezTo>
                  <a:cubicBezTo>
                    <a:pt x="16998" y="4395"/>
                    <a:pt x="17003" y="4393"/>
                    <a:pt x="17007" y="4390"/>
                  </a:cubicBezTo>
                  <a:cubicBezTo>
                    <a:pt x="17029" y="4379"/>
                    <a:pt x="17046" y="4365"/>
                    <a:pt x="17064" y="4356"/>
                  </a:cubicBezTo>
                  <a:cubicBezTo>
                    <a:pt x="17061" y="4348"/>
                    <a:pt x="17058" y="4339"/>
                    <a:pt x="17057" y="4327"/>
                  </a:cubicBezTo>
                  <a:cubicBezTo>
                    <a:pt x="17053" y="4291"/>
                    <a:pt x="17063" y="4251"/>
                    <a:pt x="17056" y="4216"/>
                  </a:cubicBezTo>
                  <a:cubicBezTo>
                    <a:pt x="17043" y="4156"/>
                    <a:pt x="16995" y="4147"/>
                    <a:pt x="16992" y="4085"/>
                  </a:cubicBezTo>
                  <a:cubicBezTo>
                    <a:pt x="16991" y="4055"/>
                    <a:pt x="16995" y="4024"/>
                    <a:pt x="16991" y="3995"/>
                  </a:cubicBezTo>
                  <a:cubicBezTo>
                    <a:pt x="16990" y="3983"/>
                    <a:pt x="16982" y="3951"/>
                    <a:pt x="16977" y="3943"/>
                  </a:cubicBezTo>
                  <a:cubicBezTo>
                    <a:pt x="16969" y="3929"/>
                    <a:pt x="16966" y="3933"/>
                    <a:pt x="16955" y="3922"/>
                  </a:cubicBezTo>
                  <a:cubicBezTo>
                    <a:pt x="16942" y="3909"/>
                    <a:pt x="16928" y="3902"/>
                    <a:pt x="16914" y="3896"/>
                  </a:cubicBezTo>
                  <a:cubicBezTo>
                    <a:pt x="16903" y="3891"/>
                    <a:pt x="16891" y="3888"/>
                    <a:pt x="16879" y="3884"/>
                  </a:cubicBezTo>
                  <a:cubicBezTo>
                    <a:pt x="16862" y="3878"/>
                    <a:pt x="16848" y="3868"/>
                    <a:pt x="16832" y="3863"/>
                  </a:cubicBezTo>
                  <a:cubicBezTo>
                    <a:pt x="16807" y="3855"/>
                    <a:pt x="16780" y="3872"/>
                    <a:pt x="16754" y="3860"/>
                  </a:cubicBezTo>
                  <a:cubicBezTo>
                    <a:pt x="16737" y="3851"/>
                    <a:pt x="16715" y="3821"/>
                    <a:pt x="16699" y="3808"/>
                  </a:cubicBezTo>
                  <a:cubicBezTo>
                    <a:pt x="16681" y="3794"/>
                    <a:pt x="16669" y="3791"/>
                    <a:pt x="16654" y="3768"/>
                  </a:cubicBezTo>
                  <a:cubicBezTo>
                    <a:pt x="16638" y="3745"/>
                    <a:pt x="16617" y="3724"/>
                    <a:pt x="16599" y="3702"/>
                  </a:cubicBezTo>
                  <a:cubicBezTo>
                    <a:pt x="16569" y="3667"/>
                    <a:pt x="16532" y="3638"/>
                    <a:pt x="16492" y="3622"/>
                  </a:cubicBezTo>
                  <a:cubicBezTo>
                    <a:pt x="16469" y="3613"/>
                    <a:pt x="16467" y="3622"/>
                    <a:pt x="16449" y="3599"/>
                  </a:cubicBezTo>
                  <a:cubicBezTo>
                    <a:pt x="16429" y="3573"/>
                    <a:pt x="16409" y="3537"/>
                    <a:pt x="16392" y="3507"/>
                  </a:cubicBezTo>
                  <a:cubicBezTo>
                    <a:pt x="16373" y="3473"/>
                    <a:pt x="16351" y="3414"/>
                    <a:pt x="16316" y="3401"/>
                  </a:cubicBezTo>
                  <a:cubicBezTo>
                    <a:pt x="16248" y="3374"/>
                    <a:pt x="16075" y="3500"/>
                    <a:pt x="16058" y="3362"/>
                  </a:cubicBezTo>
                  <a:cubicBezTo>
                    <a:pt x="16048" y="3288"/>
                    <a:pt x="16037" y="3269"/>
                    <a:pt x="15993" y="3226"/>
                  </a:cubicBezTo>
                  <a:cubicBezTo>
                    <a:pt x="15961" y="3196"/>
                    <a:pt x="15950" y="3131"/>
                    <a:pt x="15931" y="3088"/>
                  </a:cubicBezTo>
                  <a:cubicBezTo>
                    <a:pt x="15922" y="3068"/>
                    <a:pt x="15907" y="3054"/>
                    <a:pt x="15900" y="3036"/>
                  </a:cubicBezTo>
                  <a:cubicBezTo>
                    <a:pt x="15891" y="3014"/>
                    <a:pt x="15898" y="2987"/>
                    <a:pt x="15893" y="2964"/>
                  </a:cubicBezTo>
                  <a:cubicBezTo>
                    <a:pt x="15880" y="2905"/>
                    <a:pt x="15857" y="2862"/>
                    <a:pt x="15800" y="2858"/>
                  </a:cubicBezTo>
                  <a:cubicBezTo>
                    <a:pt x="15780" y="2857"/>
                    <a:pt x="15755" y="2855"/>
                    <a:pt x="15735" y="2858"/>
                  </a:cubicBezTo>
                  <a:cubicBezTo>
                    <a:pt x="15713" y="2862"/>
                    <a:pt x="15699" y="2880"/>
                    <a:pt x="15679" y="2880"/>
                  </a:cubicBezTo>
                  <a:cubicBezTo>
                    <a:pt x="15654" y="2881"/>
                    <a:pt x="15652" y="2860"/>
                    <a:pt x="15635" y="2843"/>
                  </a:cubicBezTo>
                  <a:cubicBezTo>
                    <a:pt x="15629" y="2837"/>
                    <a:pt x="15617" y="2841"/>
                    <a:pt x="15610" y="2835"/>
                  </a:cubicBezTo>
                  <a:cubicBezTo>
                    <a:pt x="15601" y="2825"/>
                    <a:pt x="15588" y="2805"/>
                    <a:pt x="15578" y="2794"/>
                  </a:cubicBezTo>
                  <a:cubicBezTo>
                    <a:pt x="15521" y="2730"/>
                    <a:pt x="15396" y="2647"/>
                    <a:pt x="15465" y="2521"/>
                  </a:cubicBezTo>
                  <a:cubicBezTo>
                    <a:pt x="15475" y="2503"/>
                    <a:pt x="15486" y="2489"/>
                    <a:pt x="15495" y="2469"/>
                  </a:cubicBezTo>
                  <a:cubicBezTo>
                    <a:pt x="15506" y="2448"/>
                    <a:pt x="15517" y="2421"/>
                    <a:pt x="15530" y="2401"/>
                  </a:cubicBezTo>
                  <a:cubicBezTo>
                    <a:pt x="15556" y="2359"/>
                    <a:pt x="15599" y="2309"/>
                    <a:pt x="15608" y="2256"/>
                  </a:cubicBezTo>
                  <a:cubicBezTo>
                    <a:pt x="15612" y="2227"/>
                    <a:pt x="15598" y="2201"/>
                    <a:pt x="15614" y="2175"/>
                  </a:cubicBezTo>
                  <a:cubicBezTo>
                    <a:pt x="15629" y="2150"/>
                    <a:pt x="15648" y="2156"/>
                    <a:pt x="15671" y="2156"/>
                  </a:cubicBezTo>
                  <a:cubicBezTo>
                    <a:pt x="15725" y="2157"/>
                    <a:pt x="15779" y="2152"/>
                    <a:pt x="15832" y="2155"/>
                  </a:cubicBezTo>
                  <a:cubicBezTo>
                    <a:pt x="15860" y="2157"/>
                    <a:pt x="15887" y="2170"/>
                    <a:pt x="15913" y="2176"/>
                  </a:cubicBezTo>
                  <a:cubicBezTo>
                    <a:pt x="15944" y="2183"/>
                    <a:pt x="15936" y="2177"/>
                    <a:pt x="15949" y="2211"/>
                  </a:cubicBezTo>
                  <a:cubicBezTo>
                    <a:pt x="15966" y="2256"/>
                    <a:pt x="15986" y="2313"/>
                    <a:pt x="15994" y="2367"/>
                  </a:cubicBezTo>
                  <a:cubicBezTo>
                    <a:pt x="16003" y="2428"/>
                    <a:pt x="16007" y="2476"/>
                    <a:pt x="16062" y="2493"/>
                  </a:cubicBezTo>
                  <a:cubicBezTo>
                    <a:pt x="16086" y="2500"/>
                    <a:pt x="16109" y="2492"/>
                    <a:pt x="16133" y="2498"/>
                  </a:cubicBezTo>
                  <a:cubicBezTo>
                    <a:pt x="16175" y="2510"/>
                    <a:pt x="16163" y="2567"/>
                    <a:pt x="16203" y="2575"/>
                  </a:cubicBezTo>
                  <a:cubicBezTo>
                    <a:pt x="16233" y="2581"/>
                    <a:pt x="16279" y="2529"/>
                    <a:pt x="16307" y="2518"/>
                  </a:cubicBezTo>
                  <a:cubicBezTo>
                    <a:pt x="16334" y="2507"/>
                    <a:pt x="16345" y="2503"/>
                    <a:pt x="16369" y="2483"/>
                  </a:cubicBezTo>
                  <a:cubicBezTo>
                    <a:pt x="16390" y="2464"/>
                    <a:pt x="16409" y="2456"/>
                    <a:pt x="16433" y="2443"/>
                  </a:cubicBezTo>
                  <a:cubicBezTo>
                    <a:pt x="16470" y="2423"/>
                    <a:pt x="16516" y="2387"/>
                    <a:pt x="16542" y="2347"/>
                  </a:cubicBezTo>
                  <a:cubicBezTo>
                    <a:pt x="16546" y="2340"/>
                    <a:pt x="16554" y="2320"/>
                    <a:pt x="16557" y="2316"/>
                  </a:cubicBezTo>
                  <a:cubicBezTo>
                    <a:pt x="16558" y="2315"/>
                    <a:pt x="16575" y="2293"/>
                    <a:pt x="16573" y="2296"/>
                  </a:cubicBezTo>
                  <a:cubicBezTo>
                    <a:pt x="16574" y="2295"/>
                    <a:pt x="16590" y="2283"/>
                    <a:pt x="16594" y="2277"/>
                  </a:cubicBezTo>
                  <a:cubicBezTo>
                    <a:pt x="16597" y="2273"/>
                    <a:pt x="16601" y="2265"/>
                    <a:pt x="16605" y="2257"/>
                  </a:cubicBezTo>
                  <a:cubicBezTo>
                    <a:pt x="16610" y="2247"/>
                    <a:pt x="16615" y="2237"/>
                    <a:pt x="16618" y="2230"/>
                  </a:cubicBezTo>
                  <a:cubicBezTo>
                    <a:pt x="16632" y="2206"/>
                    <a:pt x="16649" y="2195"/>
                    <a:pt x="16635" y="2159"/>
                  </a:cubicBezTo>
                  <a:cubicBezTo>
                    <a:pt x="16629" y="2143"/>
                    <a:pt x="16603" y="2119"/>
                    <a:pt x="16591" y="2114"/>
                  </a:cubicBezTo>
                  <a:cubicBezTo>
                    <a:pt x="16587" y="2113"/>
                    <a:pt x="16582" y="2112"/>
                    <a:pt x="16578" y="2111"/>
                  </a:cubicBezTo>
                  <a:cubicBezTo>
                    <a:pt x="16529" y="2101"/>
                    <a:pt x="16457" y="2123"/>
                    <a:pt x="16444" y="2045"/>
                  </a:cubicBezTo>
                  <a:cubicBezTo>
                    <a:pt x="16435" y="1994"/>
                    <a:pt x="16439" y="1931"/>
                    <a:pt x="16411" y="1887"/>
                  </a:cubicBezTo>
                  <a:cubicBezTo>
                    <a:pt x="16381" y="1837"/>
                    <a:pt x="16318" y="1796"/>
                    <a:pt x="16268" y="1793"/>
                  </a:cubicBezTo>
                  <a:cubicBezTo>
                    <a:pt x="16211" y="1790"/>
                    <a:pt x="16164" y="1772"/>
                    <a:pt x="16106" y="1774"/>
                  </a:cubicBezTo>
                  <a:cubicBezTo>
                    <a:pt x="16099" y="1774"/>
                    <a:pt x="16082" y="1777"/>
                    <a:pt x="16074" y="1775"/>
                  </a:cubicBezTo>
                  <a:cubicBezTo>
                    <a:pt x="16051" y="1769"/>
                    <a:pt x="16047" y="1746"/>
                    <a:pt x="16026" y="1737"/>
                  </a:cubicBezTo>
                  <a:cubicBezTo>
                    <a:pt x="16001" y="1725"/>
                    <a:pt x="15972" y="1726"/>
                    <a:pt x="15946" y="1713"/>
                  </a:cubicBezTo>
                  <a:cubicBezTo>
                    <a:pt x="15886" y="1686"/>
                    <a:pt x="15856" y="1646"/>
                    <a:pt x="15929" y="1607"/>
                  </a:cubicBezTo>
                  <a:cubicBezTo>
                    <a:pt x="15956" y="1594"/>
                    <a:pt x="15976" y="1592"/>
                    <a:pt x="15994" y="1563"/>
                  </a:cubicBezTo>
                  <a:cubicBezTo>
                    <a:pt x="16009" y="1540"/>
                    <a:pt x="16005" y="1502"/>
                    <a:pt x="16023" y="1487"/>
                  </a:cubicBezTo>
                  <a:cubicBezTo>
                    <a:pt x="16009" y="1443"/>
                    <a:pt x="15975" y="1351"/>
                    <a:pt x="15978" y="1301"/>
                  </a:cubicBezTo>
                  <a:cubicBezTo>
                    <a:pt x="15980" y="1282"/>
                    <a:pt x="15994" y="1223"/>
                    <a:pt x="16003" y="1210"/>
                  </a:cubicBezTo>
                  <a:cubicBezTo>
                    <a:pt x="16021" y="1183"/>
                    <a:pt x="16068" y="1192"/>
                    <a:pt x="16076" y="1151"/>
                  </a:cubicBezTo>
                  <a:cubicBezTo>
                    <a:pt x="16081" y="1123"/>
                    <a:pt x="16064" y="1097"/>
                    <a:pt x="16043" y="1089"/>
                  </a:cubicBezTo>
                  <a:cubicBezTo>
                    <a:pt x="16031" y="1085"/>
                    <a:pt x="16015" y="1093"/>
                    <a:pt x="16002" y="1091"/>
                  </a:cubicBezTo>
                  <a:cubicBezTo>
                    <a:pt x="15986" y="1089"/>
                    <a:pt x="15976" y="1080"/>
                    <a:pt x="15962" y="1075"/>
                  </a:cubicBezTo>
                  <a:cubicBezTo>
                    <a:pt x="15944" y="1069"/>
                    <a:pt x="15929" y="1076"/>
                    <a:pt x="15912" y="1071"/>
                  </a:cubicBezTo>
                  <a:cubicBezTo>
                    <a:pt x="15901" y="1068"/>
                    <a:pt x="15898" y="1057"/>
                    <a:pt x="15888" y="1053"/>
                  </a:cubicBezTo>
                  <a:cubicBezTo>
                    <a:pt x="15859" y="1040"/>
                    <a:pt x="15829" y="1030"/>
                    <a:pt x="15805" y="1006"/>
                  </a:cubicBezTo>
                  <a:cubicBezTo>
                    <a:pt x="15825" y="969"/>
                    <a:pt x="15858" y="947"/>
                    <a:pt x="15878" y="910"/>
                  </a:cubicBezTo>
                  <a:cubicBezTo>
                    <a:pt x="15896" y="875"/>
                    <a:pt x="15902" y="834"/>
                    <a:pt x="15913" y="798"/>
                  </a:cubicBezTo>
                  <a:cubicBezTo>
                    <a:pt x="15922" y="768"/>
                    <a:pt x="15943" y="756"/>
                    <a:pt x="15946" y="719"/>
                  </a:cubicBezTo>
                  <a:cubicBezTo>
                    <a:pt x="15953" y="654"/>
                    <a:pt x="15920" y="642"/>
                    <a:pt x="15880" y="628"/>
                  </a:cubicBezTo>
                  <a:cubicBezTo>
                    <a:pt x="15851" y="618"/>
                    <a:pt x="15831" y="607"/>
                    <a:pt x="15800" y="608"/>
                  </a:cubicBezTo>
                  <a:cubicBezTo>
                    <a:pt x="15770" y="609"/>
                    <a:pt x="15756" y="606"/>
                    <a:pt x="15732" y="593"/>
                  </a:cubicBezTo>
                  <a:cubicBezTo>
                    <a:pt x="15679" y="564"/>
                    <a:pt x="15632" y="532"/>
                    <a:pt x="15584" y="487"/>
                  </a:cubicBezTo>
                  <a:cubicBezTo>
                    <a:pt x="15547" y="452"/>
                    <a:pt x="15470" y="400"/>
                    <a:pt x="15479" y="339"/>
                  </a:cubicBezTo>
                  <a:cubicBezTo>
                    <a:pt x="15487" y="286"/>
                    <a:pt x="15533" y="239"/>
                    <a:pt x="15543" y="187"/>
                  </a:cubicBezTo>
                  <a:cubicBezTo>
                    <a:pt x="15554" y="127"/>
                    <a:pt x="15530" y="19"/>
                    <a:pt x="15478" y="4"/>
                  </a:cubicBezTo>
                  <a:cubicBezTo>
                    <a:pt x="15419" y="-13"/>
                    <a:pt x="15394" y="22"/>
                    <a:pt x="15356" y="66"/>
                  </a:cubicBezTo>
                  <a:cubicBezTo>
                    <a:pt x="15375" y="90"/>
                    <a:pt x="15331" y="98"/>
                    <a:pt x="15331" y="126"/>
                  </a:cubicBezTo>
                  <a:cubicBezTo>
                    <a:pt x="15330" y="168"/>
                    <a:pt x="15391" y="164"/>
                    <a:pt x="15411" y="169"/>
                  </a:cubicBezTo>
                  <a:cubicBezTo>
                    <a:pt x="15413" y="198"/>
                    <a:pt x="15421" y="219"/>
                    <a:pt x="15426" y="246"/>
                  </a:cubicBezTo>
                  <a:cubicBezTo>
                    <a:pt x="15429" y="260"/>
                    <a:pt x="15442" y="304"/>
                    <a:pt x="15442" y="312"/>
                  </a:cubicBezTo>
                  <a:cubicBezTo>
                    <a:pt x="15443" y="347"/>
                    <a:pt x="15427" y="388"/>
                    <a:pt x="15417" y="427"/>
                  </a:cubicBezTo>
                  <a:cubicBezTo>
                    <a:pt x="15405" y="477"/>
                    <a:pt x="15396" y="517"/>
                    <a:pt x="15365" y="548"/>
                  </a:cubicBezTo>
                  <a:cubicBezTo>
                    <a:pt x="15336" y="578"/>
                    <a:pt x="15293" y="601"/>
                    <a:pt x="15255" y="608"/>
                  </a:cubicBezTo>
                  <a:cubicBezTo>
                    <a:pt x="15174" y="625"/>
                    <a:pt x="15140" y="698"/>
                    <a:pt x="15076" y="754"/>
                  </a:cubicBezTo>
                  <a:cubicBezTo>
                    <a:pt x="15042" y="784"/>
                    <a:pt x="14886" y="854"/>
                    <a:pt x="14864" y="790"/>
                  </a:cubicBezTo>
                  <a:cubicBezTo>
                    <a:pt x="14863" y="787"/>
                    <a:pt x="14862" y="783"/>
                    <a:pt x="14861" y="778"/>
                  </a:cubicBezTo>
                  <a:cubicBezTo>
                    <a:pt x="14857" y="782"/>
                    <a:pt x="14853" y="786"/>
                    <a:pt x="14849" y="789"/>
                  </a:cubicBezTo>
                  <a:cubicBezTo>
                    <a:pt x="14833" y="802"/>
                    <a:pt x="14821" y="821"/>
                    <a:pt x="14805" y="834"/>
                  </a:cubicBezTo>
                  <a:cubicBezTo>
                    <a:pt x="14783" y="853"/>
                    <a:pt x="14763" y="849"/>
                    <a:pt x="14736" y="849"/>
                  </a:cubicBezTo>
                  <a:cubicBezTo>
                    <a:pt x="14683" y="849"/>
                    <a:pt x="14635" y="849"/>
                    <a:pt x="14587" y="833"/>
                  </a:cubicBezTo>
                  <a:cubicBezTo>
                    <a:pt x="14569" y="828"/>
                    <a:pt x="14547" y="836"/>
                    <a:pt x="14530" y="825"/>
                  </a:cubicBezTo>
                  <a:cubicBezTo>
                    <a:pt x="14512" y="813"/>
                    <a:pt x="14495" y="790"/>
                    <a:pt x="14477" y="777"/>
                  </a:cubicBezTo>
                  <a:cubicBezTo>
                    <a:pt x="14431" y="743"/>
                    <a:pt x="14364" y="731"/>
                    <a:pt x="14309" y="728"/>
                  </a:cubicBezTo>
                  <a:cubicBezTo>
                    <a:pt x="14258" y="726"/>
                    <a:pt x="14206" y="728"/>
                    <a:pt x="14156" y="729"/>
                  </a:cubicBezTo>
                  <a:cubicBezTo>
                    <a:pt x="14126" y="729"/>
                    <a:pt x="14110" y="733"/>
                    <a:pt x="14087" y="714"/>
                  </a:cubicBezTo>
                  <a:cubicBezTo>
                    <a:pt x="14072" y="702"/>
                    <a:pt x="14058" y="686"/>
                    <a:pt x="14043" y="674"/>
                  </a:cubicBezTo>
                  <a:cubicBezTo>
                    <a:pt x="14011" y="650"/>
                    <a:pt x="14007" y="629"/>
                    <a:pt x="13990" y="588"/>
                  </a:cubicBezTo>
                  <a:cubicBezTo>
                    <a:pt x="13976" y="553"/>
                    <a:pt x="13960" y="542"/>
                    <a:pt x="13930" y="532"/>
                  </a:cubicBezTo>
                  <a:cubicBezTo>
                    <a:pt x="13898" y="522"/>
                    <a:pt x="13890" y="521"/>
                    <a:pt x="13881" y="557"/>
                  </a:cubicBezTo>
                  <a:cubicBezTo>
                    <a:pt x="13878" y="569"/>
                    <a:pt x="13882" y="584"/>
                    <a:pt x="13880" y="596"/>
                  </a:cubicBezTo>
                  <a:cubicBezTo>
                    <a:pt x="13877" y="610"/>
                    <a:pt x="13867" y="612"/>
                    <a:pt x="13864" y="627"/>
                  </a:cubicBezTo>
                  <a:cubicBezTo>
                    <a:pt x="13859" y="652"/>
                    <a:pt x="13868" y="683"/>
                    <a:pt x="13866" y="709"/>
                  </a:cubicBezTo>
                  <a:cubicBezTo>
                    <a:pt x="13860" y="766"/>
                    <a:pt x="13841" y="746"/>
                    <a:pt x="13808" y="780"/>
                  </a:cubicBezTo>
                  <a:cubicBezTo>
                    <a:pt x="13750" y="841"/>
                    <a:pt x="13760" y="1046"/>
                    <a:pt x="13668" y="1051"/>
                  </a:cubicBezTo>
                  <a:cubicBezTo>
                    <a:pt x="13629" y="1052"/>
                    <a:pt x="13603" y="1043"/>
                    <a:pt x="13574" y="1085"/>
                  </a:cubicBezTo>
                  <a:cubicBezTo>
                    <a:pt x="13560" y="1106"/>
                    <a:pt x="13559" y="1127"/>
                    <a:pt x="13547" y="1152"/>
                  </a:cubicBezTo>
                  <a:cubicBezTo>
                    <a:pt x="13525" y="1199"/>
                    <a:pt x="13498" y="1237"/>
                    <a:pt x="13462" y="1266"/>
                  </a:cubicBezTo>
                  <a:cubicBezTo>
                    <a:pt x="13385" y="1329"/>
                    <a:pt x="13305" y="1401"/>
                    <a:pt x="13212" y="1412"/>
                  </a:cubicBezTo>
                  <a:cubicBezTo>
                    <a:pt x="13166" y="1417"/>
                    <a:pt x="13127" y="1455"/>
                    <a:pt x="13083" y="1482"/>
                  </a:cubicBezTo>
                  <a:cubicBezTo>
                    <a:pt x="13058" y="1497"/>
                    <a:pt x="13043" y="1516"/>
                    <a:pt x="13023" y="1533"/>
                  </a:cubicBezTo>
                  <a:cubicBezTo>
                    <a:pt x="13003" y="1550"/>
                    <a:pt x="12985" y="1557"/>
                    <a:pt x="12966" y="1577"/>
                  </a:cubicBezTo>
                  <a:cubicBezTo>
                    <a:pt x="12902" y="1647"/>
                    <a:pt x="12824" y="1678"/>
                    <a:pt x="12753" y="1733"/>
                  </a:cubicBezTo>
                  <a:cubicBezTo>
                    <a:pt x="12724" y="1755"/>
                    <a:pt x="12670" y="1789"/>
                    <a:pt x="12659" y="1833"/>
                  </a:cubicBezTo>
                  <a:cubicBezTo>
                    <a:pt x="12653" y="1859"/>
                    <a:pt x="12655" y="1887"/>
                    <a:pt x="12656" y="1914"/>
                  </a:cubicBezTo>
                  <a:cubicBezTo>
                    <a:pt x="12657" y="1954"/>
                    <a:pt x="12652" y="1967"/>
                    <a:pt x="12638" y="2001"/>
                  </a:cubicBezTo>
                  <a:cubicBezTo>
                    <a:pt x="12628" y="2025"/>
                    <a:pt x="12622" y="2051"/>
                    <a:pt x="12612" y="2075"/>
                  </a:cubicBezTo>
                  <a:cubicBezTo>
                    <a:pt x="12610" y="2081"/>
                    <a:pt x="12596" y="2092"/>
                    <a:pt x="12595" y="2099"/>
                  </a:cubicBezTo>
                  <a:cubicBezTo>
                    <a:pt x="12590" y="2114"/>
                    <a:pt x="12595" y="2129"/>
                    <a:pt x="12590" y="2143"/>
                  </a:cubicBezTo>
                  <a:cubicBezTo>
                    <a:pt x="12582" y="2164"/>
                    <a:pt x="12564" y="2170"/>
                    <a:pt x="12558" y="2194"/>
                  </a:cubicBezTo>
                  <a:cubicBezTo>
                    <a:pt x="12552" y="2219"/>
                    <a:pt x="12557" y="2270"/>
                    <a:pt x="12559" y="2296"/>
                  </a:cubicBezTo>
                  <a:cubicBezTo>
                    <a:pt x="12564" y="2352"/>
                    <a:pt x="12593" y="2364"/>
                    <a:pt x="12628" y="2390"/>
                  </a:cubicBezTo>
                  <a:cubicBezTo>
                    <a:pt x="12637" y="2397"/>
                    <a:pt x="12639" y="2408"/>
                    <a:pt x="12649" y="2414"/>
                  </a:cubicBezTo>
                  <a:cubicBezTo>
                    <a:pt x="12659" y="2420"/>
                    <a:pt x="12676" y="2417"/>
                    <a:pt x="12688" y="2420"/>
                  </a:cubicBezTo>
                  <a:cubicBezTo>
                    <a:pt x="12716" y="2429"/>
                    <a:pt x="12738" y="2438"/>
                    <a:pt x="12769" y="2436"/>
                  </a:cubicBezTo>
                  <a:cubicBezTo>
                    <a:pt x="12803" y="2434"/>
                    <a:pt x="12797" y="2425"/>
                    <a:pt x="12821" y="2400"/>
                  </a:cubicBezTo>
                  <a:cubicBezTo>
                    <a:pt x="12834" y="2386"/>
                    <a:pt x="12866" y="2373"/>
                    <a:pt x="12882" y="2361"/>
                  </a:cubicBezTo>
                  <a:cubicBezTo>
                    <a:pt x="12894" y="2351"/>
                    <a:pt x="12922" y="2342"/>
                    <a:pt x="12931" y="2332"/>
                  </a:cubicBezTo>
                  <a:cubicBezTo>
                    <a:pt x="12945" y="2316"/>
                    <a:pt x="12959" y="2269"/>
                    <a:pt x="12963" y="2246"/>
                  </a:cubicBezTo>
                  <a:cubicBezTo>
                    <a:pt x="12971" y="2193"/>
                    <a:pt x="12939" y="2104"/>
                    <a:pt x="13010" y="2144"/>
                  </a:cubicBezTo>
                  <a:cubicBezTo>
                    <a:pt x="13058" y="2170"/>
                    <a:pt x="13097" y="2196"/>
                    <a:pt x="13124" y="2255"/>
                  </a:cubicBezTo>
                  <a:cubicBezTo>
                    <a:pt x="13135" y="2280"/>
                    <a:pt x="13160" y="2407"/>
                    <a:pt x="13137" y="2433"/>
                  </a:cubicBezTo>
                  <a:cubicBezTo>
                    <a:pt x="13111" y="2461"/>
                    <a:pt x="13012" y="2429"/>
                    <a:pt x="12978" y="2435"/>
                  </a:cubicBezTo>
                  <a:cubicBezTo>
                    <a:pt x="12948" y="2441"/>
                    <a:pt x="12947" y="2447"/>
                    <a:pt x="12934" y="2481"/>
                  </a:cubicBezTo>
                  <a:cubicBezTo>
                    <a:pt x="12925" y="2505"/>
                    <a:pt x="12919" y="2528"/>
                    <a:pt x="12910" y="2551"/>
                  </a:cubicBezTo>
                  <a:cubicBezTo>
                    <a:pt x="12880" y="2629"/>
                    <a:pt x="12916" y="2660"/>
                    <a:pt x="12978" y="2677"/>
                  </a:cubicBezTo>
                  <a:cubicBezTo>
                    <a:pt x="13008" y="2686"/>
                    <a:pt x="13031" y="2694"/>
                    <a:pt x="13059" y="2712"/>
                  </a:cubicBezTo>
                  <a:cubicBezTo>
                    <a:pt x="13095" y="2736"/>
                    <a:pt x="13102" y="2734"/>
                    <a:pt x="13140" y="2722"/>
                  </a:cubicBezTo>
                  <a:cubicBezTo>
                    <a:pt x="13160" y="2715"/>
                    <a:pt x="13208" y="2707"/>
                    <a:pt x="13220" y="2728"/>
                  </a:cubicBezTo>
                  <a:cubicBezTo>
                    <a:pt x="13227" y="2741"/>
                    <a:pt x="13217" y="2763"/>
                    <a:pt x="13219" y="2777"/>
                  </a:cubicBezTo>
                  <a:cubicBezTo>
                    <a:pt x="13223" y="2804"/>
                    <a:pt x="13242" y="2814"/>
                    <a:pt x="13250" y="2837"/>
                  </a:cubicBezTo>
                  <a:cubicBezTo>
                    <a:pt x="13264" y="2885"/>
                    <a:pt x="13257" y="2988"/>
                    <a:pt x="13253" y="3039"/>
                  </a:cubicBezTo>
                  <a:cubicBezTo>
                    <a:pt x="13248" y="3090"/>
                    <a:pt x="13222" y="3140"/>
                    <a:pt x="13196" y="3179"/>
                  </a:cubicBezTo>
                  <a:cubicBezTo>
                    <a:pt x="13150" y="3246"/>
                    <a:pt x="13125" y="3245"/>
                    <a:pt x="13059" y="3224"/>
                  </a:cubicBezTo>
                  <a:cubicBezTo>
                    <a:pt x="13033" y="3216"/>
                    <a:pt x="13013" y="3219"/>
                    <a:pt x="12991" y="3205"/>
                  </a:cubicBezTo>
                  <a:cubicBezTo>
                    <a:pt x="12966" y="3190"/>
                    <a:pt x="12940" y="3174"/>
                    <a:pt x="12917" y="3162"/>
                  </a:cubicBezTo>
                  <a:cubicBezTo>
                    <a:pt x="12918" y="3205"/>
                    <a:pt x="12862" y="3238"/>
                    <a:pt x="12844" y="3275"/>
                  </a:cubicBezTo>
                  <a:cubicBezTo>
                    <a:pt x="12832" y="3301"/>
                    <a:pt x="12821" y="3321"/>
                    <a:pt x="12805" y="3345"/>
                  </a:cubicBezTo>
                  <a:cubicBezTo>
                    <a:pt x="12780" y="3381"/>
                    <a:pt x="12780" y="3411"/>
                    <a:pt x="12736" y="3421"/>
                  </a:cubicBezTo>
                  <a:cubicBezTo>
                    <a:pt x="12706" y="3428"/>
                    <a:pt x="12660" y="3426"/>
                    <a:pt x="12631" y="3421"/>
                  </a:cubicBezTo>
                  <a:cubicBezTo>
                    <a:pt x="12599" y="3416"/>
                    <a:pt x="12571" y="3397"/>
                    <a:pt x="12554" y="3361"/>
                  </a:cubicBezTo>
                  <a:cubicBezTo>
                    <a:pt x="12534" y="3318"/>
                    <a:pt x="12548" y="3275"/>
                    <a:pt x="12541" y="3229"/>
                  </a:cubicBezTo>
                  <a:cubicBezTo>
                    <a:pt x="12535" y="3190"/>
                    <a:pt x="12523" y="3155"/>
                    <a:pt x="12510" y="3120"/>
                  </a:cubicBezTo>
                  <a:cubicBezTo>
                    <a:pt x="12494" y="3075"/>
                    <a:pt x="12493" y="3024"/>
                    <a:pt x="12466" y="2985"/>
                  </a:cubicBezTo>
                  <a:cubicBezTo>
                    <a:pt x="12439" y="2999"/>
                    <a:pt x="12442" y="3059"/>
                    <a:pt x="12432" y="3089"/>
                  </a:cubicBezTo>
                  <a:cubicBezTo>
                    <a:pt x="12423" y="3114"/>
                    <a:pt x="12403" y="3161"/>
                    <a:pt x="12382" y="3176"/>
                  </a:cubicBezTo>
                  <a:cubicBezTo>
                    <a:pt x="12356" y="3193"/>
                    <a:pt x="12317" y="3180"/>
                    <a:pt x="12293" y="3210"/>
                  </a:cubicBezTo>
                  <a:cubicBezTo>
                    <a:pt x="12278" y="3230"/>
                    <a:pt x="12291" y="3248"/>
                    <a:pt x="12284" y="3270"/>
                  </a:cubicBezTo>
                  <a:cubicBezTo>
                    <a:pt x="12277" y="3292"/>
                    <a:pt x="12259" y="3301"/>
                    <a:pt x="12248" y="3319"/>
                  </a:cubicBezTo>
                  <a:cubicBezTo>
                    <a:pt x="12232" y="3345"/>
                    <a:pt x="12225" y="3392"/>
                    <a:pt x="12205" y="3411"/>
                  </a:cubicBezTo>
                  <a:cubicBezTo>
                    <a:pt x="12188" y="3427"/>
                    <a:pt x="12129" y="3430"/>
                    <a:pt x="12111" y="3417"/>
                  </a:cubicBezTo>
                  <a:cubicBezTo>
                    <a:pt x="12054" y="3374"/>
                    <a:pt x="12106" y="3240"/>
                    <a:pt x="12044" y="3219"/>
                  </a:cubicBezTo>
                  <a:cubicBezTo>
                    <a:pt x="12029" y="3213"/>
                    <a:pt x="12011" y="3220"/>
                    <a:pt x="11995" y="3215"/>
                  </a:cubicBezTo>
                  <a:cubicBezTo>
                    <a:pt x="11974" y="3209"/>
                    <a:pt x="11960" y="3200"/>
                    <a:pt x="11938" y="3199"/>
                  </a:cubicBezTo>
                  <a:cubicBezTo>
                    <a:pt x="11904" y="3197"/>
                    <a:pt x="11873" y="3208"/>
                    <a:pt x="11845" y="3185"/>
                  </a:cubicBezTo>
                  <a:cubicBezTo>
                    <a:pt x="11798" y="3145"/>
                    <a:pt x="11796" y="3063"/>
                    <a:pt x="11757" y="3014"/>
                  </a:cubicBezTo>
                  <a:cubicBezTo>
                    <a:pt x="11712" y="2958"/>
                    <a:pt x="11619" y="2921"/>
                    <a:pt x="11607" y="2837"/>
                  </a:cubicBezTo>
                  <a:cubicBezTo>
                    <a:pt x="11594" y="2748"/>
                    <a:pt x="11639" y="2668"/>
                    <a:pt x="11620" y="2576"/>
                  </a:cubicBezTo>
                  <a:cubicBezTo>
                    <a:pt x="11611" y="2533"/>
                    <a:pt x="11594" y="2489"/>
                    <a:pt x="11583" y="2446"/>
                  </a:cubicBezTo>
                  <a:cubicBezTo>
                    <a:pt x="11572" y="2400"/>
                    <a:pt x="11566" y="2362"/>
                    <a:pt x="11560" y="2315"/>
                  </a:cubicBezTo>
                  <a:cubicBezTo>
                    <a:pt x="11557" y="2293"/>
                    <a:pt x="11545" y="2277"/>
                    <a:pt x="11542" y="2255"/>
                  </a:cubicBezTo>
                  <a:cubicBezTo>
                    <a:pt x="11539" y="2226"/>
                    <a:pt x="11547" y="2212"/>
                    <a:pt x="11535" y="2185"/>
                  </a:cubicBezTo>
                  <a:cubicBezTo>
                    <a:pt x="11520" y="2153"/>
                    <a:pt x="11476" y="2090"/>
                    <a:pt x="11447" y="2079"/>
                  </a:cubicBezTo>
                  <a:cubicBezTo>
                    <a:pt x="11379" y="2051"/>
                    <a:pt x="11294" y="2091"/>
                    <a:pt x="11224" y="2070"/>
                  </a:cubicBezTo>
                  <a:cubicBezTo>
                    <a:pt x="11167" y="2053"/>
                    <a:pt x="11126" y="2009"/>
                    <a:pt x="11077" y="1969"/>
                  </a:cubicBezTo>
                  <a:cubicBezTo>
                    <a:pt x="11055" y="1951"/>
                    <a:pt x="11040" y="1955"/>
                    <a:pt x="11029" y="1923"/>
                  </a:cubicBezTo>
                  <a:cubicBezTo>
                    <a:pt x="11020" y="1899"/>
                    <a:pt x="11020" y="1868"/>
                    <a:pt x="11011" y="1843"/>
                  </a:cubicBezTo>
                  <a:cubicBezTo>
                    <a:pt x="10998" y="1803"/>
                    <a:pt x="10996" y="1768"/>
                    <a:pt x="10976" y="1734"/>
                  </a:cubicBezTo>
                  <a:cubicBezTo>
                    <a:pt x="10950" y="1690"/>
                    <a:pt x="10912" y="1659"/>
                    <a:pt x="10890" y="1612"/>
                  </a:cubicBezTo>
                  <a:cubicBezTo>
                    <a:pt x="10876" y="1584"/>
                    <a:pt x="10869" y="1558"/>
                    <a:pt x="10847" y="1536"/>
                  </a:cubicBezTo>
                  <a:cubicBezTo>
                    <a:pt x="10839" y="1529"/>
                    <a:pt x="10827" y="1532"/>
                    <a:pt x="10818" y="1524"/>
                  </a:cubicBezTo>
                  <a:cubicBezTo>
                    <a:pt x="10808" y="1514"/>
                    <a:pt x="10801" y="1496"/>
                    <a:pt x="10794" y="1484"/>
                  </a:cubicBezTo>
                  <a:cubicBezTo>
                    <a:pt x="10780" y="1463"/>
                    <a:pt x="10767" y="1440"/>
                    <a:pt x="10745" y="1432"/>
                  </a:cubicBezTo>
                  <a:cubicBezTo>
                    <a:pt x="10715" y="1421"/>
                    <a:pt x="10672" y="1431"/>
                    <a:pt x="10641" y="1431"/>
                  </a:cubicBezTo>
                  <a:cubicBezTo>
                    <a:pt x="10591" y="1431"/>
                    <a:pt x="10582" y="1425"/>
                    <a:pt x="10560" y="1481"/>
                  </a:cubicBezTo>
                  <a:cubicBezTo>
                    <a:pt x="10540" y="1532"/>
                    <a:pt x="10525" y="1542"/>
                    <a:pt x="10479" y="1527"/>
                  </a:cubicBezTo>
                  <a:cubicBezTo>
                    <a:pt x="10456" y="1520"/>
                    <a:pt x="10438" y="1517"/>
                    <a:pt x="10415" y="1513"/>
                  </a:cubicBezTo>
                  <a:cubicBezTo>
                    <a:pt x="10398" y="1509"/>
                    <a:pt x="10375" y="1482"/>
                    <a:pt x="10359" y="1492"/>
                  </a:cubicBezTo>
                  <a:cubicBezTo>
                    <a:pt x="10339" y="1504"/>
                    <a:pt x="10357" y="1532"/>
                    <a:pt x="10352" y="1553"/>
                  </a:cubicBezTo>
                  <a:cubicBezTo>
                    <a:pt x="10345" y="1579"/>
                    <a:pt x="10322" y="1587"/>
                    <a:pt x="10302" y="1597"/>
                  </a:cubicBezTo>
                  <a:cubicBezTo>
                    <a:pt x="10237" y="1632"/>
                    <a:pt x="10133" y="1618"/>
                    <a:pt x="10068" y="1589"/>
                  </a:cubicBezTo>
                  <a:cubicBezTo>
                    <a:pt x="10024" y="1569"/>
                    <a:pt x="10002" y="1559"/>
                    <a:pt x="9971" y="1612"/>
                  </a:cubicBezTo>
                  <a:cubicBezTo>
                    <a:pt x="9956" y="1639"/>
                    <a:pt x="9968" y="1642"/>
                    <a:pt x="9940" y="1653"/>
                  </a:cubicBezTo>
                  <a:cubicBezTo>
                    <a:pt x="9908" y="1666"/>
                    <a:pt x="9854" y="1652"/>
                    <a:pt x="9820" y="1652"/>
                  </a:cubicBezTo>
                  <a:cubicBezTo>
                    <a:pt x="9776" y="1652"/>
                    <a:pt x="9572" y="1679"/>
                    <a:pt x="9561" y="1632"/>
                  </a:cubicBezTo>
                  <a:cubicBezTo>
                    <a:pt x="9572" y="1603"/>
                    <a:pt x="9571" y="1545"/>
                    <a:pt x="9562" y="1510"/>
                  </a:cubicBezTo>
                  <a:cubicBezTo>
                    <a:pt x="9556" y="1489"/>
                    <a:pt x="9541" y="1491"/>
                    <a:pt x="9532" y="1472"/>
                  </a:cubicBezTo>
                  <a:cubicBezTo>
                    <a:pt x="9524" y="1457"/>
                    <a:pt x="9528" y="1436"/>
                    <a:pt x="9520" y="1420"/>
                  </a:cubicBezTo>
                  <a:cubicBezTo>
                    <a:pt x="9508" y="1397"/>
                    <a:pt x="9477" y="1376"/>
                    <a:pt x="9460" y="1356"/>
                  </a:cubicBezTo>
                  <a:cubicBezTo>
                    <a:pt x="9438" y="1329"/>
                    <a:pt x="9413" y="1308"/>
                    <a:pt x="9383" y="1295"/>
                  </a:cubicBezTo>
                  <a:cubicBezTo>
                    <a:pt x="9323" y="1268"/>
                    <a:pt x="9302" y="1231"/>
                    <a:pt x="9255" y="1180"/>
                  </a:cubicBezTo>
                  <a:cubicBezTo>
                    <a:pt x="9230" y="1153"/>
                    <a:pt x="9196" y="1138"/>
                    <a:pt x="9173" y="1110"/>
                  </a:cubicBezTo>
                  <a:cubicBezTo>
                    <a:pt x="9149" y="1081"/>
                    <a:pt x="9135" y="1056"/>
                    <a:pt x="9110" y="1028"/>
                  </a:cubicBezTo>
                  <a:cubicBezTo>
                    <a:pt x="9079" y="994"/>
                    <a:pt x="9049" y="1021"/>
                    <a:pt x="9044" y="959"/>
                  </a:cubicBezTo>
                  <a:cubicBezTo>
                    <a:pt x="9041" y="925"/>
                    <a:pt x="9054" y="880"/>
                    <a:pt x="9061" y="848"/>
                  </a:cubicBezTo>
                  <a:cubicBezTo>
                    <a:pt x="9067" y="813"/>
                    <a:pt x="9074" y="776"/>
                    <a:pt x="9078" y="737"/>
                  </a:cubicBezTo>
                  <a:cubicBezTo>
                    <a:pt x="9080" y="718"/>
                    <a:pt x="9081" y="698"/>
                    <a:pt x="9081" y="679"/>
                  </a:cubicBezTo>
                  <a:cubicBezTo>
                    <a:pt x="9070" y="670"/>
                    <a:pt x="9061" y="661"/>
                    <a:pt x="9056" y="652"/>
                  </a:cubicBezTo>
                  <a:cubicBezTo>
                    <a:pt x="9043" y="629"/>
                    <a:pt x="9032" y="577"/>
                    <a:pt x="9028" y="546"/>
                  </a:cubicBezTo>
                  <a:cubicBezTo>
                    <a:pt x="9025" y="524"/>
                    <a:pt x="9034" y="507"/>
                    <a:pt x="9026" y="485"/>
                  </a:cubicBezTo>
                  <a:cubicBezTo>
                    <a:pt x="9020" y="470"/>
                    <a:pt x="8990" y="441"/>
                    <a:pt x="8981" y="426"/>
                  </a:cubicBezTo>
                  <a:cubicBezTo>
                    <a:pt x="8956" y="387"/>
                    <a:pt x="8942" y="364"/>
                    <a:pt x="8930" y="317"/>
                  </a:cubicBezTo>
                  <a:cubicBezTo>
                    <a:pt x="8921" y="286"/>
                    <a:pt x="8916" y="246"/>
                    <a:pt x="8900" y="219"/>
                  </a:cubicBezTo>
                  <a:cubicBezTo>
                    <a:pt x="8888" y="198"/>
                    <a:pt x="8878" y="187"/>
                    <a:pt x="8867" y="163"/>
                  </a:cubicBezTo>
                  <a:cubicBezTo>
                    <a:pt x="8861" y="150"/>
                    <a:pt x="8860" y="138"/>
                    <a:pt x="8848" y="128"/>
                  </a:cubicBezTo>
                  <a:cubicBezTo>
                    <a:pt x="8824" y="109"/>
                    <a:pt x="8776" y="130"/>
                    <a:pt x="8758" y="153"/>
                  </a:cubicBezTo>
                  <a:cubicBezTo>
                    <a:pt x="8740" y="178"/>
                    <a:pt x="8736" y="214"/>
                    <a:pt x="8718" y="240"/>
                  </a:cubicBezTo>
                  <a:cubicBezTo>
                    <a:pt x="8705" y="260"/>
                    <a:pt x="8687" y="284"/>
                    <a:pt x="8671" y="300"/>
                  </a:cubicBezTo>
                  <a:cubicBezTo>
                    <a:pt x="8615" y="355"/>
                    <a:pt x="8540" y="329"/>
                    <a:pt x="8484" y="386"/>
                  </a:cubicBezTo>
                  <a:cubicBezTo>
                    <a:pt x="8453" y="417"/>
                    <a:pt x="8428" y="472"/>
                    <a:pt x="8391" y="496"/>
                  </a:cubicBezTo>
                  <a:cubicBezTo>
                    <a:pt x="8375" y="507"/>
                    <a:pt x="8357" y="512"/>
                    <a:pt x="8335" y="507"/>
                  </a:cubicBezTo>
                  <a:cubicBezTo>
                    <a:pt x="8291" y="496"/>
                    <a:pt x="8210" y="431"/>
                    <a:pt x="8162" y="469"/>
                  </a:cubicBezTo>
                  <a:cubicBezTo>
                    <a:pt x="8117" y="504"/>
                    <a:pt x="8099" y="620"/>
                    <a:pt x="8082" y="672"/>
                  </a:cubicBezTo>
                  <a:cubicBezTo>
                    <a:pt x="8072" y="700"/>
                    <a:pt x="8060" y="725"/>
                    <a:pt x="8049" y="752"/>
                  </a:cubicBezTo>
                  <a:cubicBezTo>
                    <a:pt x="8028" y="804"/>
                    <a:pt x="8030" y="814"/>
                    <a:pt x="8050" y="868"/>
                  </a:cubicBezTo>
                  <a:cubicBezTo>
                    <a:pt x="8063" y="903"/>
                    <a:pt x="8066" y="930"/>
                    <a:pt x="8058" y="968"/>
                  </a:cubicBezTo>
                  <a:cubicBezTo>
                    <a:pt x="8051" y="1002"/>
                    <a:pt x="8046" y="1064"/>
                    <a:pt x="8026" y="1090"/>
                  </a:cubicBezTo>
                  <a:cubicBezTo>
                    <a:pt x="7994" y="1133"/>
                    <a:pt x="7968" y="1096"/>
                    <a:pt x="7933" y="1088"/>
                  </a:cubicBezTo>
                  <a:cubicBezTo>
                    <a:pt x="7896" y="1080"/>
                    <a:pt x="7856" y="1095"/>
                    <a:pt x="7819" y="1089"/>
                  </a:cubicBezTo>
                  <a:cubicBezTo>
                    <a:pt x="7787" y="1084"/>
                    <a:pt x="7761" y="1062"/>
                    <a:pt x="7727" y="1053"/>
                  </a:cubicBezTo>
                  <a:cubicBezTo>
                    <a:pt x="7712" y="1050"/>
                    <a:pt x="7692" y="1039"/>
                    <a:pt x="7678" y="1053"/>
                  </a:cubicBezTo>
                  <a:cubicBezTo>
                    <a:pt x="7674" y="1056"/>
                    <a:pt x="7674" y="1081"/>
                    <a:pt x="7671" y="1085"/>
                  </a:cubicBezTo>
                  <a:cubicBezTo>
                    <a:pt x="7659" y="1104"/>
                    <a:pt x="7640" y="1129"/>
                    <a:pt x="7624" y="1144"/>
                  </a:cubicBezTo>
                  <a:cubicBezTo>
                    <a:pt x="7605" y="1162"/>
                    <a:pt x="7579" y="1166"/>
                    <a:pt x="7560" y="1185"/>
                  </a:cubicBezTo>
                  <a:cubicBezTo>
                    <a:pt x="7542" y="1203"/>
                    <a:pt x="7538" y="1222"/>
                    <a:pt x="7514" y="1231"/>
                  </a:cubicBezTo>
                  <a:cubicBezTo>
                    <a:pt x="7480" y="1244"/>
                    <a:pt x="7423" y="1230"/>
                    <a:pt x="7388" y="1230"/>
                  </a:cubicBezTo>
                  <a:cubicBezTo>
                    <a:pt x="7349" y="1230"/>
                    <a:pt x="7324" y="1234"/>
                    <a:pt x="7287" y="1251"/>
                  </a:cubicBezTo>
                  <a:cubicBezTo>
                    <a:pt x="7267" y="1259"/>
                    <a:pt x="7246" y="1265"/>
                    <a:pt x="7225" y="1271"/>
                  </a:cubicBezTo>
                  <a:cubicBezTo>
                    <a:pt x="7207" y="1275"/>
                    <a:pt x="7175" y="1275"/>
                    <a:pt x="7158" y="1271"/>
                  </a:cubicBezTo>
                  <a:cubicBezTo>
                    <a:pt x="7137" y="1266"/>
                    <a:pt x="7130" y="1254"/>
                    <a:pt x="7111" y="1249"/>
                  </a:cubicBezTo>
                  <a:cubicBezTo>
                    <a:pt x="7076" y="1238"/>
                    <a:pt x="7052" y="1250"/>
                    <a:pt x="7018" y="1225"/>
                  </a:cubicBezTo>
                  <a:cubicBezTo>
                    <a:pt x="6988" y="1204"/>
                    <a:pt x="6954" y="1167"/>
                    <a:pt x="6917" y="1169"/>
                  </a:cubicBezTo>
                  <a:cubicBezTo>
                    <a:pt x="6872" y="1171"/>
                    <a:pt x="6880" y="1219"/>
                    <a:pt x="6864" y="1265"/>
                  </a:cubicBezTo>
                  <a:cubicBezTo>
                    <a:pt x="6854" y="1297"/>
                    <a:pt x="6838" y="1311"/>
                    <a:pt x="6839" y="1345"/>
                  </a:cubicBezTo>
                  <a:cubicBezTo>
                    <a:pt x="6840" y="1356"/>
                    <a:pt x="6853" y="1371"/>
                    <a:pt x="6853" y="1391"/>
                  </a:cubicBezTo>
                  <a:cubicBezTo>
                    <a:pt x="6852" y="1432"/>
                    <a:pt x="6849" y="1420"/>
                    <a:pt x="6824" y="1436"/>
                  </a:cubicBezTo>
                  <a:cubicBezTo>
                    <a:pt x="6792" y="1455"/>
                    <a:pt x="6761" y="1451"/>
                    <a:pt x="6723" y="1451"/>
                  </a:cubicBezTo>
                  <a:cubicBezTo>
                    <a:pt x="6687" y="1451"/>
                    <a:pt x="6646" y="1458"/>
                    <a:pt x="6610" y="1447"/>
                  </a:cubicBezTo>
                  <a:cubicBezTo>
                    <a:pt x="6574" y="1435"/>
                    <a:pt x="6537" y="1423"/>
                    <a:pt x="6500" y="1413"/>
                  </a:cubicBezTo>
                  <a:cubicBezTo>
                    <a:pt x="6496" y="1431"/>
                    <a:pt x="6505" y="1456"/>
                    <a:pt x="6500" y="1472"/>
                  </a:cubicBezTo>
                  <a:cubicBezTo>
                    <a:pt x="6493" y="1493"/>
                    <a:pt x="6464" y="1508"/>
                    <a:pt x="6452" y="1527"/>
                  </a:cubicBezTo>
                  <a:cubicBezTo>
                    <a:pt x="6427" y="1564"/>
                    <a:pt x="6437" y="1556"/>
                    <a:pt x="6401" y="1576"/>
                  </a:cubicBezTo>
                  <a:cubicBezTo>
                    <a:pt x="6369" y="1594"/>
                    <a:pt x="6364" y="1610"/>
                    <a:pt x="6328" y="1612"/>
                  </a:cubicBezTo>
                  <a:cubicBezTo>
                    <a:pt x="6304" y="1613"/>
                    <a:pt x="6280" y="1612"/>
                    <a:pt x="6256" y="1612"/>
                  </a:cubicBezTo>
                  <a:cubicBezTo>
                    <a:pt x="6214" y="1611"/>
                    <a:pt x="6181" y="1627"/>
                    <a:pt x="6142" y="1633"/>
                  </a:cubicBezTo>
                  <a:cubicBezTo>
                    <a:pt x="6119" y="1636"/>
                    <a:pt x="6084" y="1636"/>
                    <a:pt x="6062" y="1633"/>
                  </a:cubicBezTo>
                  <a:cubicBezTo>
                    <a:pt x="6032" y="1627"/>
                    <a:pt x="6014" y="1605"/>
                    <a:pt x="5990" y="1580"/>
                  </a:cubicBezTo>
                  <a:cubicBezTo>
                    <a:pt x="5930" y="1519"/>
                    <a:pt x="5881" y="1470"/>
                    <a:pt x="5801" y="1471"/>
                  </a:cubicBezTo>
                  <a:cubicBezTo>
                    <a:pt x="5767" y="1472"/>
                    <a:pt x="5733" y="1473"/>
                    <a:pt x="5699" y="1471"/>
                  </a:cubicBezTo>
                  <a:cubicBezTo>
                    <a:pt x="5668" y="1470"/>
                    <a:pt x="5623" y="1437"/>
                    <a:pt x="5593" y="1450"/>
                  </a:cubicBezTo>
                  <a:cubicBezTo>
                    <a:pt x="5554" y="1467"/>
                    <a:pt x="5522" y="1539"/>
                    <a:pt x="5488" y="1569"/>
                  </a:cubicBezTo>
                  <a:cubicBezTo>
                    <a:pt x="5446" y="1608"/>
                    <a:pt x="5399" y="1631"/>
                    <a:pt x="5369" y="1692"/>
                  </a:cubicBezTo>
                  <a:cubicBezTo>
                    <a:pt x="5338" y="1756"/>
                    <a:pt x="5323" y="1830"/>
                    <a:pt x="5293" y="1894"/>
                  </a:cubicBezTo>
                  <a:cubicBezTo>
                    <a:pt x="5283" y="1916"/>
                    <a:pt x="5267" y="1933"/>
                    <a:pt x="5257" y="1953"/>
                  </a:cubicBezTo>
                  <a:cubicBezTo>
                    <a:pt x="5235" y="1995"/>
                    <a:pt x="5230" y="1999"/>
                    <a:pt x="5193" y="2013"/>
                  </a:cubicBezTo>
                  <a:cubicBezTo>
                    <a:pt x="5104" y="2046"/>
                    <a:pt x="5024" y="2049"/>
                    <a:pt x="4949" y="1978"/>
                  </a:cubicBezTo>
                  <a:cubicBezTo>
                    <a:pt x="4935" y="1965"/>
                    <a:pt x="4923" y="1945"/>
                    <a:pt x="4906" y="1937"/>
                  </a:cubicBezTo>
                  <a:cubicBezTo>
                    <a:pt x="4890" y="1929"/>
                    <a:pt x="4871" y="1940"/>
                    <a:pt x="4856" y="1929"/>
                  </a:cubicBezTo>
                  <a:cubicBezTo>
                    <a:pt x="4834" y="1912"/>
                    <a:pt x="4830" y="1887"/>
                    <a:pt x="4805" y="1873"/>
                  </a:cubicBezTo>
                  <a:cubicBezTo>
                    <a:pt x="4784" y="1861"/>
                    <a:pt x="4763" y="1842"/>
                    <a:pt x="4742" y="1832"/>
                  </a:cubicBezTo>
                  <a:cubicBezTo>
                    <a:pt x="4723" y="1824"/>
                    <a:pt x="4692" y="1826"/>
                    <a:pt x="4671" y="1818"/>
                  </a:cubicBezTo>
                  <a:cubicBezTo>
                    <a:pt x="4639" y="1807"/>
                    <a:pt x="4629" y="1799"/>
                    <a:pt x="4611" y="1773"/>
                  </a:cubicBezTo>
                  <a:cubicBezTo>
                    <a:pt x="4582" y="1731"/>
                    <a:pt x="4564" y="1678"/>
                    <a:pt x="4531" y="1636"/>
                  </a:cubicBezTo>
                  <a:cubicBezTo>
                    <a:pt x="4508" y="1608"/>
                    <a:pt x="4499" y="1581"/>
                    <a:pt x="4480" y="1551"/>
                  </a:cubicBezTo>
                  <a:cubicBezTo>
                    <a:pt x="4469" y="1535"/>
                    <a:pt x="4456" y="1535"/>
                    <a:pt x="4446" y="1522"/>
                  </a:cubicBezTo>
                  <a:cubicBezTo>
                    <a:pt x="4426" y="1499"/>
                    <a:pt x="4418" y="1474"/>
                    <a:pt x="4406" y="1447"/>
                  </a:cubicBezTo>
                  <a:cubicBezTo>
                    <a:pt x="4392" y="1414"/>
                    <a:pt x="4384" y="1378"/>
                    <a:pt x="4354" y="1369"/>
                  </a:cubicBezTo>
                  <a:cubicBezTo>
                    <a:pt x="4326" y="1361"/>
                    <a:pt x="4286" y="1371"/>
                    <a:pt x="4257" y="1371"/>
                  </a:cubicBezTo>
                  <a:cubicBezTo>
                    <a:pt x="4230" y="1371"/>
                    <a:pt x="4201" y="1376"/>
                    <a:pt x="4176" y="1367"/>
                  </a:cubicBezTo>
                  <a:cubicBezTo>
                    <a:pt x="4141" y="1354"/>
                    <a:pt x="4100" y="1273"/>
                    <a:pt x="4062" y="1308"/>
                  </a:cubicBezTo>
                  <a:cubicBezTo>
                    <a:pt x="4038" y="1330"/>
                    <a:pt x="4043" y="1386"/>
                    <a:pt x="4020" y="1416"/>
                  </a:cubicBezTo>
                  <a:cubicBezTo>
                    <a:pt x="3993" y="1449"/>
                    <a:pt x="3946" y="1448"/>
                    <a:pt x="3920" y="1475"/>
                  </a:cubicBezTo>
                  <a:cubicBezTo>
                    <a:pt x="3887" y="1510"/>
                    <a:pt x="3913" y="1537"/>
                    <a:pt x="3903" y="1582"/>
                  </a:cubicBezTo>
                  <a:cubicBezTo>
                    <a:pt x="3892" y="1628"/>
                    <a:pt x="3858" y="1612"/>
                    <a:pt x="3822" y="1612"/>
                  </a:cubicBezTo>
                  <a:cubicBezTo>
                    <a:pt x="3757" y="1611"/>
                    <a:pt x="3702" y="1630"/>
                    <a:pt x="3662" y="1561"/>
                  </a:cubicBezTo>
                  <a:cubicBezTo>
                    <a:pt x="3640" y="1524"/>
                    <a:pt x="3607" y="1385"/>
                    <a:pt x="3559" y="1449"/>
                  </a:cubicBezTo>
                  <a:cubicBezTo>
                    <a:pt x="3549" y="1464"/>
                    <a:pt x="3542" y="1490"/>
                    <a:pt x="3531" y="1506"/>
                  </a:cubicBezTo>
                  <a:cubicBezTo>
                    <a:pt x="3524" y="1517"/>
                    <a:pt x="3514" y="1529"/>
                    <a:pt x="3506" y="1541"/>
                  </a:cubicBezTo>
                  <a:cubicBezTo>
                    <a:pt x="3482" y="1574"/>
                    <a:pt x="3460" y="1587"/>
                    <a:pt x="3431" y="1606"/>
                  </a:cubicBezTo>
                  <a:cubicBezTo>
                    <a:pt x="3376" y="1641"/>
                    <a:pt x="3316" y="1673"/>
                    <a:pt x="3251" y="1650"/>
                  </a:cubicBezTo>
                  <a:cubicBezTo>
                    <a:pt x="3218" y="1639"/>
                    <a:pt x="3193" y="1603"/>
                    <a:pt x="3161" y="1591"/>
                  </a:cubicBezTo>
                  <a:cubicBezTo>
                    <a:pt x="3137" y="1582"/>
                    <a:pt x="3115" y="1567"/>
                    <a:pt x="3093" y="1556"/>
                  </a:cubicBezTo>
                  <a:cubicBezTo>
                    <a:pt x="3047" y="1534"/>
                    <a:pt x="2999" y="1506"/>
                    <a:pt x="2950" y="1495"/>
                  </a:cubicBezTo>
                  <a:cubicBezTo>
                    <a:pt x="2915" y="1488"/>
                    <a:pt x="2893" y="1486"/>
                    <a:pt x="2867" y="1510"/>
                  </a:cubicBezTo>
                  <a:cubicBezTo>
                    <a:pt x="2814" y="1556"/>
                    <a:pt x="2787" y="1637"/>
                    <a:pt x="2741" y="1692"/>
                  </a:cubicBezTo>
                  <a:cubicBezTo>
                    <a:pt x="2733" y="1702"/>
                    <a:pt x="2719" y="1707"/>
                    <a:pt x="2712" y="1716"/>
                  </a:cubicBezTo>
                  <a:cubicBezTo>
                    <a:pt x="2699" y="1733"/>
                    <a:pt x="2700" y="1754"/>
                    <a:pt x="2693" y="1773"/>
                  </a:cubicBezTo>
                  <a:cubicBezTo>
                    <a:pt x="2678" y="1807"/>
                    <a:pt x="2663" y="1811"/>
                    <a:pt x="2660" y="1852"/>
                  </a:cubicBezTo>
                  <a:cubicBezTo>
                    <a:pt x="2657" y="1892"/>
                    <a:pt x="2662" y="1933"/>
                    <a:pt x="2661" y="1973"/>
                  </a:cubicBezTo>
                  <a:cubicBezTo>
                    <a:pt x="2659" y="2022"/>
                    <a:pt x="2644" y="2029"/>
                    <a:pt x="2615" y="2059"/>
                  </a:cubicBezTo>
                  <a:cubicBezTo>
                    <a:pt x="2601" y="2074"/>
                    <a:pt x="2589" y="2093"/>
                    <a:pt x="2576" y="2109"/>
                  </a:cubicBezTo>
                  <a:cubicBezTo>
                    <a:pt x="2550" y="2142"/>
                    <a:pt x="2530" y="2152"/>
                    <a:pt x="2499" y="2174"/>
                  </a:cubicBezTo>
                  <a:cubicBezTo>
                    <a:pt x="2399" y="2244"/>
                    <a:pt x="2315" y="2376"/>
                    <a:pt x="2193" y="2375"/>
                  </a:cubicBezTo>
                  <a:cubicBezTo>
                    <a:pt x="2166" y="2375"/>
                    <a:pt x="2139" y="2375"/>
                    <a:pt x="2112" y="2375"/>
                  </a:cubicBezTo>
                  <a:cubicBezTo>
                    <a:pt x="2070" y="2376"/>
                    <a:pt x="2054" y="2353"/>
                    <a:pt x="2015" y="2339"/>
                  </a:cubicBezTo>
                  <a:cubicBezTo>
                    <a:pt x="1953" y="2316"/>
                    <a:pt x="1872" y="2339"/>
                    <a:pt x="1806" y="2336"/>
                  </a:cubicBezTo>
                  <a:cubicBezTo>
                    <a:pt x="1729" y="2333"/>
                    <a:pt x="1648" y="2296"/>
                    <a:pt x="1569" y="2319"/>
                  </a:cubicBezTo>
                  <a:cubicBezTo>
                    <a:pt x="1497" y="2340"/>
                    <a:pt x="1466" y="2423"/>
                    <a:pt x="1402" y="2456"/>
                  </a:cubicBezTo>
                  <a:cubicBezTo>
                    <a:pt x="1367" y="2474"/>
                    <a:pt x="1326" y="2471"/>
                    <a:pt x="1294" y="2501"/>
                  </a:cubicBezTo>
                  <a:cubicBezTo>
                    <a:pt x="1273" y="2520"/>
                    <a:pt x="1259" y="2557"/>
                    <a:pt x="1238" y="2573"/>
                  </a:cubicBezTo>
                  <a:cubicBezTo>
                    <a:pt x="1221" y="2585"/>
                    <a:pt x="1165" y="2581"/>
                    <a:pt x="1144" y="2577"/>
                  </a:cubicBezTo>
                  <a:cubicBezTo>
                    <a:pt x="1116" y="2572"/>
                    <a:pt x="1107" y="2556"/>
                    <a:pt x="1097" y="2531"/>
                  </a:cubicBezTo>
                  <a:cubicBezTo>
                    <a:pt x="1093" y="2521"/>
                    <a:pt x="1090" y="2509"/>
                    <a:pt x="1084" y="2496"/>
                  </a:cubicBezTo>
                  <a:cubicBezTo>
                    <a:pt x="1068" y="2455"/>
                    <a:pt x="1052" y="2380"/>
                    <a:pt x="1016" y="2359"/>
                  </a:cubicBezTo>
                  <a:cubicBezTo>
                    <a:pt x="1008" y="2354"/>
                    <a:pt x="991" y="2359"/>
                    <a:pt x="983" y="2352"/>
                  </a:cubicBezTo>
                  <a:cubicBezTo>
                    <a:pt x="980" y="2349"/>
                    <a:pt x="977" y="2345"/>
                    <a:pt x="974" y="2341"/>
                  </a:cubicBezTo>
                  <a:cubicBezTo>
                    <a:pt x="964" y="2351"/>
                    <a:pt x="964" y="2366"/>
                    <a:pt x="967" y="2386"/>
                  </a:cubicBezTo>
                  <a:cubicBezTo>
                    <a:pt x="974" y="2426"/>
                    <a:pt x="990" y="2464"/>
                    <a:pt x="998" y="2506"/>
                  </a:cubicBezTo>
                  <a:cubicBezTo>
                    <a:pt x="1007" y="2549"/>
                    <a:pt x="1023" y="2587"/>
                    <a:pt x="1014" y="2634"/>
                  </a:cubicBezTo>
                  <a:cubicBezTo>
                    <a:pt x="981" y="2625"/>
                    <a:pt x="955" y="2616"/>
                    <a:pt x="919" y="2616"/>
                  </a:cubicBezTo>
                  <a:cubicBezTo>
                    <a:pt x="902" y="2617"/>
                    <a:pt x="845" y="2604"/>
                    <a:pt x="831" y="2617"/>
                  </a:cubicBezTo>
                  <a:cubicBezTo>
                    <a:pt x="798" y="2648"/>
                    <a:pt x="840" y="2762"/>
                    <a:pt x="855" y="2797"/>
                  </a:cubicBezTo>
                  <a:cubicBezTo>
                    <a:pt x="878" y="2852"/>
                    <a:pt x="858" y="2929"/>
                    <a:pt x="890" y="2979"/>
                  </a:cubicBezTo>
                  <a:cubicBezTo>
                    <a:pt x="902" y="2997"/>
                    <a:pt x="915" y="2995"/>
                    <a:pt x="920" y="3017"/>
                  </a:cubicBezTo>
                  <a:cubicBezTo>
                    <a:pt x="925" y="3034"/>
                    <a:pt x="919" y="3062"/>
                    <a:pt x="919" y="3078"/>
                  </a:cubicBezTo>
                  <a:cubicBezTo>
                    <a:pt x="919" y="3114"/>
                    <a:pt x="917" y="3137"/>
                    <a:pt x="901" y="3167"/>
                  </a:cubicBezTo>
                  <a:cubicBezTo>
                    <a:pt x="852" y="3257"/>
                    <a:pt x="759" y="3317"/>
                    <a:pt x="722" y="3415"/>
                  </a:cubicBezTo>
                  <a:cubicBezTo>
                    <a:pt x="703" y="3464"/>
                    <a:pt x="658" y="3550"/>
                    <a:pt x="613" y="3562"/>
                  </a:cubicBezTo>
                  <a:cubicBezTo>
                    <a:pt x="584" y="3570"/>
                    <a:pt x="558" y="3548"/>
                    <a:pt x="533" y="3536"/>
                  </a:cubicBezTo>
                  <a:cubicBezTo>
                    <a:pt x="520" y="3529"/>
                    <a:pt x="498" y="3526"/>
                    <a:pt x="487" y="3517"/>
                  </a:cubicBezTo>
                  <a:cubicBezTo>
                    <a:pt x="474" y="3505"/>
                    <a:pt x="479" y="3479"/>
                    <a:pt x="455" y="3482"/>
                  </a:cubicBezTo>
                  <a:cubicBezTo>
                    <a:pt x="453" y="3524"/>
                    <a:pt x="426" y="3579"/>
                    <a:pt x="415" y="3621"/>
                  </a:cubicBezTo>
                  <a:cubicBezTo>
                    <a:pt x="400" y="3685"/>
                    <a:pt x="391" y="3698"/>
                    <a:pt x="339" y="3701"/>
                  </a:cubicBezTo>
                  <a:cubicBezTo>
                    <a:pt x="297" y="3703"/>
                    <a:pt x="263" y="3732"/>
                    <a:pt x="227" y="3743"/>
                  </a:cubicBezTo>
                  <a:cubicBezTo>
                    <a:pt x="203" y="3750"/>
                    <a:pt x="195" y="3738"/>
                    <a:pt x="173" y="3756"/>
                  </a:cubicBezTo>
                  <a:cubicBezTo>
                    <a:pt x="163" y="3765"/>
                    <a:pt x="147" y="3787"/>
                    <a:pt x="141" y="3801"/>
                  </a:cubicBezTo>
                  <a:cubicBezTo>
                    <a:pt x="123" y="3842"/>
                    <a:pt x="148" y="3919"/>
                    <a:pt x="162" y="3962"/>
                  </a:cubicBezTo>
                  <a:cubicBezTo>
                    <a:pt x="176" y="4009"/>
                    <a:pt x="188" y="4074"/>
                    <a:pt x="178" y="4124"/>
                  </a:cubicBezTo>
                  <a:cubicBezTo>
                    <a:pt x="174" y="4149"/>
                    <a:pt x="164" y="4155"/>
                    <a:pt x="161" y="4183"/>
                  </a:cubicBezTo>
                  <a:cubicBezTo>
                    <a:pt x="158" y="4210"/>
                    <a:pt x="167" y="4237"/>
                    <a:pt x="158" y="4264"/>
                  </a:cubicBezTo>
                  <a:cubicBezTo>
                    <a:pt x="151" y="4289"/>
                    <a:pt x="127" y="4306"/>
                    <a:pt x="117" y="4329"/>
                  </a:cubicBezTo>
                  <a:cubicBezTo>
                    <a:pt x="106" y="4352"/>
                    <a:pt x="105" y="4382"/>
                    <a:pt x="97" y="4406"/>
                  </a:cubicBezTo>
                  <a:cubicBezTo>
                    <a:pt x="80" y="4453"/>
                    <a:pt x="81" y="4491"/>
                    <a:pt x="81" y="4546"/>
                  </a:cubicBezTo>
                  <a:cubicBezTo>
                    <a:pt x="81" y="4573"/>
                    <a:pt x="79" y="4599"/>
                    <a:pt x="84" y="4626"/>
                  </a:cubicBezTo>
                  <a:cubicBezTo>
                    <a:pt x="94" y="4670"/>
                    <a:pt x="94" y="4662"/>
                    <a:pt x="84" y="4706"/>
                  </a:cubicBezTo>
                  <a:cubicBezTo>
                    <a:pt x="73" y="4761"/>
                    <a:pt x="62" y="4815"/>
                    <a:pt x="49" y="4868"/>
                  </a:cubicBezTo>
                  <a:cubicBezTo>
                    <a:pt x="43" y="4892"/>
                    <a:pt x="35" y="4898"/>
                    <a:pt x="32" y="4926"/>
                  </a:cubicBezTo>
                  <a:cubicBezTo>
                    <a:pt x="28" y="4959"/>
                    <a:pt x="27" y="4983"/>
                    <a:pt x="20" y="5013"/>
                  </a:cubicBezTo>
                  <a:cubicBezTo>
                    <a:pt x="12" y="5048"/>
                    <a:pt x="-18" y="5132"/>
                    <a:pt x="15" y="5150"/>
                  </a:cubicBezTo>
                  <a:cubicBezTo>
                    <a:pt x="31" y="5158"/>
                    <a:pt x="64" y="5146"/>
                    <a:pt x="81" y="5148"/>
                  </a:cubicBezTo>
                  <a:cubicBezTo>
                    <a:pt x="106" y="5150"/>
                    <a:pt x="121" y="5164"/>
                    <a:pt x="145" y="5169"/>
                  </a:cubicBezTo>
                  <a:cubicBezTo>
                    <a:pt x="166" y="5174"/>
                    <a:pt x="189" y="5164"/>
                    <a:pt x="210" y="5168"/>
                  </a:cubicBezTo>
                  <a:cubicBezTo>
                    <a:pt x="244" y="5174"/>
                    <a:pt x="231" y="5181"/>
                    <a:pt x="257" y="5204"/>
                  </a:cubicBezTo>
                  <a:cubicBezTo>
                    <a:pt x="293" y="5235"/>
                    <a:pt x="344" y="5241"/>
                    <a:pt x="384" y="5261"/>
                  </a:cubicBezTo>
                  <a:cubicBezTo>
                    <a:pt x="389" y="5182"/>
                    <a:pt x="464" y="5161"/>
                    <a:pt x="496" y="5104"/>
                  </a:cubicBezTo>
                  <a:cubicBezTo>
                    <a:pt x="507" y="5085"/>
                    <a:pt x="505" y="5047"/>
                    <a:pt x="532" y="5046"/>
                  </a:cubicBezTo>
                  <a:cubicBezTo>
                    <a:pt x="552" y="5045"/>
                    <a:pt x="612" y="5109"/>
                    <a:pt x="630" y="5123"/>
                  </a:cubicBezTo>
                  <a:cubicBezTo>
                    <a:pt x="681" y="5166"/>
                    <a:pt x="714" y="5224"/>
                    <a:pt x="774" y="5250"/>
                  </a:cubicBezTo>
                  <a:cubicBezTo>
                    <a:pt x="785" y="5254"/>
                    <a:pt x="796" y="5258"/>
                    <a:pt x="807" y="5262"/>
                  </a:cubicBezTo>
                  <a:cubicBezTo>
                    <a:pt x="852" y="5279"/>
                    <a:pt x="901" y="5290"/>
                    <a:pt x="951" y="5289"/>
                  </a:cubicBezTo>
                  <a:cubicBezTo>
                    <a:pt x="978" y="5289"/>
                    <a:pt x="1004" y="5279"/>
                    <a:pt x="1017" y="5308"/>
                  </a:cubicBezTo>
                  <a:cubicBezTo>
                    <a:pt x="1026" y="5330"/>
                    <a:pt x="1030" y="5383"/>
                    <a:pt x="1032" y="5410"/>
                  </a:cubicBezTo>
                  <a:cubicBezTo>
                    <a:pt x="1039" y="5491"/>
                    <a:pt x="1098" y="5565"/>
                    <a:pt x="1081" y="5652"/>
                  </a:cubicBezTo>
                  <a:cubicBezTo>
                    <a:pt x="1078" y="5670"/>
                    <a:pt x="1068" y="5672"/>
                    <a:pt x="1064" y="5690"/>
                  </a:cubicBezTo>
                  <a:cubicBezTo>
                    <a:pt x="1061" y="5705"/>
                    <a:pt x="1068" y="5715"/>
                    <a:pt x="1062" y="5732"/>
                  </a:cubicBezTo>
                  <a:cubicBezTo>
                    <a:pt x="1051" y="5765"/>
                    <a:pt x="1008" y="5781"/>
                    <a:pt x="985" y="5792"/>
                  </a:cubicBezTo>
                  <a:cubicBezTo>
                    <a:pt x="964" y="5803"/>
                    <a:pt x="940" y="5791"/>
                    <a:pt x="934" y="5831"/>
                  </a:cubicBezTo>
                  <a:cubicBezTo>
                    <a:pt x="930" y="5861"/>
                    <a:pt x="958" y="5916"/>
                    <a:pt x="971" y="5937"/>
                  </a:cubicBezTo>
                  <a:cubicBezTo>
                    <a:pt x="1011" y="6005"/>
                    <a:pt x="1039" y="6028"/>
                    <a:pt x="1096" y="6052"/>
                  </a:cubicBezTo>
                  <a:cubicBezTo>
                    <a:pt x="1149" y="6075"/>
                    <a:pt x="1191" y="6112"/>
                    <a:pt x="1242" y="6134"/>
                  </a:cubicBezTo>
                  <a:cubicBezTo>
                    <a:pt x="1264" y="6143"/>
                    <a:pt x="1297" y="6142"/>
                    <a:pt x="1308" y="6172"/>
                  </a:cubicBezTo>
                  <a:cubicBezTo>
                    <a:pt x="1316" y="6196"/>
                    <a:pt x="1305" y="6242"/>
                    <a:pt x="1310" y="6270"/>
                  </a:cubicBezTo>
                  <a:cubicBezTo>
                    <a:pt x="1315" y="6300"/>
                    <a:pt x="1327" y="6316"/>
                    <a:pt x="1319" y="6354"/>
                  </a:cubicBezTo>
                  <a:cubicBezTo>
                    <a:pt x="1308" y="6409"/>
                    <a:pt x="1279" y="6463"/>
                    <a:pt x="1292" y="6524"/>
                  </a:cubicBezTo>
                  <a:cubicBezTo>
                    <a:pt x="1296" y="6548"/>
                    <a:pt x="1319" y="6569"/>
                    <a:pt x="1323" y="6595"/>
                  </a:cubicBezTo>
                  <a:cubicBezTo>
                    <a:pt x="1327" y="6617"/>
                    <a:pt x="1325" y="6670"/>
                    <a:pt x="1319" y="6692"/>
                  </a:cubicBezTo>
                  <a:cubicBezTo>
                    <a:pt x="1301" y="6758"/>
                    <a:pt x="1229" y="6814"/>
                    <a:pt x="1189" y="6857"/>
                  </a:cubicBezTo>
                  <a:cubicBezTo>
                    <a:pt x="1147" y="6903"/>
                    <a:pt x="1128" y="6945"/>
                    <a:pt x="1129" y="7018"/>
                  </a:cubicBezTo>
                  <a:cubicBezTo>
                    <a:pt x="1129" y="7047"/>
                    <a:pt x="1139" y="7113"/>
                    <a:pt x="1130" y="7140"/>
                  </a:cubicBezTo>
                  <a:cubicBezTo>
                    <a:pt x="1118" y="7174"/>
                    <a:pt x="1064" y="7158"/>
                    <a:pt x="1036" y="7158"/>
                  </a:cubicBezTo>
                  <a:cubicBezTo>
                    <a:pt x="1009" y="7158"/>
                    <a:pt x="959" y="7170"/>
                    <a:pt x="934" y="7160"/>
                  </a:cubicBezTo>
                  <a:cubicBezTo>
                    <a:pt x="904" y="7148"/>
                    <a:pt x="897" y="7103"/>
                    <a:pt x="854" y="7117"/>
                  </a:cubicBezTo>
                  <a:cubicBezTo>
                    <a:pt x="793" y="7137"/>
                    <a:pt x="800" y="7262"/>
                    <a:pt x="759" y="7313"/>
                  </a:cubicBezTo>
                  <a:cubicBezTo>
                    <a:pt x="750" y="7324"/>
                    <a:pt x="729" y="7349"/>
                    <a:pt x="722" y="7355"/>
                  </a:cubicBezTo>
                  <a:cubicBezTo>
                    <a:pt x="691" y="7383"/>
                    <a:pt x="677" y="7371"/>
                    <a:pt x="645" y="7384"/>
                  </a:cubicBezTo>
                  <a:cubicBezTo>
                    <a:pt x="618" y="7394"/>
                    <a:pt x="593" y="7435"/>
                    <a:pt x="573" y="7459"/>
                  </a:cubicBezTo>
                  <a:cubicBezTo>
                    <a:pt x="573" y="7459"/>
                    <a:pt x="573" y="7460"/>
                    <a:pt x="573" y="7460"/>
                  </a:cubicBezTo>
                  <a:cubicBezTo>
                    <a:pt x="539" y="7498"/>
                    <a:pt x="535" y="7507"/>
                    <a:pt x="533" y="7559"/>
                  </a:cubicBezTo>
                  <a:cubicBezTo>
                    <a:pt x="529" y="7622"/>
                    <a:pt x="527" y="7699"/>
                    <a:pt x="514" y="7759"/>
                  </a:cubicBezTo>
                  <a:cubicBezTo>
                    <a:pt x="479" y="7763"/>
                    <a:pt x="457" y="7781"/>
                    <a:pt x="422" y="7785"/>
                  </a:cubicBezTo>
                  <a:cubicBezTo>
                    <a:pt x="410" y="7830"/>
                    <a:pt x="423" y="7853"/>
                    <a:pt x="396" y="7893"/>
                  </a:cubicBezTo>
                  <a:cubicBezTo>
                    <a:pt x="370" y="7931"/>
                    <a:pt x="347" y="7931"/>
                    <a:pt x="307" y="7942"/>
                  </a:cubicBezTo>
                  <a:cubicBezTo>
                    <a:pt x="281" y="7950"/>
                    <a:pt x="254" y="7969"/>
                    <a:pt x="238" y="7998"/>
                  </a:cubicBezTo>
                  <a:cubicBezTo>
                    <a:pt x="222" y="8026"/>
                    <a:pt x="222" y="8067"/>
                    <a:pt x="198" y="8090"/>
                  </a:cubicBezTo>
                  <a:cubicBezTo>
                    <a:pt x="169" y="8118"/>
                    <a:pt x="148" y="8104"/>
                    <a:pt x="144" y="8162"/>
                  </a:cubicBezTo>
                  <a:cubicBezTo>
                    <a:pt x="139" y="8238"/>
                    <a:pt x="197" y="8289"/>
                    <a:pt x="249" y="8303"/>
                  </a:cubicBezTo>
                  <a:cubicBezTo>
                    <a:pt x="266" y="8308"/>
                    <a:pt x="282" y="8303"/>
                    <a:pt x="299" y="8304"/>
                  </a:cubicBezTo>
                  <a:cubicBezTo>
                    <a:pt x="319" y="8305"/>
                    <a:pt x="329" y="8316"/>
                    <a:pt x="343" y="8320"/>
                  </a:cubicBezTo>
                  <a:cubicBezTo>
                    <a:pt x="368" y="8327"/>
                    <a:pt x="400" y="8314"/>
                    <a:pt x="416" y="8349"/>
                  </a:cubicBezTo>
                  <a:cubicBezTo>
                    <a:pt x="433" y="8385"/>
                    <a:pt x="409" y="8406"/>
                    <a:pt x="392" y="8430"/>
                  </a:cubicBezTo>
                  <a:cubicBezTo>
                    <a:pt x="364" y="8467"/>
                    <a:pt x="375" y="8469"/>
                    <a:pt x="384" y="8510"/>
                  </a:cubicBezTo>
                  <a:cubicBezTo>
                    <a:pt x="393" y="8553"/>
                    <a:pt x="401" y="8576"/>
                    <a:pt x="418" y="8616"/>
                  </a:cubicBezTo>
                  <a:cubicBezTo>
                    <a:pt x="436" y="8660"/>
                    <a:pt x="436" y="8662"/>
                    <a:pt x="420" y="8705"/>
                  </a:cubicBezTo>
                  <a:cubicBezTo>
                    <a:pt x="405" y="8745"/>
                    <a:pt x="408" y="8789"/>
                    <a:pt x="392" y="8828"/>
                  </a:cubicBezTo>
                  <a:cubicBezTo>
                    <a:pt x="388" y="8838"/>
                    <a:pt x="383" y="8847"/>
                    <a:pt x="379" y="8856"/>
                  </a:cubicBezTo>
                  <a:cubicBezTo>
                    <a:pt x="381" y="8858"/>
                    <a:pt x="383" y="8861"/>
                    <a:pt x="385" y="8863"/>
                  </a:cubicBezTo>
                  <a:cubicBezTo>
                    <a:pt x="397" y="8879"/>
                    <a:pt x="408" y="8896"/>
                    <a:pt x="419" y="8911"/>
                  </a:cubicBezTo>
                  <a:cubicBezTo>
                    <a:pt x="459" y="8967"/>
                    <a:pt x="499" y="9010"/>
                    <a:pt x="571" y="8988"/>
                  </a:cubicBezTo>
                  <a:cubicBezTo>
                    <a:pt x="566" y="8986"/>
                    <a:pt x="561" y="8985"/>
                    <a:pt x="556" y="8982"/>
                  </a:cubicBezTo>
                  <a:cubicBezTo>
                    <a:pt x="559" y="8984"/>
                    <a:pt x="582" y="8984"/>
                    <a:pt x="584" y="8983"/>
                  </a:cubicBezTo>
                  <a:cubicBezTo>
                    <a:pt x="580" y="8985"/>
                    <a:pt x="575" y="8986"/>
                    <a:pt x="571" y="8988"/>
                  </a:cubicBezTo>
                  <a:cubicBezTo>
                    <a:pt x="635" y="9008"/>
                    <a:pt x="729" y="8983"/>
                    <a:pt x="791" y="8989"/>
                  </a:cubicBezTo>
                  <a:cubicBezTo>
                    <a:pt x="850" y="8995"/>
                    <a:pt x="918" y="9024"/>
                    <a:pt x="976" y="9018"/>
                  </a:cubicBezTo>
                  <a:cubicBezTo>
                    <a:pt x="1011" y="9015"/>
                    <a:pt x="931" y="8875"/>
                    <a:pt x="925" y="8860"/>
                  </a:cubicBezTo>
                  <a:cubicBezTo>
                    <a:pt x="895" y="8789"/>
                    <a:pt x="924" y="8715"/>
                    <a:pt x="949" y="8645"/>
                  </a:cubicBezTo>
                  <a:cubicBezTo>
                    <a:pt x="975" y="8571"/>
                    <a:pt x="1090" y="8658"/>
                    <a:pt x="1119" y="8699"/>
                  </a:cubicBezTo>
                  <a:cubicBezTo>
                    <a:pt x="1185" y="8791"/>
                    <a:pt x="1160" y="8806"/>
                    <a:pt x="1167" y="8901"/>
                  </a:cubicBezTo>
                  <a:cubicBezTo>
                    <a:pt x="1174" y="8990"/>
                    <a:pt x="1427" y="9034"/>
                    <a:pt x="1467" y="9047"/>
                  </a:cubicBezTo>
                  <a:cubicBezTo>
                    <a:pt x="1637" y="9102"/>
                    <a:pt x="1929" y="8663"/>
                    <a:pt x="2036" y="8957"/>
                  </a:cubicBezTo>
                  <a:cubicBezTo>
                    <a:pt x="2067" y="9043"/>
                    <a:pt x="1823" y="9292"/>
                    <a:pt x="1953" y="9380"/>
                  </a:cubicBezTo>
                  <a:cubicBezTo>
                    <a:pt x="1991" y="9406"/>
                    <a:pt x="2108" y="9454"/>
                    <a:pt x="2123" y="9479"/>
                  </a:cubicBezTo>
                  <a:cubicBezTo>
                    <a:pt x="2140" y="9507"/>
                    <a:pt x="2057" y="9712"/>
                    <a:pt x="2051" y="9749"/>
                  </a:cubicBezTo>
                  <a:cubicBezTo>
                    <a:pt x="2037" y="9830"/>
                    <a:pt x="2052" y="9895"/>
                    <a:pt x="2058" y="9974"/>
                  </a:cubicBezTo>
                  <a:cubicBezTo>
                    <a:pt x="2071" y="10139"/>
                    <a:pt x="1975" y="10267"/>
                    <a:pt x="1985" y="10435"/>
                  </a:cubicBezTo>
                  <a:cubicBezTo>
                    <a:pt x="1987" y="10468"/>
                    <a:pt x="2043" y="10519"/>
                    <a:pt x="2037" y="10536"/>
                  </a:cubicBezTo>
                  <a:cubicBezTo>
                    <a:pt x="2024" y="10573"/>
                    <a:pt x="2013" y="10588"/>
                    <a:pt x="2013" y="10634"/>
                  </a:cubicBezTo>
                  <a:cubicBezTo>
                    <a:pt x="2013" y="10746"/>
                    <a:pt x="2012" y="10769"/>
                    <a:pt x="2094" y="10824"/>
                  </a:cubicBezTo>
                  <a:cubicBezTo>
                    <a:pt x="2125" y="10844"/>
                    <a:pt x="2173" y="10908"/>
                    <a:pt x="2204" y="10915"/>
                  </a:cubicBezTo>
                  <a:cubicBezTo>
                    <a:pt x="2264" y="10929"/>
                    <a:pt x="2332" y="10905"/>
                    <a:pt x="2395" y="10914"/>
                  </a:cubicBezTo>
                  <a:cubicBezTo>
                    <a:pt x="2395" y="10903"/>
                    <a:pt x="2380" y="10780"/>
                    <a:pt x="2377" y="10786"/>
                  </a:cubicBezTo>
                  <a:cubicBezTo>
                    <a:pt x="2442" y="10670"/>
                    <a:pt x="2649" y="10798"/>
                    <a:pt x="2745" y="10802"/>
                  </a:cubicBezTo>
                  <a:cubicBezTo>
                    <a:pt x="2843" y="10806"/>
                    <a:pt x="2886" y="10892"/>
                    <a:pt x="2970" y="10938"/>
                  </a:cubicBezTo>
                  <a:cubicBezTo>
                    <a:pt x="3013" y="10962"/>
                    <a:pt x="3053" y="10975"/>
                    <a:pt x="3095" y="11004"/>
                  </a:cubicBezTo>
                  <a:cubicBezTo>
                    <a:pt x="3206" y="11083"/>
                    <a:pt x="3269" y="11154"/>
                    <a:pt x="3354" y="11270"/>
                  </a:cubicBezTo>
                  <a:cubicBezTo>
                    <a:pt x="3403" y="11338"/>
                    <a:pt x="3556" y="11392"/>
                    <a:pt x="3480" y="11512"/>
                  </a:cubicBezTo>
                  <a:cubicBezTo>
                    <a:pt x="3424" y="11600"/>
                    <a:pt x="3409" y="11686"/>
                    <a:pt x="3346" y="11759"/>
                  </a:cubicBezTo>
                  <a:cubicBezTo>
                    <a:pt x="3332" y="11775"/>
                    <a:pt x="3281" y="11828"/>
                    <a:pt x="3290" y="11860"/>
                  </a:cubicBezTo>
                  <a:cubicBezTo>
                    <a:pt x="3295" y="11878"/>
                    <a:pt x="3326" y="11911"/>
                    <a:pt x="3316" y="11933"/>
                  </a:cubicBezTo>
                  <a:cubicBezTo>
                    <a:pt x="3278" y="12014"/>
                    <a:pt x="3135" y="11887"/>
                    <a:pt x="3202" y="12034"/>
                  </a:cubicBezTo>
                  <a:cubicBezTo>
                    <a:pt x="3245" y="12131"/>
                    <a:pt x="3210" y="12144"/>
                    <a:pt x="3134" y="12167"/>
                  </a:cubicBezTo>
                  <a:cubicBezTo>
                    <a:pt x="3043" y="12194"/>
                    <a:pt x="2981" y="12373"/>
                    <a:pt x="3036" y="12488"/>
                  </a:cubicBezTo>
                  <a:cubicBezTo>
                    <a:pt x="3123" y="12672"/>
                    <a:pt x="2824" y="12558"/>
                    <a:pt x="2843" y="12622"/>
                  </a:cubicBezTo>
                  <a:cubicBezTo>
                    <a:pt x="2850" y="12647"/>
                    <a:pt x="3019" y="12762"/>
                    <a:pt x="3020" y="12749"/>
                  </a:cubicBezTo>
                  <a:cubicBezTo>
                    <a:pt x="3018" y="12784"/>
                    <a:pt x="2903" y="12842"/>
                    <a:pt x="2874" y="12832"/>
                  </a:cubicBezTo>
                  <a:cubicBezTo>
                    <a:pt x="2834" y="12818"/>
                    <a:pt x="2819" y="12788"/>
                    <a:pt x="2801" y="12743"/>
                  </a:cubicBezTo>
                  <a:cubicBezTo>
                    <a:pt x="2746" y="12599"/>
                    <a:pt x="2571" y="12844"/>
                    <a:pt x="2646" y="12886"/>
                  </a:cubicBezTo>
                  <a:cubicBezTo>
                    <a:pt x="2805" y="12975"/>
                    <a:pt x="2550" y="13081"/>
                    <a:pt x="2543" y="13128"/>
                  </a:cubicBezTo>
                  <a:cubicBezTo>
                    <a:pt x="2533" y="13187"/>
                    <a:pt x="2543" y="13231"/>
                    <a:pt x="2499" y="13265"/>
                  </a:cubicBezTo>
                  <a:cubicBezTo>
                    <a:pt x="2476" y="13283"/>
                    <a:pt x="2404" y="13313"/>
                    <a:pt x="2395" y="13347"/>
                  </a:cubicBezTo>
                  <a:cubicBezTo>
                    <a:pt x="2384" y="13385"/>
                    <a:pt x="2528" y="13404"/>
                    <a:pt x="2352" y="13443"/>
                  </a:cubicBezTo>
                  <a:cubicBezTo>
                    <a:pt x="2274" y="13461"/>
                    <a:pt x="2245" y="13436"/>
                    <a:pt x="2263" y="13563"/>
                  </a:cubicBezTo>
                  <a:cubicBezTo>
                    <a:pt x="2275" y="13646"/>
                    <a:pt x="2246" y="13702"/>
                    <a:pt x="2168" y="13637"/>
                  </a:cubicBezTo>
                  <a:cubicBezTo>
                    <a:pt x="2103" y="13583"/>
                    <a:pt x="2108" y="13655"/>
                    <a:pt x="2058" y="13682"/>
                  </a:cubicBezTo>
                  <a:cubicBezTo>
                    <a:pt x="1994" y="13716"/>
                    <a:pt x="1929" y="13638"/>
                    <a:pt x="1864" y="13665"/>
                  </a:cubicBezTo>
                  <a:cubicBezTo>
                    <a:pt x="1801" y="13691"/>
                    <a:pt x="1745" y="13703"/>
                    <a:pt x="1678" y="13707"/>
                  </a:cubicBezTo>
                  <a:cubicBezTo>
                    <a:pt x="1526" y="13718"/>
                    <a:pt x="1493" y="13904"/>
                    <a:pt x="1435" y="14041"/>
                  </a:cubicBezTo>
                  <a:cubicBezTo>
                    <a:pt x="1400" y="14122"/>
                    <a:pt x="1370" y="14207"/>
                    <a:pt x="1342" y="14292"/>
                  </a:cubicBezTo>
                  <a:cubicBezTo>
                    <a:pt x="1331" y="14327"/>
                    <a:pt x="1208" y="14360"/>
                    <a:pt x="1178" y="14388"/>
                  </a:cubicBezTo>
                  <a:cubicBezTo>
                    <a:pt x="1080" y="14482"/>
                    <a:pt x="1164" y="14518"/>
                    <a:pt x="1201" y="14585"/>
                  </a:cubicBezTo>
                  <a:cubicBezTo>
                    <a:pt x="1244" y="14663"/>
                    <a:pt x="1140" y="14757"/>
                    <a:pt x="1117" y="14811"/>
                  </a:cubicBezTo>
                  <a:cubicBezTo>
                    <a:pt x="1072" y="14915"/>
                    <a:pt x="927" y="15183"/>
                    <a:pt x="812" y="15169"/>
                  </a:cubicBezTo>
                  <a:cubicBezTo>
                    <a:pt x="761" y="15163"/>
                    <a:pt x="546" y="15073"/>
                    <a:pt x="510" y="15136"/>
                  </a:cubicBezTo>
                  <a:cubicBezTo>
                    <a:pt x="462" y="15220"/>
                    <a:pt x="482" y="15297"/>
                    <a:pt x="498" y="15396"/>
                  </a:cubicBezTo>
                  <a:cubicBezTo>
                    <a:pt x="518" y="15511"/>
                    <a:pt x="541" y="15532"/>
                    <a:pt x="609" y="15604"/>
                  </a:cubicBezTo>
                  <a:cubicBezTo>
                    <a:pt x="643" y="15639"/>
                    <a:pt x="690" y="15651"/>
                    <a:pt x="711" y="15697"/>
                  </a:cubicBezTo>
                  <a:cubicBezTo>
                    <a:pt x="734" y="15746"/>
                    <a:pt x="802" y="15835"/>
                    <a:pt x="808" y="15891"/>
                  </a:cubicBezTo>
                  <a:cubicBezTo>
                    <a:pt x="817" y="15973"/>
                    <a:pt x="768" y="16070"/>
                    <a:pt x="820" y="16143"/>
                  </a:cubicBezTo>
                  <a:cubicBezTo>
                    <a:pt x="873" y="16217"/>
                    <a:pt x="1054" y="16388"/>
                    <a:pt x="908" y="16462"/>
                  </a:cubicBezTo>
                  <a:cubicBezTo>
                    <a:pt x="837" y="16498"/>
                    <a:pt x="897" y="16548"/>
                    <a:pt x="914" y="16618"/>
                  </a:cubicBezTo>
                  <a:cubicBezTo>
                    <a:pt x="940" y="16726"/>
                    <a:pt x="921" y="16790"/>
                    <a:pt x="885" y="16889"/>
                  </a:cubicBezTo>
                  <a:cubicBezTo>
                    <a:pt x="830" y="17041"/>
                    <a:pt x="889" y="17219"/>
                    <a:pt x="914" y="17373"/>
                  </a:cubicBezTo>
                  <a:cubicBezTo>
                    <a:pt x="922" y="17420"/>
                    <a:pt x="905" y="17564"/>
                    <a:pt x="954" y="17586"/>
                  </a:cubicBezTo>
                  <a:cubicBezTo>
                    <a:pt x="1007" y="17610"/>
                    <a:pt x="979" y="17734"/>
                    <a:pt x="968" y="17792"/>
                  </a:cubicBezTo>
                  <a:cubicBezTo>
                    <a:pt x="953" y="17864"/>
                    <a:pt x="946" y="17916"/>
                    <a:pt x="946" y="17983"/>
                  </a:cubicBezTo>
                  <a:cubicBezTo>
                    <a:pt x="946" y="18039"/>
                    <a:pt x="846" y="18131"/>
                    <a:pt x="819" y="18172"/>
                  </a:cubicBezTo>
                  <a:cubicBezTo>
                    <a:pt x="735" y="18300"/>
                    <a:pt x="934" y="18380"/>
                    <a:pt x="996" y="18445"/>
                  </a:cubicBezTo>
                  <a:cubicBezTo>
                    <a:pt x="1036" y="18488"/>
                    <a:pt x="1000" y="18701"/>
                    <a:pt x="955" y="18733"/>
                  </a:cubicBezTo>
                  <a:cubicBezTo>
                    <a:pt x="882" y="18786"/>
                    <a:pt x="860" y="18895"/>
                    <a:pt x="847" y="18994"/>
                  </a:cubicBezTo>
                  <a:cubicBezTo>
                    <a:pt x="823" y="19173"/>
                    <a:pt x="855" y="19318"/>
                    <a:pt x="919" y="19477"/>
                  </a:cubicBezTo>
                  <a:cubicBezTo>
                    <a:pt x="939" y="19526"/>
                    <a:pt x="949" y="19626"/>
                    <a:pt x="978" y="19660"/>
                  </a:cubicBezTo>
                  <a:cubicBezTo>
                    <a:pt x="1053" y="19750"/>
                    <a:pt x="1066" y="19815"/>
                    <a:pt x="1033" y="19939"/>
                  </a:cubicBezTo>
                  <a:cubicBezTo>
                    <a:pt x="1013" y="20012"/>
                    <a:pt x="975" y="19966"/>
                    <a:pt x="922" y="19962"/>
                  </a:cubicBezTo>
                  <a:cubicBezTo>
                    <a:pt x="855" y="19957"/>
                    <a:pt x="795" y="20025"/>
                    <a:pt x="760" y="20090"/>
                  </a:cubicBezTo>
                  <a:cubicBezTo>
                    <a:pt x="741" y="20126"/>
                    <a:pt x="732" y="20170"/>
                    <a:pt x="725" y="20213"/>
                  </a:cubicBezTo>
                  <a:cubicBezTo>
                    <a:pt x="723" y="20221"/>
                    <a:pt x="722" y="20229"/>
                    <a:pt x="720" y="20238"/>
                  </a:cubicBezTo>
                  <a:cubicBezTo>
                    <a:pt x="727" y="20247"/>
                    <a:pt x="733" y="20257"/>
                    <a:pt x="738" y="20265"/>
                  </a:cubicBezTo>
                  <a:cubicBezTo>
                    <a:pt x="769" y="20308"/>
                    <a:pt x="741" y="20363"/>
                    <a:pt x="774" y="20402"/>
                  </a:cubicBezTo>
                  <a:cubicBezTo>
                    <a:pt x="807" y="20443"/>
                    <a:pt x="862" y="20434"/>
                    <a:pt x="904" y="20440"/>
                  </a:cubicBezTo>
                  <a:cubicBezTo>
                    <a:pt x="946" y="20446"/>
                    <a:pt x="969" y="20480"/>
                    <a:pt x="1016" y="20481"/>
                  </a:cubicBezTo>
                  <a:cubicBezTo>
                    <a:pt x="1059" y="20482"/>
                    <a:pt x="1103" y="20481"/>
                    <a:pt x="1145" y="20481"/>
                  </a:cubicBezTo>
                  <a:cubicBezTo>
                    <a:pt x="1184" y="20481"/>
                    <a:pt x="1239" y="20494"/>
                    <a:pt x="1275" y="20482"/>
                  </a:cubicBezTo>
                  <a:cubicBezTo>
                    <a:pt x="1313" y="20469"/>
                    <a:pt x="1332" y="20417"/>
                    <a:pt x="1358" y="20386"/>
                  </a:cubicBezTo>
                  <a:cubicBezTo>
                    <a:pt x="1364" y="20379"/>
                    <a:pt x="1375" y="20367"/>
                    <a:pt x="1388" y="20354"/>
                  </a:cubicBezTo>
                  <a:cubicBezTo>
                    <a:pt x="1413" y="20328"/>
                    <a:pt x="1447" y="20299"/>
                    <a:pt x="1466" y="20302"/>
                  </a:cubicBezTo>
                  <a:cubicBezTo>
                    <a:pt x="1470" y="20325"/>
                    <a:pt x="1467" y="20348"/>
                    <a:pt x="1468" y="20371"/>
                  </a:cubicBezTo>
                  <a:cubicBezTo>
                    <a:pt x="1468" y="20385"/>
                    <a:pt x="1470" y="20399"/>
                    <a:pt x="1475" y="20412"/>
                  </a:cubicBezTo>
                  <a:cubicBezTo>
                    <a:pt x="1489" y="20443"/>
                    <a:pt x="1528" y="20437"/>
                    <a:pt x="1532" y="20474"/>
                  </a:cubicBezTo>
                  <a:cubicBezTo>
                    <a:pt x="1545" y="20428"/>
                    <a:pt x="1575" y="20439"/>
                    <a:pt x="1597" y="20417"/>
                  </a:cubicBezTo>
                  <a:cubicBezTo>
                    <a:pt x="1603" y="20411"/>
                    <a:pt x="1606" y="20406"/>
                    <a:pt x="1609" y="20401"/>
                  </a:cubicBezTo>
                  <a:cubicBezTo>
                    <a:pt x="1614" y="20393"/>
                    <a:pt x="1617" y="20385"/>
                    <a:pt x="1628" y="20380"/>
                  </a:cubicBezTo>
                  <a:cubicBezTo>
                    <a:pt x="1638" y="20375"/>
                    <a:pt x="1667" y="20368"/>
                    <a:pt x="1678" y="20365"/>
                  </a:cubicBezTo>
                  <a:cubicBezTo>
                    <a:pt x="1708" y="20355"/>
                    <a:pt x="1742" y="20360"/>
                    <a:pt x="1774" y="20360"/>
                  </a:cubicBezTo>
                  <a:cubicBezTo>
                    <a:pt x="1816" y="20361"/>
                    <a:pt x="1846" y="20340"/>
                    <a:pt x="1887" y="20340"/>
                  </a:cubicBezTo>
                  <a:cubicBezTo>
                    <a:pt x="1915" y="20341"/>
                    <a:pt x="1948" y="20346"/>
                    <a:pt x="1974" y="20338"/>
                  </a:cubicBezTo>
                  <a:cubicBezTo>
                    <a:pt x="2000" y="20331"/>
                    <a:pt x="2012" y="20303"/>
                    <a:pt x="2032" y="20284"/>
                  </a:cubicBezTo>
                  <a:cubicBezTo>
                    <a:pt x="2061" y="20255"/>
                    <a:pt x="2076" y="20279"/>
                    <a:pt x="2081" y="20220"/>
                  </a:cubicBezTo>
                  <a:cubicBezTo>
                    <a:pt x="2085" y="20174"/>
                    <a:pt x="2092" y="20144"/>
                    <a:pt x="2096" y="20098"/>
                  </a:cubicBezTo>
                  <a:cubicBezTo>
                    <a:pt x="2100" y="20060"/>
                    <a:pt x="2114" y="20041"/>
                    <a:pt x="2113" y="19998"/>
                  </a:cubicBezTo>
                  <a:cubicBezTo>
                    <a:pt x="2113" y="19955"/>
                    <a:pt x="2111" y="19932"/>
                    <a:pt x="2132" y="19899"/>
                  </a:cubicBezTo>
                  <a:cubicBezTo>
                    <a:pt x="2147" y="19876"/>
                    <a:pt x="2170" y="19844"/>
                    <a:pt x="2193" y="19837"/>
                  </a:cubicBezTo>
                  <a:cubicBezTo>
                    <a:pt x="2210" y="19832"/>
                    <a:pt x="2224" y="19842"/>
                    <a:pt x="2242" y="19834"/>
                  </a:cubicBezTo>
                  <a:cubicBezTo>
                    <a:pt x="2262" y="19825"/>
                    <a:pt x="2283" y="19804"/>
                    <a:pt x="2303" y="19793"/>
                  </a:cubicBezTo>
                  <a:cubicBezTo>
                    <a:pt x="2330" y="19778"/>
                    <a:pt x="2343" y="19751"/>
                    <a:pt x="2367" y="19731"/>
                  </a:cubicBezTo>
                  <a:cubicBezTo>
                    <a:pt x="2390" y="19713"/>
                    <a:pt x="2416" y="19700"/>
                    <a:pt x="2439" y="19682"/>
                  </a:cubicBezTo>
                  <a:cubicBezTo>
                    <a:pt x="2472" y="19656"/>
                    <a:pt x="2502" y="19649"/>
                    <a:pt x="2536" y="19633"/>
                  </a:cubicBezTo>
                  <a:cubicBezTo>
                    <a:pt x="2554" y="19625"/>
                    <a:pt x="2567" y="19615"/>
                    <a:pt x="2578" y="19597"/>
                  </a:cubicBezTo>
                  <a:cubicBezTo>
                    <a:pt x="2594" y="19571"/>
                    <a:pt x="2586" y="19537"/>
                    <a:pt x="2596" y="19515"/>
                  </a:cubicBezTo>
                  <a:cubicBezTo>
                    <a:pt x="2610" y="19482"/>
                    <a:pt x="2648" y="19495"/>
                    <a:pt x="2678" y="19496"/>
                  </a:cubicBezTo>
                  <a:cubicBezTo>
                    <a:pt x="2725" y="19496"/>
                    <a:pt x="2735" y="19489"/>
                    <a:pt x="2775" y="19460"/>
                  </a:cubicBezTo>
                  <a:cubicBezTo>
                    <a:pt x="2786" y="19451"/>
                    <a:pt x="2799" y="19451"/>
                    <a:pt x="2810" y="19442"/>
                  </a:cubicBezTo>
                  <a:cubicBezTo>
                    <a:pt x="2823" y="19431"/>
                    <a:pt x="2832" y="19407"/>
                    <a:pt x="2842" y="19399"/>
                  </a:cubicBezTo>
                  <a:cubicBezTo>
                    <a:pt x="2857" y="19388"/>
                    <a:pt x="2872" y="19398"/>
                    <a:pt x="2887" y="19396"/>
                  </a:cubicBezTo>
                  <a:cubicBezTo>
                    <a:pt x="2921" y="19390"/>
                    <a:pt x="2908" y="19394"/>
                    <a:pt x="2923" y="19360"/>
                  </a:cubicBezTo>
                  <a:cubicBezTo>
                    <a:pt x="2973" y="19248"/>
                    <a:pt x="3094" y="19189"/>
                    <a:pt x="3165" y="19095"/>
                  </a:cubicBezTo>
                  <a:cubicBezTo>
                    <a:pt x="3192" y="19058"/>
                    <a:pt x="3208" y="19024"/>
                    <a:pt x="3242" y="18999"/>
                  </a:cubicBezTo>
                  <a:cubicBezTo>
                    <a:pt x="3264" y="18982"/>
                    <a:pt x="3283" y="18974"/>
                    <a:pt x="3307" y="18959"/>
                  </a:cubicBezTo>
                  <a:cubicBezTo>
                    <a:pt x="3339" y="18939"/>
                    <a:pt x="3347" y="18933"/>
                    <a:pt x="3387" y="18933"/>
                  </a:cubicBezTo>
                  <a:cubicBezTo>
                    <a:pt x="3423" y="18933"/>
                    <a:pt x="3469" y="18919"/>
                    <a:pt x="3496" y="18952"/>
                  </a:cubicBezTo>
                  <a:cubicBezTo>
                    <a:pt x="3541" y="19006"/>
                    <a:pt x="3560" y="19107"/>
                    <a:pt x="3628" y="19130"/>
                  </a:cubicBezTo>
                  <a:cubicBezTo>
                    <a:pt x="3651" y="19138"/>
                    <a:pt x="3671" y="19149"/>
                    <a:pt x="3692" y="19155"/>
                  </a:cubicBezTo>
                  <a:cubicBezTo>
                    <a:pt x="3721" y="19164"/>
                    <a:pt x="3777" y="19134"/>
                    <a:pt x="3802" y="19157"/>
                  </a:cubicBezTo>
                  <a:cubicBezTo>
                    <a:pt x="3835" y="19186"/>
                    <a:pt x="3818" y="19255"/>
                    <a:pt x="3821" y="19295"/>
                  </a:cubicBezTo>
                  <a:cubicBezTo>
                    <a:pt x="3827" y="19357"/>
                    <a:pt x="3844" y="19346"/>
                    <a:pt x="3886" y="19354"/>
                  </a:cubicBezTo>
                  <a:cubicBezTo>
                    <a:pt x="3929" y="19362"/>
                    <a:pt x="3931" y="19397"/>
                    <a:pt x="3955" y="19431"/>
                  </a:cubicBezTo>
                  <a:cubicBezTo>
                    <a:pt x="3978" y="19464"/>
                    <a:pt x="3983" y="19467"/>
                    <a:pt x="3983" y="19516"/>
                  </a:cubicBezTo>
                  <a:cubicBezTo>
                    <a:pt x="3982" y="19536"/>
                    <a:pt x="3982" y="19556"/>
                    <a:pt x="3983" y="19576"/>
                  </a:cubicBezTo>
                  <a:cubicBezTo>
                    <a:pt x="3983" y="19606"/>
                    <a:pt x="3974" y="19619"/>
                    <a:pt x="3970" y="19641"/>
                  </a:cubicBezTo>
                  <a:cubicBezTo>
                    <a:pt x="3965" y="19671"/>
                    <a:pt x="3956" y="19751"/>
                    <a:pt x="3965" y="19779"/>
                  </a:cubicBezTo>
                  <a:cubicBezTo>
                    <a:pt x="3977" y="19811"/>
                    <a:pt x="4020" y="19818"/>
                    <a:pt x="4047" y="19817"/>
                  </a:cubicBezTo>
                  <a:cubicBezTo>
                    <a:pt x="4098" y="19816"/>
                    <a:pt x="4141" y="19828"/>
                    <a:pt x="4191" y="19841"/>
                  </a:cubicBezTo>
                  <a:cubicBezTo>
                    <a:pt x="4197" y="19875"/>
                    <a:pt x="4184" y="19912"/>
                    <a:pt x="4202" y="19936"/>
                  </a:cubicBezTo>
                  <a:cubicBezTo>
                    <a:pt x="4216" y="19957"/>
                    <a:pt x="4251" y="19956"/>
                    <a:pt x="4270" y="19962"/>
                  </a:cubicBezTo>
                  <a:cubicBezTo>
                    <a:pt x="4271" y="20001"/>
                    <a:pt x="4307" y="20043"/>
                    <a:pt x="4325" y="20072"/>
                  </a:cubicBezTo>
                  <a:cubicBezTo>
                    <a:pt x="4344" y="20103"/>
                    <a:pt x="4357" y="20144"/>
                    <a:pt x="4385" y="20165"/>
                  </a:cubicBezTo>
                  <a:cubicBezTo>
                    <a:pt x="4416" y="20187"/>
                    <a:pt x="4457" y="20191"/>
                    <a:pt x="4491" y="20209"/>
                  </a:cubicBezTo>
                  <a:cubicBezTo>
                    <a:pt x="4533" y="20231"/>
                    <a:pt x="4548" y="20278"/>
                    <a:pt x="4595" y="20280"/>
                  </a:cubicBezTo>
                  <a:cubicBezTo>
                    <a:pt x="4679" y="20283"/>
                    <a:pt x="4690" y="20204"/>
                    <a:pt x="4739" y="20139"/>
                  </a:cubicBezTo>
                  <a:cubicBezTo>
                    <a:pt x="4757" y="20114"/>
                    <a:pt x="4789" y="20114"/>
                    <a:pt x="4806" y="20094"/>
                  </a:cubicBezTo>
                  <a:cubicBezTo>
                    <a:pt x="4822" y="20077"/>
                    <a:pt x="4821" y="20054"/>
                    <a:pt x="4836" y="20037"/>
                  </a:cubicBezTo>
                  <a:cubicBezTo>
                    <a:pt x="4858" y="20012"/>
                    <a:pt x="4919" y="19998"/>
                    <a:pt x="4948" y="19995"/>
                  </a:cubicBezTo>
                  <a:cubicBezTo>
                    <a:pt x="4956" y="19898"/>
                    <a:pt x="4988" y="19881"/>
                    <a:pt x="5055" y="19837"/>
                  </a:cubicBezTo>
                  <a:cubicBezTo>
                    <a:pt x="5095" y="19812"/>
                    <a:pt x="5128" y="19749"/>
                    <a:pt x="5173" y="19739"/>
                  </a:cubicBezTo>
                  <a:cubicBezTo>
                    <a:pt x="5186" y="19793"/>
                    <a:pt x="5162" y="19849"/>
                    <a:pt x="5152" y="19898"/>
                  </a:cubicBezTo>
                  <a:cubicBezTo>
                    <a:pt x="5140" y="19957"/>
                    <a:pt x="5151" y="20003"/>
                    <a:pt x="5159" y="20063"/>
                  </a:cubicBezTo>
                  <a:cubicBezTo>
                    <a:pt x="5164" y="20097"/>
                    <a:pt x="5172" y="20132"/>
                    <a:pt x="5186" y="20159"/>
                  </a:cubicBezTo>
                  <a:cubicBezTo>
                    <a:pt x="5192" y="20171"/>
                    <a:pt x="5202" y="20172"/>
                    <a:pt x="5207" y="20188"/>
                  </a:cubicBezTo>
                  <a:cubicBezTo>
                    <a:pt x="5211" y="20201"/>
                    <a:pt x="5203" y="20217"/>
                    <a:pt x="5209" y="20228"/>
                  </a:cubicBezTo>
                  <a:cubicBezTo>
                    <a:pt x="5229" y="20266"/>
                    <a:pt x="5346" y="20229"/>
                    <a:pt x="5379" y="20238"/>
                  </a:cubicBezTo>
                  <a:cubicBezTo>
                    <a:pt x="5397" y="20244"/>
                    <a:pt x="5407" y="20255"/>
                    <a:pt x="5425" y="20260"/>
                  </a:cubicBezTo>
                  <a:cubicBezTo>
                    <a:pt x="5447" y="20266"/>
                    <a:pt x="5476" y="20259"/>
                    <a:pt x="5498" y="20259"/>
                  </a:cubicBezTo>
                  <a:cubicBezTo>
                    <a:pt x="5517" y="20259"/>
                    <a:pt x="5547" y="20251"/>
                    <a:pt x="5564" y="20263"/>
                  </a:cubicBezTo>
                  <a:cubicBezTo>
                    <a:pt x="5578" y="20273"/>
                    <a:pt x="5592" y="20304"/>
                    <a:pt x="5603" y="20319"/>
                  </a:cubicBezTo>
                  <a:cubicBezTo>
                    <a:pt x="5629" y="20357"/>
                    <a:pt x="5663" y="20430"/>
                    <a:pt x="5708" y="20422"/>
                  </a:cubicBezTo>
                  <a:cubicBezTo>
                    <a:pt x="5736" y="20417"/>
                    <a:pt x="5745" y="20393"/>
                    <a:pt x="5774" y="20414"/>
                  </a:cubicBezTo>
                  <a:cubicBezTo>
                    <a:pt x="5799" y="20433"/>
                    <a:pt x="5799" y="20463"/>
                    <a:pt x="5835" y="20464"/>
                  </a:cubicBezTo>
                  <a:cubicBezTo>
                    <a:pt x="5846" y="20511"/>
                    <a:pt x="5825" y="20548"/>
                    <a:pt x="5863" y="20581"/>
                  </a:cubicBezTo>
                  <a:cubicBezTo>
                    <a:pt x="5878" y="20595"/>
                    <a:pt x="5901" y="20593"/>
                    <a:pt x="5915" y="20606"/>
                  </a:cubicBezTo>
                  <a:cubicBezTo>
                    <a:pt x="5934" y="20624"/>
                    <a:pt x="5944" y="20646"/>
                    <a:pt x="5965" y="20662"/>
                  </a:cubicBezTo>
                  <a:cubicBezTo>
                    <a:pt x="5996" y="20687"/>
                    <a:pt x="6021" y="20705"/>
                    <a:pt x="6047" y="20738"/>
                  </a:cubicBezTo>
                  <a:cubicBezTo>
                    <a:pt x="6074" y="20771"/>
                    <a:pt x="6123" y="20795"/>
                    <a:pt x="6160" y="20803"/>
                  </a:cubicBezTo>
                  <a:cubicBezTo>
                    <a:pt x="6242" y="20821"/>
                    <a:pt x="6342" y="20803"/>
                    <a:pt x="6426" y="20802"/>
                  </a:cubicBezTo>
                  <a:cubicBezTo>
                    <a:pt x="6522" y="20801"/>
                    <a:pt x="6521" y="20630"/>
                    <a:pt x="6579" y="20561"/>
                  </a:cubicBezTo>
                  <a:cubicBezTo>
                    <a:pt x="6598" y="20539"/>
                    <a:pt x="6623" y="20516"/>
                    <a:pt x="6650" y="20498"/>
                  </a:cubicBezTo>
                  <a:cubicBezTo>
                    <a:pt x="6676" y="20480"/>
                    <a:pt x="6704" y="20446"/>
                    <a:pt x="6732" y="20440"/>
                  </a:cubicBezTo>
                  <a:cubicBezTo>
                    <a:pt x="6771" y="20430"/>
                    <a:pt x="6812" y="20454"/>
                    <a:pt x="6842" y="20406"/>
                  </a:cubicBezTo>
                  <a:cubicBezTo>
                    <a:pt x="6858" y="20379"/>
                    <a:pt x="6862" y="20262"/>
                    <a:pt x="6919" y="20302"/>
                  </a:cubicBezTo>
                  <a:cubicBezTo>
                    <a:pt x="6950" y="20324"/>
                    <a:pt x="6932" y="20431"/>
                    <a:pt x="6934" y="20471"/>
                  </a:cubicBezTo>
                  <a:cubicBezTo>
                    <a:pt x="6935" y="20518"/>
                    <a:pt x="6960" y="20546"/>
                    <a:pt x="6967" y="20590"/>
                  </a:cubicBezTo>
                  <a:cubicBezTo>
                    <a:pt x="6984" y="20713"/>
                    <a:pt x="6953" y="20842"/>
                    <a:pt x="6979" y="20963"/>
                  </a:cubicBezTo>
                  <a:cubicBezTo>
                    <a:pt x="6984" y="20989"/>
                    <a:pt x="6983" y="21016"/>
                    <a:pt x="6982" y="21043"/>
                  </a:cubicBezTo>
                  <a:cubicBezTo>
                    <a:pt x="6982" y="21052"/>
                    <a:pt x="6979" y="21074"/>
                    <a:pt x="6981" y="21084"/>
                  </a:cubicBezTo>
                  <a:cubicBezTo>
                    <a:pt x="6985" y="21106"/>
                    <a:pt x="6997" y="21108"/>
                    <a:pt x="7005" y="21124"/>
                  </a:cubicBezTo>
                  <a:cubicBezTo>
                    <a:pt x="7015" y="21145"/>
                    <a:pt x="7015" y="21167"/>
                    <a:pt x="7026" y="21190"/>
                  </a:cubicBezTo>
                  <a:cubicBezTo>
                    <a:pt x="7036" y="21209"/>
                    <a:pt x="7053" y="21219"/>
                    <a:pt x="7060" y="21243"/>
                  </a:cubicBezTo>
                  <a:cubicBezTo>
                    <a:pt x="7073" y="21289"/>
                    <a:pt x="7062" y="21342"/>
                    <a:pt x="7060" y="21392"/>
                  </a:cubicBezTo>
                  <a:cubicBezTo>
                    <a:pt x="7081" y="21398"/>
                    <a:pt x="7102" y="21407"/>
                    <a:pt x="7119" y="21414"/>
                  </a:cubicBezTo>
                  <a:cubicBezTo>
                    <a:pt x="7143" y="21425"/>
                    <a:pt x="7158" y="21442"/>
                    <a:pt x="7183" y="21446"/>
                  </a:cubicBezTo>
                  <a:cubicBezTo>
                    <a:pt x="7204" y="21449"/>
                    <a:pt x="7227" y="21445"/>
                    <a:pt x="7248" y="21445"/>
                  </a:cubicBezTo>
                  <a:cubicBezTo>
                    <a:pt x="7306" y="21445"/>
                    <a:pt x="7357" y="21445"/>
                    <a:pt x="7413" y="21430"/>
                  </a:cubicBezTo>
                  <a:cubicBezTo>
                    <a:pt x="7444" y="21421"/>
                    <a:pt x="7514" y="21411"/>
                    <a:pt x="7543" y="21429"/>
                  </a:cubicBezTo>
                  <a:cubicBezTo>
                    <a:pt x="7572" y="21448"/>
                    <a:pt x="7585" y="21497"/>
                    <a:pt x="7602" y="21526"/>
                  </a:cubicBezTo>
                  <a:cubicBezTo>
                    <a:pt x="7632" y="21580"/>
                    <a:pt x="7658" y="21587"/>
                    <a:pt x="7707" y="21586"/>
                  </a:cubicBezTo>
                  <a:cubicBezTo>
                    <a:pt x="7752" y="21586"/>
                    <a:pt x="7781" y="21587"/>
                    <a:pt x="7819" y="21566"/>
                  </a:cubicBezTo>
                  <a:cubicBezTo>
                    <a:pt x="7855" y="21546"/>
                    <a:pt x="7914" y="21516"/>
                    <a:pt x="7931" y="21466"/>
                  </a:cubicBezTo>
                  <a:cubicBezTo>
                    <a:pt x="7939" y="21440"/>
                    <a:pt x="7931" y="21422"/>
                    <a:pt x="7944" y="21400"/>
                  </a:cubicBezTo>
                  <a:cubicBezTo>
                    <a:pt x="7956" y="21382"/>
                    <a:pt x="7973" y="21376"/>
                    <a:pt x="7989" y="21368"/>
                  </a:cubicBezTo>
                  <a:cubicBezTo>
                    <a:pt x="8022" y="21351"/>
                    <a:pt x="8059" y="21332"/>
                    <a:pt x="8086" y="21306"/>
                  </a:cubicBezTo>
                  <a:cubicBezTo>
                    <a:pt x="8136" y="21257"/>
                    <a:pt x="8171" y="21168"/>
                    <a:pt x="8239" y="21164"/>
                  </a:cubicBezTo>
                  <a:cubicBezTo>
                    <a:pt x="8270" y="21163"/>
                    <a:pt x="8334" y="21150"/>
                    <a:pt x="8361" y="21166"/>
                  </a:cubicBezTo>
                  <a:cubicBezTo>
                    <a:pt x="8402" y="21188"/>
                    <a:pt x="8379" y="21250"/>
                    <a:pt x="8384" y="21295"/>
                  </a:cubicBezTo>
                  <a:cubicBezTo>
                    <a:pt x="8392" y="21371"/>
                    <a:pt x="8431" y="21358"/>
                    <a:pt x="8478" y="21370"/>
                  </a:cubicBezTo>
                  <a:cubicBezTo>
                    <a:pt x="8492" y="21374"/>
                    <a:pt x="8500" y="21385"/>
                    <a:pt x="8521" y="21386"/>
                  </a:cubicBezTo>
                  <a:cubicBezTo>
                    <a:pt x="8538" y="21387"/>
                    <a:pt x="8558" y="21390"/>
                    <a:pt x="8574" y="21382"/>
                  </a:cubicBezTo>
                  <a:cubicBezTo>
                    <a:pt x="8606" y="21367"/>
                    <a:pt x="8628" y="21326"/>
                    <a:pt x="8652" y="21298"/>
                  </a:cubicBezTo>
                  <a:cubicBezTo>
                    <a:pt x="8680" y="21265"/>
                    <a:pt x="8720" y="21247"/>
                    <a:pt x="8752" y="21220"/>
                  </a:cubicBezTo>
                  <a:cubicBezTo>
                    <a:pt x="8786" y="21193"/>
                    <a:pt x="8816" y="21156"/>
                    <a:pt x="8820" y="21105"/>
                  </a:cubicBezTo>
                  <a:cubicBezTo>
                    <a:pt x="8824" y="21050"/>
                    <a:pt x="8827" y="21032"/>
                    <a:pt x="8858" y="20992"/>
                  </a:cubicBezTo>
                  <a:cubicBezTo>
                    <a:pt x="8874" y="20972"/>
                    <a:pt x="8882" y="20943"/>
                    <a:pt x="8896" y="20923"/>
                  </a:cubicBezTo>
                  <a:cubicBezTo>
                    <a:pt x="8910" y="20904"/>
                    <a:pt x="8915" y="20913"/>
                    <a:pt x="8932" y="20900"/>
                  </a:cubicBezTo>
                  <a:cubicBezTo>
                    <a:pt x="8963" y="20879"/>
                    <a:pt x="8993" y="20860"/>
                    <a:pt x="9017" y="20829"/>
                  </a:cubicBezTo>
                  <a:cubicBezTo>
                    <a:pt x="9039" y="20801"/>
                    <a:pt x="9057" y="20779"/>
                    <a:pt x="9084" y="20761"/>
                  </a:cubicBezTo>
                  <a:cubicBezTo>
                    <a:pt x="9115" y="20741"/>
                    <a:pt x="9154" y="20755"/>
                    <a:pt x="9181" y="20732"/>
                  </a:cubicBezTo>
                  <a:cubicBezTo>
                    <a:pt x="9222" y="20698"/>
                    <a:pt x="9204" y="20648"/>
                    <a:pt x="9194" y="20603"/>
                  </a:cubicBezTo>
                  <a:cubicBezTo>
                    <a:pt x="9185" y="20559"/>
                    <a:pt x="9191" y="20507"/>
                    <a:pt x="9191" y="20462"/>
                  </a:cubicBezTo>
                  <a:cubicBezTo>
                    <a:pt x="9190" y="20436"/>
                    <a:pt x="9200" y="20353"/>
                    <a:pt x="9215" y="20341"/>
                  </a:cubicBezTo>
                  <a:cubicBezTo>
                    <a:pt x="9250" y="20315"/>
                    <a:pt x="9274" y="20401"/>
                    <a:pt x="9297" y="20399"/>
                  </a:cubicBezTo>
                  <a:cubicBezTo>
                    <a:pt x="9323" y="20398"/>
                    <a:pt x="9318" y="20351"/>
                    <a:pt x="9327" y="20330"/>
                  </a:cubicBezTo>
                  <a:cubicBezTo>
                    <a:pt x="9339" y="20302"/>
                    <a:pt x="9343" y="20304"/>
                    <a:pt x="9368" y="20301"/>
                  </a:cubicBezTo>
                  <a:cubicBezTo>
                    <a:pt x="9410" y="20295"/>
                    <a:pt x="9459" y="20302"/>
                    <a:pt x="9498" y="20321"/>
                  </a:cubicBezTo>
                  <a:cubicBezTo>
                    <a:pt x="9539" y="20340"/>
                    <a:pt x="9537" y="20392"/>
                    <a:pt x="9561" y="20432"/>
                  </a:cubicBezTo>
                  <a:cubicBezTo>
                    <a:pt x="9580" y="20463"/>
                    <a:pt x="9615" y="20484"/>
                    <a:pt x="9631" y="20518"/>
                  </a:cubicBezTo>
                  <a:cubicBezTo>
                    <a:pt x="9641" y="20538"/>
                    <a:pt x="9636" y="20558"/>
                    <a:pt x="9645" y="20578"/>
                  </a:cubicBezTo>
                  <a:cubicBezTo>
                    <a:pt x="9652" y="20594"/>
                    <a:pt x="9671" y="20605"/>
                    <a:pt x="9679" y="20622"/>
                  </a:cubicBezTo>
                  <a:cubicBezTo>
                    <a:pt x="9700" y="20665"/>
                    <a:pt x="9683" y="20708"/>
                    <a:pt x="9690" y="20754"/>
                  </a:cubicBezTo>
                  <a:cubicBezTo>
                    <a:pt x="9699" y="20810"/>
                    <a:pt x="9733" y="20804"/>
                    <a:pt x="9768" y="20828"/>
                  </a:cubicBezTo>
                  <a:cubicBezTo>
                    <a:pt x="9804" y="20853"/>
                    <a:pt x="9823" y="20871"/>
                    <a:pt x="9868" y="20865"/>
                  </a:cubicBezTo>
                  <a:cubicBezTo>
                    <a:pt x="9935" y="20855"/>
                    <a:pt x="9995" y="20797"/>
                    <a:pt x="10053" y="20762"/>
                  </a:cubicBezTo>
                  <a:cubicBezTo>
                    <a:pt x="10084" y="20742"/>
                    <a:pt x="10102" y="20718"/>
                    <a:pt x="10129" y="20708"/>
                  </a:cubicBezTo>
                  <a:cubicBezTo>
                    <a:pt x="10137" y="20705"/>
                    <a:pt x="10147" y="20704"/>
                    <a:pt x="10158" y="20704"/>
                  </a:cubicBezTo>
                  <a:cubicBezTo>
                    <a:pt x="10167" y="20704"/>
                    <a:pt x="10175" y="20704"/>
                    <a:pt x="10183" y="20704"/>
                  </a:cubicBezTo>
                  <a:cubicBezTo>
                    <a:pt x="10192" y="20678"/>
                    <a:pt x="10200" y="20652"/>
                    <a:pt x="10210" y="20627"/>
                  </a:cubicBezTo>
                  <a:cubicBezTo>
                    <a:pt x="10229" y="20584"/>
                    <a:pt x="10237" y="20566"/>
                    <a:pt x="10238" y="20520"/>
                  </a:cubicBezTo>
                  <a:cubicBezTo>
                    <a:pt x="10239" y="20515"/>
                    <a:pt x="10239" y="20509"/>
                    <a:pt x="10239" y="20502"/>
                  </a:cubicBezTo>
                  <a:cubicBezTo>
                    <a:pt x="10238" y="20462"/>
                    <a:pt x="10231" y="20404"/>
                    <a:pt x="10242" y="20366"/>
                  </a:cubicBezTo>
                  <a:cubicBezTo>
                    <a:pt x="10252" y="20330"/>
                    <a:pt x="10288" y="20293"/>
                    <a:pt x="10300" y="20257"/>
                  </a:cubicBezTo>
                  <a:cubicBezTo>
                    <a:pt x="10312" y="20219"/>
                    <a:pt x="10303" y="20161"/>
                    <a:pt x="10303" y="20120"/>
                  </a:cubicBezTo>
                  <a:cubicBezTo>
                    <a:pt x="10303" y="20070"/>
                    <a:pt x="10306" y="20019"/>
                    <a:pt x="10303" y="19969"/>
                  </a:cubicBezTo>
                  <a:cubicBezTo>
                    <a:pt x="10302" y="19941"/>
                    <a:pt x="10294" y="19870"/>
                    <a:pt x="10274" y="19854"/>
                  </a:cubicBezTo>
                  <a:cubicBezTo>
                    <a:pt x="10292" y="19733"/>
                    <a:pt x="10433" y="19953"/>
                    <a:pt x="10456" y="19980"/>
                  </a:cubicBezTo>
                  <a:cubicBezTo>
                    <a:pt x="10483" y="20009"/>
                    <a:pt x="10537" y="20045"/>
                    <a:pt x="10574" y="20016"/>
                  </a:cubicBezTo>
                  <a:cubicBezTo>
                    <a:pt x="10607" y="19990"/>
                    <a:pt x="10598" y="19916"/>
                    <a:pt x="10625" y="19878"/>
                  </a:cubicBezTo>
                  <a:cubicBezTo>
                    <a:pt x="10654" y="19836"/>
                    <a:pt x="10698" y="19819"/>
                    <a:pt x="10723" y="19767"/>
                  </a:cubicBezTo>
                  <a:cubicBezTo>
                    <a:pt x="10742" y="19726"/>
                    <a:pt x="10755" y="19685"/>
                    <a:pt x="10755" y="19638"/>
                  </a:cubicBezTo>
                  <a:cubicBezTo>
                    <a:pt x="10754" y="19592"/>
                    <a:pt x="10745" y="19505"/>
                    <a:pt x="10772" y="19468"/>
                  </a:cubicBezTo>
                  <a:cubicBezTo>
                    <a:pt x="10790" y="19443"/>
                    <a:pt x="10855" y="19457"/>
                    <a:pt x="10884" y="19457"/>
                  </a:cubicBezTo>
                  <a:cubicBezTo>
                    <a:pt x="10910" y="19457"/>
                    <a:pt x="10937" y="19460"/>
                    <a:pt x="10964" y="19458"/>
                  </a:cubicBezTo>
                  <a:cubicBezTo>
                    <a:pt x="10991" y="19456"/>
                    <a:pt x="11011" y="19440"/>
                    <a:pt x="11037" y="19436"/>
                  </a:cubicBezTo>
                  <a:cubicBezTo>
                    <a:pt x="11078" y="19430"/>
                    <a:pt x="11110" y="19439"/>
                    <a:pt x="11148" y="19422"/>
                  </a:cubicBezTo>
                  <a:lnTo>
                    <a:pt x="11190" y="19363"/>
                  </a:lnTo>
                  <a:cubicBezTo>
                    <a:pt x="11190" y="19358"/>
                    <a:pt x="11190" y="19353"/>
                    <a:pt x="11190" y="19346"/>
                  </a:cubicBezTo>
                  <a:cubicBezTo>
                    <a:pt x="11190" y="19300"/>
                    <a:pt x="11184" y="19311"/>
                    <a:pt x="11167" y="19276"/>
                  </a:cubicBezTo>
                  <a:cubicBezTo>
                    <a:pt x="11153" y="19246"/>
                    <a:pt x="11151" y="19175"/>
                    <a:pt x="11157" y="19135"/>
                  </a:cubicBezTo>
                  <a:cubicBezTo>
                    <a:pt x="11165" y="19081"/>
                    <a:pt x="11208" y="19040"/>
                    <a:pt x="11216" y="18984"/>
                  </a:cubicBezTo>
                  <a:cubicBezTo>
                    <a:pt x="11220" y="18953"/>
                    <a:pt x="11212" y="18963"/>
                    <a:pt x="11202" y="18935"/>
                  </a:cubicBezTo>
                  <a:cubicBezTo>
                    <a:pt x="11191" y="18907"/>
                    <a:pt x="11193" y="18884"/>
                    <a:pt x="11187" y="18854"/>
                  </a:cubicBezTo>
                  <a:cubicBezTo>
                    <a:pt x="11173" y="18786"/>
                    <a:pt x="11174" y="18742"/>
                    <a:pt x="11187" y="18672"/>
                  </a:cubicBezTo>
                  <a:cubicBezTo>
                    <a:pt x="11194" y="18630"/>
                    <a:pt x="11174" y="18547"/>
                    <a:pt x="11193" y="18511"/>
                  </a:cubicBezTo>
                  <a:cubicBezTo>
                    <a:pt x="11206" y="18486"/>
                    <a:pt x="11238" y="18489"/>
                    <a:pt x="11255" y="18465"/>
                  </a:cubicBezTo>
                  <a:cubicBezTo>
                    <a:pt x="11268" y="18449"/>
                    <a:pt x="11274" y="18430"/>
                    <a:pt x="11283" y="18411"/>
                  </a:cubicBezTo>
                  <a:cubicBezTo>
                    <a:pt x="11304" y="18371"/>
                    <a:pt x="11332" y="18340"/>
                    <a:pt x="11336" y="18292"/>
                  </a:cubicBezTo>
                  <a:cubicBezTo>
                    <a:pt x="11340" y="18236"/>
                    <a:pt x="11330" y="18200"/>
                    <a:pt x="11315" y="18151"/>
                  </a:cubicBezTo>
                  <a:cubicBezTo>
                    <a:pt x="11299" y="18099"/>
                    <a:pt x="11290" y="18043"/>
                    <a:pt x="11276" y="17989"/>
                  </a:cubicBezTo>
                  <a:cubicBezTo>
                    <a:pt x="11292" y="17965"/>
                    <a:pt x="11327" y="17969"/>
                    <a:pt x="11347" y="17953"/>
                  </a:cubicBezTo>
                  <a:cubicBezTo>
                    <a:pt x="11376" y="17992"/>
                    <a:pt x="11408" y="18035"/>
                    <a:pt x="11440" y="18071"/>
                  </a:cubicBezTo>
                  <a:cubicBezTo>
                    <a:pt x="11477" y="18112"/>
                    <a:pt x="11505" y="18111"/>
                    <a:pt x="11553" y="18111"/>
                  </a:cubicBezTo>
                  <a:cubicBezTo>
                    <a:pt x="11593" y="18111"/>
                    <a:pt x="11642" y="18122"/>
                    <a:pt x="11680" y="18109"/>
                  </a:cubicBezTo>
                  <a:cubicBezTo>
                    <a:pt x="11710" y="18100"/>
                    <a:pt x="11738" y="18064"/>
                    <a:pt x="11767" y="18045"/>
                  </a:cubicBezTo>
                  <a:cubicBezTo>
                    <a:pt x="11782" y="18036"/>
                    <a:pt x="11794" y="18028"/>
                    <a:pt x="11803" y="18012"/>
                  </a:cubicBezTo>
                  <a:cubicBezTo>
                    <a:pt x="11812" y="17997"/>
                    <a:pt x="11818" y="17959"/>
                    <a:pt x="11819" y="17940"/>
                  </a:cubicBezTo>
                  <a:cubicBezTo>
                    <a:pt x="11824" y="17892"/>
                    <a:pt x="11819" y="17838"/>
                    <a:pt x="11819" y="17790"/>
                  </a:cubicBezTo>
                  <a:cubicBezTo>
                    <a:pt x="11819" y="17742"/>
                    <a:pt x="11812" y="17685"/>
                    <a:pt x="11818" y="17638"/>
                  </a:cubicBezTo>
                  <a:cubicBezTo>
                    <a:pt x="11824" y="17600"/>
                    <a:pt x="11844" y="17580"/>
                    <a:pt x="11860" y="17549"/>
                  </a:cubicBezTo>
                  <a:cubicBezTo>
                    <a:pt x="11886" y="17499"/>
                    <a:pt x="11918" y="17440"/>
                    <a:pt x="11960" y="17402"/>
                  </a:cubicBezTo>
                  <a:cubicBezTo>
                    <a:pt x="11991" y="17374"/>
                    <a:pt x="12002" y="17370"/>
                    <a:pt x="12025" y="17327"/>
                  </a:cubicBezTo>
                  <a:cubicBezTo>
                    <a:pt x="12043" y="17292"/>
                    <a:pt x="12050" y="17264"/>
                    <a:pt x="12064" y="17227"/>
                  </a:cubicBezTo>
                  <a:cubicBezTo>
                    <a:pt x="12080" y="17182"/>
                    <a:pt x="12110" y="17136"/>
                    <a:pt x="12129" y="17091"/>
                  </a:cubicBezTo>
                  <a:cubicBezTo>
                    <a:pt x="12139" y="17068"/>
                    <a:pt x="12151" y="17024"/>
                    <a:pt x="12165" y="17005"/>
                  </a:cubicBezTo>
                  <a:cubicBezTo>
                    <a:pt x="12187" y="16975"/>
                    <a:pt x="12225" y="16983"/>
                    <a:pt x="12251" y="16961"/>
                  </a:cubicBezTo>
                  <a:cubicBezTo>
                    <a:pt x="12264" y="16950"/>
                    <a:pt x="12267" y="16928"/>
                    <a:pt x="12279" y="16917"/>
                  </a:cubicBezTo>
                  <a:cubicBezTo>
                    <a:pt x="12291" y="16906"/>
                    <a:pt x="12310" y="16901"/>
                    <a:pt x="12325" y="16895"/>
                  </a:cubicBezTo>
                  <a:cubicBezTo>
                    <a:pt x="12353" y="16886"/>
                    <a:pt x="12388" y="16876"/>
                    <a:pt x="12417" y="16884"/>
                  </a:cubicBezTo>
                  <a:cubicBezTo>
                    <a:pt x="12437" y="16890"/>
                    <a:pt x="12451" y="16907"/>
                    <a:pt x="12472" y="16907"/>
                  </a:cubicBezTo>
                  <a:cubicBezTo>
                    <a:pt x="12500" y="16907"/>
                    <a:pt x="12532" y="16878"/>
                    <a:pt x="12552" y="16854"/>
                  </a:cubicBezTo>
                  <a:cubicBezTo>
                    <a:pt x="12602" y="16794"/>
                    <a:pt x="12654" y="16712"/>
                    <a:pt x="12657" y="16624"/>
                  </a:cubicBezTo>
                  <a:cubicBezTo>
                    <a:pt x="12660" y="16546"/>
                    <a:pt x="12681" y="16472"/>
                    <a:pt x="12705" y="16404"/>
                  </a:cubicBezTo>
                  <a:cubicBezTo>
                    <a:pt x="12736" y="16321"/>
                    <a:pt x="12737" y="16244"/>
                    <a:pt x="12778" y="16162"/>
                  </a:cubicBezTo>
                  <a:cubicBezTo>
                    <a:pt x="12796" y="16127"/>
                    <a:pt x="12815" y="16103"/>
                    <a:pt x="12819" y="16062"/>
                  </a:cubicBezTo>
                  <a:cubicBezTo>
                    <a:pt x="12824" y="16011"/>
                    <a:pt x="12796" y="15979"/>
                    <a:pt x="12809" y="15931"/>
                  </a:cubicBezTo>
                  <a:cubicBezTo>
                    <a:pt x="12823" y="15882"/>
                    <a:pt x="12851" y="15849"/>
                    <a:pt x="12875" y="15810"/>
                  </a:cubicBezTo>
                  <a:cubicBezTo>
                    <a:pt x="12895" y="15777"/>
                    <a:pt x="12906" y="15773"/>
                    <a:pt x="12932" y="15750"/>
                  </a:cubicBezTo>
                  <a:cubicBezTo>
                    <a:pt x="12980" y="15707"/>
                    <a:pt x="12990" y="15637"/>
                    <a:pt x="13044" y="15599"/>
                  </a:cubicBezTo>
                  <a:cubicBezTo>
                    <a:pt x="13091" y="15566"/>
                    <a:pt x="13168" y="15525"/>
                    <a:pt x="13221" y="15518"/>
                  </a:cubicBezTo>
                  <a:cubicBezTo>
                    <a:pt x="13260" y="15514"/>
                    <a:pt x="13295" y="15504"/>
                    <a:pt x="13335" y="15499"/>
                  </a:cubicBezTo>
                  <a:cubicBezTo>
                    <a:pt x="13367" y="15496"/>
                    <a:pt x="13389" y="15474"/>
                    <a:pt x="13407" y="15438"/>
                  </a:cubicBezTo>
                  <a:cubicBezTo>
                    <a:pt x="13440" y="15376"/>
                    <a:pt x="13476" y="15310"/>
                    <a:pt x="13510" y="15245"/>
                  </a:cubicBezTo>
                  <a:cubicBezTo>
                    <a:pt x="13526" y="15215"/>
                    <a:pt x="13541" y="15179"/>
                    <a:pt x="13560" y="15149"/>
                  </a:cubicBezTo>
                  <a:cubicBezTo>
                    <a:pt x="13580" y="15116"/>
                    <a:pt x="13604" y="15096"/>
                    <a:pt x="13620" y="15057"/>
                  </a:cubicBezTo>
                  <a:cubicBezTo>
                    <a:pt x="13641" y="15009"/>
                    <a:pt x="13634" y="14966"/>
                    <a:pt x="13680" y="14956"/>
                  </a:cubicBezTo>
                  <a:cubicBezTo>
                    <a:pt x="13715" y="14947"/>
                    <a:pt x="13748" y="14941"/>
                    <a:pt x="13783" y="14933"/>
                  </a:cubicBezTo>
                  <a:cubicBezTo>
                    <a:pt x="13787" y="14898"/>
                    <a:pt x="13802" y="14867"/>
                    <a:pt x="13810" y="14836"/>
                  </a:cubicBezTo>
                  <a:cubicBezTo>
                    <a:pt x="13816" y="14814"/>
                    <a:pt x="13818" y="14790"/>
                    <a:pt x="13829" y="14770"/>
                  </a:cubicBezTo>
                  <a:cubicBezTo>
                    <a:pt x="13848" y="14737"/>
                    <a:pt x="13916" y="14711"/>
                    <a:pt x="13946" y="14695"/>
                  </a:cubicBezTo>
                  <a:cubicBezTo>
                    <a:pt x="13970" y="14682"/>
                    <a:pt x="14005" y="14675"/>
                    <a:pt x="14024" y="14650"/>
                  </a:cubicBezTo>
                  <a:cubicBezTo>
                    <a:pt x="14035" y="14637"/>
                    <a:pt x="14040" y="14598"/>
                    <a:pt x="14047" y="14579"/>
                  </a:cubicBezTo>
                  <a:cubicBezTo>
                    <a:pt x="14066" y="14530"/>
                    <a:pt x="14084" y="14494"/>
                    <a:pt x="14116" y="14454"/>
                  </a:cubicBezTo>
                  <a:cubicBezTo>
                    <a:pt x="14156" y="14403"/>
                    <a:pt x="14189" y="14414"/>
                    <a:pt x="14245" y="14414"/>
                  </a:cubicBezTo>
                  <a:cubicBezTo>
                    <a:pt x="14296" y="14414"/>
                    <a:pt x="14347" y="14414"/>
                    <a:pt x="14398" y="14414"/>
                  </a:cubicBezTo>
                  <a:cubicBezTo>
                    <a:pt x="14407" y="14414"/>
                    <a:pt x="14416" y="14414"/>
                    <a:pt x="14425" y="14414"/>
                  </a:cubicBezTo>
                  <a:cubicBezTo>
                    <a:pt x="14415" y="14407"/>
                    <a:pt x="14405" y="14399"/>
                    <a:pt x="14398" y="14383"/>
                  </a:cubicBezTo>
                  <a:cubicBezTo>
                    <a:pt x="14379" y="14345"/>
                    <a:pt x="14399" y="14342"/>
                    <a:pt x="14431" y="14318"/>
                  </a:cubicBezTo>
                  <a:cubicBezTo>
                    <a:pt x="14456" y="14299"/>
                    <a:pt x="14481" y="14285"/>
                    <a:pt x="14507" y="14267"/>
                  </a:cubicBezTo>
                  <a:cubicBezTo>
                    <a:pt x="14565" y="14229"/>
                    <a:pt x="14630" y="14208"/>
                    <a:pt x="14689" y="14172"/>
                  </a:cubicBezTo>
                  <a:cubicBezTo>
                    <a:pt x="14723" y="14152"/>
                    <a:pt x="14735" y="14128"/>
                    <a:pt x="14745" y="14083"/>
                  </a:cubicBezTo>
                  <a:cubicBezTo>
                    <a:pt x="14758" y="14024"/>
                    <a:pt x="14757" y="13982"/>
                    <a:pt x="14810" y="13971"/>
                  </a:cubicBezTo>
                  <a:cubicBezTo>
                    <a:pt x="14842" y="13964"/>
                    <a:pt x="14866" y="13959"/>
                    <a:pt x="14898" y="13952"/>
                  </a:cubicBezTo>
                  <a:cubicBezTo>
                    <a:pt x="14936" y="13945"/>
                    <a:pt x="14975" y="13930"/>
                    <a:pt x="14980" y="13881"/>
                  </a:cubicBezTo>
                  <a:cubicBezTo>
                    <a:pt x="14983" y="13845"/>
                    <a:pt x="14966" y="13782"/>
                    <a:pt x="14977" y="13749"/>
                  </a:cubicBezTo>
                  <a:cubicBezTo>
                    <a:pt x="14988" y="13718"/>
                    <a:pt x="15034" y="13711"/>
                    <a:pt x="15060" y="13710"/>
                  </a:cubicBezTo>
                  <a:cubicBezTo>
                    <a:pt x="15100" y="13708"/>
                    <a:pt x="15133" y="13693"/>
                    <a:pt x="15172" y="13690"/>
                  </a:cubicBezTo>
                  <a:cubicBezTo>
                    <a:pt x="15213" y="13687"/>
                    <a:pt x="15246" y="13686"/>
                    <a:pt x="15286" y="13675"/>
                  </a:cubicBezTo>
                  <a:cubicBezTo>
                    <a:pt x="15331" y="13662"/>
                    <a:pt x="15344" y="13683"/>
                    <a:pt x="15358" y="13620"/>
                  </a:cubicBezTo>
                  <a:cubicBezTo>
                    <a:pt x="15365" y="13587"/>
                    <a:pt x="15363" y="13528"/>
                    <a:pt x="15391" y="13510"/>
                  </a:cubicBezTo>
                  <a:cubicBezTo>
                    <a:pt x="15403" y="13503"/>
                    <a:pt x="15442" y="13504"/>
                    <a:pt x="15455" y="13509"/>
                  </a:cubicBezTo>
                  <a:cubicBezTo>
                    <a:pt x="15477" y="13517"/>
                    <a:pt x="15474" y="13510"/>
                    <a:pt x="15479" y="13539"/>
                  </a:cubicBezTo>
                  <a:cubicBezTo>
                    <a:pt x="15487" y="13583"/>
                    <a:pt x="15472" y="13625"/>
                    <a:pt x="15511" y="13660"/>
                  </a:cubicBezTo>
                  <a:cubicBezTo>
                    <a:pt x="15574" y="13716"/>
                    <a:pt x="15604" y="13571"/>
                    <a:pt x="15607" y="13519"/>
                  </a:cubicBezTo>
                  <a:cubicBezTo>
                    <a:pt x="15611" y="13465"/>
                    <a:pt x="15627" y="13462"/>
                    <a:pt x="15672" y="13449"/>
                  </a:cubicBezTo>
                  <a:cubicBezTo>
                    <a:pt x="15705" y="13439"/>
                    <a:pt x="15745" y="13421"/>
                    <a:pt x="15781" y="13428"/>
                  </a:cubicBezTo>
                  <a:cubicBezTo>
                    <a:pt x="15802" y="13433"/>
                    <a:pt x="15820" y="13446"/>
                    <a:pt x="15841" y="13450"/>
                  </a:cubicBezTo>
                  <a:cubicBezTo>
                    <a:pt x="15858" y="13454"/>
                    <a:pt x="15866" y="13450"/>
                    <a:pt x="15881" y="13459"/>
                  </a:cubicBezTo>
                  <a:cubicBezTo>
                    <a:pt x="15915" y="13478"/>
                    <a:pt x="15945" y="13521"/>
                    <a:pt x="15978" y="13546"/>
                  </a:cubicBezTo>
                  <a:cubicBezTo>
                    <a:pt x="16008" y="13569"/>
                    <a:pt x="16032" y="13589"/>
                    <a:pt x="16066" y="13590"/>
                  </a:cubicBezTo>
                  <a:cubicBezTo>
                    <a:pt x="16099" y="13592"/>
                    <a:pt x="16131" y="13590"/>
                    <a:pt x="16163" y="13590"/>
                  </a:cubicBezTo>
                  <a:cubicBezTo>
                    <a:pt x="16204" y="13591"/>
                    <a:pt x="16236" y="13571"/>
                    <a:pt x="16276" y="13570"/>
                  </a:cubicBezTo>
                  <a:cubicBezTo>
                    <a:pt x="16308" y="13569"/>
                    <a:pt x="16341" y="13572"/>
                    <a:pt x="16373" y="13570"/>
                  </a:cubicBezTo>
                  <a:cubicBezTo>
                    <a:pt x="16412" y="13569"/>
                    <a:pt x="16455" y="13558"/>
                    <a:pt x="16494" y="13551"/>
                  </a:cubicBezTo>
                  <a:cubicBezTo>
                    <a:pt x="16539" y="13542"/>
                    <a:pt x="16587" y="13520"/>
                    <a:pt x="16628" y="13494"/>
                  </a:cubicBezTo>
                  <a:cubicBezTo>
                    <a:pt x="16691" y="13453"/>
                    <a:pt x="16736" y="13418"/>
                    <a:pt x="16779" y="13349"/>
                  </a:cubicBezTo>
                  <a:cubicBezTo>
                    <a:pt x="16800" y="13317"/>
                    <a:pt x="16823" y="13275"/>
                    <a:pt x="16856" y="13268"/>
                  </a:cubicBezTo>
                  <a:cubicBezTo>
                    <a:pt x="16875" y="13263"/>
                    <a:pt x="16894" y="13273"/>
                    <a:pt x="16912" y="13279"/>
                  </a:cubicBezTo>
                  <a:cubicBezTo>
                    <a:pt x="16939" y="13287"/>
                    <a:pt x="16967" y="13285"/>
                    <a:pt x="16994" y="13293"/>
                  </a:cubicBezTo>
                  <a:cubicBezTo>
                    <a:pt x="17026" y="13303"/>
                    <a:pt x="17069" y="13304"/>
                    <a:pt x="17097" y="13329"/>
                  </a:cubicBezTo>
                  <a:cubicBezTo>
                    <a:pt x="17125" y="13355"/>
                    <a:pt x="17123" y="13378"/>
                    <a:pt x="17122" y="13420"/>
                  </a:cubicBezTo>
                  <a:cubicBezTo>
                    <a:pt x="17122" y="13462"/>
                    <a:pt x="17118" y="13508"/>
                    <a:pt x="17122" y="13551"/>
                  </a:cubicBezTo>
                  <a:cubicBezTo>
                    <a:pt x="17126" y="13601"/>
                    <a:pt x="17146" y="13605"/>
                    <a:pt x="17178" y="13630"/>
                  </a:cubicBezTo>
                  <a:cubicBezTo>
                    <a:pt x="17250" y="13684"/>
                    <a:pt x="17283" y="13773"/>
                    <a:pt x="17380" y="13752"/>
                  </a:cubicBezTo>
                  <a:cubicBezTo>
                    <a:pt x="17418" y="13744"/>
                    <a:pt x="17470" y="13717"/>
                    <a:pt x="17500" y="13691"/>
                  </a:cubicBezTo>
                  <a:cubicBezTo>
                    <a:pt x="17529" y="13667"/>
                    <a:pt x="17542" y="13612"/>
                    <a:pt x="17577" y="13595"/>
                  </a:cubicBezTo>
                  <a:cubicBezTo>
                    <a:pt x="17716" y="13524"/>
                    <a:pt x="17791" y="13750"/>
                    <a:pt x="17872" y="13832"/>
                  </a:cubicBezTo>
                  <a:cubicBezTo>
                    <a:pt x="17895" y="13856"/>
                    <a:pt x="17928" y="13861"/>
                    <a:pt x="17956" y="13877"/>
                  </a:cubicBezTo>
                  <a:cubicBezTo>
                    <a:pt x="17984" y="13893"/>
                    <a:pt x="18009" y="13911"/>
                    <a:pt x="18041" y="13913"/>
                  </a:cubicBezTo>
                  <a:cubicBezTo>
                    <a:pt x="18123" y="13918"/>
                    <a:pt x="18200" y="13957"/>
                    <a:pt x="18281" y="13976"/>
                  </a:cubicBezTo>
                  <a:cubicBezTo>
                    <a:pt x="18284" y="13993"/>
                    <a:pt x="18290" y="14038"/>
                    <a:pt x="18284" y="14054"/>
                  </a:cubicBezTo>
                  <a:cubicBezTo>
                    <a:pt x="18274" y="14081"/>
                    <a:pt x="18270" y="14061"/>
                    <a:pt x="18254" y="14077"/>
                  </a:cubicBezTo>
                  <a:cubicBezTo>
                    <a:pt x="18231" y="14101"/>
                    <a:pt x="18214" y="14119"/>
                    <a:pt x="18187" y="14134"/>
                  </a:cubicBezTo>
                  <a:cubicBezTo>
                    <a:pt x="18162" y="14148"/>
                    <a:pt x="18153" y="14127"/>
                    <a:pt x="18141" y="14173"/>
                  </a:cubicBezTo>
                  <a:cubicBezTo>
                    <a:pt x="18138" y="14186"/>
                    <a:pt x="18132" y="14222"/>
                    <a:pt x="18137" y="14235"/>
                  </a:cubicBezTo>
                  <a:cubicBezTo>
                    <a:pt x="18151" y="14275"/>
                    <a:pt x="18191" y="14258"/>
                    <a:pt x="18215" y="14278"/>
                  </a:cubicBezTo>
                  <a:cubicBezTo>
                    <a:pt x="18243" y="14301"/>
                    <a:pt x="18232" y="14340"/>
                    <a:pt x="18238" y="14374"/>
                  </a:cubicBezTo>
                  <a:cubicBezTo>
                    <a:pt x="18249" y="14434"/>
                    <a:pt x="18267" y="14443"/>
                    <a:pt x="18316" y="14435"/>
                  </a:cubicBezTo>
                  <a:cubicBezTo>
                    <a:pt x="18343" y="14431"/>
                    <a:pt x="18338" y="14423"/>
                    <a:pt x="18360" y="14409"/>
                  </a:cubicBezTo>
                  <a:cubicBezTo>
                    <a:pt x="18373" y="14400"/>
                    <a:pt x="18383" y="14402"/>
                    <a:pt x="18397" y="14395"/>
                  </a:cubicBezTo>
                  <a:cubicBezTo>
                    <a:pt x="18422" y="14382"/>
                    <a:pt x="18463" y="14356"/>
                    <a:pt x="18494" y="14373"/>
                  </a:cubicBezTo>
                  <a:cubicBezTo>
                    <a:pt x="18526" y="14390"/>
                    <a:pt x="18501" y="14440"/>
                    <a:pt x="18508" y="14476"/>
                  </a:cubicBezTo>
                  <a:cubicBezTo>
                    <a:pt x="18511" y="14494"/>
                    <a:pt x="18521" y="14496"/>
                    <a:pt x="18525" y="14514"/>
                  </a:cubicBezTo>
                  <a:cubicBezTo>
                    <a:pt x="18531" y="14536"/>
                    <a:pt x="18523" y="14555"/>
                    <a:pt x="18536" y="14577"/>
                  </a:cubicBezTo>
                  <a:cubicBezTo>
                    <a:pt x="18552" y="14602"/>
                    <a:pt x="18586" y="14609"/>
                    <a:pt x="18609" y="14630"/>
                  </a:cubicBezTo>
                  <a:cubicBezTo>
                    <a:pt x="18648" y="14667"/>
                    <a:pt x="18629" y="14684"/>
                    <a:pt x="18637" y="14736"/>
                  </a:cubicBezTo>
                  <a:cubicBezTo>
                    <a:pt x="18649" y="14814"/>
                    <a:pt x="18694" y="14875"/>
                    <a:pt x="18730" y="14938"/>
                  </a:cubicBezTo>
                  <a:cubicBezTo>
                    <a:pt x="18748" y="14967"/>
                    <a:pt x="18768" y="15004"/>
                    <a:pt x="18795" y="15024"/>
                  </a:cubicBezTo>
                  <a:cubicBezTo>
                    <a:pt x="18821" y="15043"/>
                    <a:pt x="18848" y="15038"/>
                    <a:pt x="18880" y="15038"/>
                  </a:cubicBezTo>
                  <a:cubicBezTo>
                    <a:pt x="18932" y="15037"/>
                    <a:pt x="19012" y="15047"/>
                    <a:pt x="19045" y="14983"/>
                  </a:cubicBezTo>
                  <a:cubicBezTo>
                    <a:pt x="19063" y="14949"/>
                    <a:pt x="19046" y="14913"/>
                    <a:pt x="19089" y="14916"/>
                  </a:cubicBezTo>
                  <a:cubicBezTo>
                    <a:pt x="19125" y="14918"/>
                    <a:pt x="19156" y="14960"/>
                    <a:pt x="19185" y="14978"/>
                  </a:cubicBezTo>
                  <a:cubicBezTo>
                    <a:pt x="19257" y="15021"/>
                    <a:pt x="19335" y="15002"/>
                    <a:pt x="19408" y="15022"/>
                  </a:cubicBezTo>
                  <a:cubicBezTo>
                    <a:pt x="19419" y="15025"/>
                    <a:pt x="19428" y="15036"/>
                    <a:pt x="19443" y="15038"/>
                  </a:cubicBezTo>
                  <a:cubicBezTo>
                    <a:pt x="19457" y="15041"/>
                    <a:pt x="19479" y="15041"/>
                    <a:pt x="19492" y="15038"/>
                  </a:cubicBezTo>
                  <a:cubicBezTo>
                    <a:pt x="19507" y="15036"/>
                    <a:pt x="19517" y="15025"/>
                    <a:pt x="19528" y="15022"/>
                  </a:cubicBezTo>
                  <a:cubicBezTo>
                    <a:pt x="19543" y="15018"/>
                    <a:pt x="19559" y="15023"/>
                    <a:pt x="19574" y="15019"/>
                  </a:cubicBezTo>
                  <a:cubicBezTo>
                    <a:pt x="19644" y="15000"/>
                    <a:pt x="19643" y="14909"/>
                    <a:pt x="19685" y="14856"/>
                  </a:cubicBezTo>
                  <a:cubicBezTo>
                    <a:pt x="19704" y="14833"/>
                    <a:pt x="19716" y="14830"/>
                    <a:pt x="19750" y="14841"/>
                  </a:cubicBezTo>
                  <a:cubicBezTo>
                    <a:pt x="19785" y="14852"/>
                    <a:pt x="19810" y="14857"/>
                    <a:pt x="19847" y="14857"/>
                  </a:cubicBezTo>
                  <a:cubicBezTo>
                    <a:pt x="19872" y="14857"/>
                    <a:pt x="19937" y="14871"/>
                    <a:pt x="19957" y="14853"/>
                  </a:cubicBezTo>
                  <a:cubicBezTo>
                    <a:pt x="19959" y="14851"/>
                    <a:pt x="19969" y="14817"/>
                    <a:pt x="19971" y="14812"/>
                  </a:cubicBezTo>
                  <a:cubicBezTo>
                    <a:pt x="19981" y="14791"/>
                    <a:pt x="19994" y="14773"/>
                    <a:pt x="20008" y="14756"/>
                  </a:cubicBezTo>
                  <a:cubicBezTo>
                    <a:pt x="20054" y="14697"/>
                    <a:pt x="20112" y="14700"/>
                    <a:pt x="20133" y="14781"/>
                  </a:cubicBezTo>
                  <a:cubicBezTo>
                    <a:pt x="20155" y="14862"/>
                    <a:pt x="20175" y="14919"/>
                    <a:pt x="20250" y="14953"/>
                  </a:cubicBezTo>
                  <a:cubicBezTo>
                    <a:pt x="20273" y="14963"/>
                    <a:pt x="20324" y="14993"/>
                    <a:pt x="20348" y="14978"/>
                  </a:cubicBezTo>
                  <a:cubicBezTo>
                    <a:pt x="20374" y="14963"/>
                    <a:pt x="20363" y="14911"/>
                    <a:pt x="20363" y="14876"/>
                  </a:cubicBezTo>
                  <a:cubicBezTo>
                    <a:pt x="20363" y="14829"/>
                    <a:pt x="20364" y="14783"/>
                    <a:pt x="20363" y="14736"/>
                  </a:cubicBezTo>
                  <a:cubicBezTo>
                    <a:pt x="20362" y="14683"/>
                    <a:pt x="20365" y="14685"/>
                    <a:pt x="20399" y="14662"/>
                  </a:cubicBezTo>
                  <a:cubicBezTo>
                    <a:pt x="20435" y="14636"/>
                    <a:pt x="20458" y="14607"/>
                    <a:pt x="20460" y="14555"/>
                  </a:cubicBezTo>
                  <a:cubicBezTo>
                    <a:pt x="20461" y="14519"/>
                    <a:pt x="20436" y="14475"/>
                    <a:pt x="20410" y="14450"/>
                  </a:cubicBezTo>
                  <a:cubicBezTo>
                    <a:pt x="20414" y="14448"/>
                    <a:pt x="20418" y="14448"/>
                    <a:pt x="20421" y="14447"/>
                  </a:cubicBezTo>
                  <a:cubicBezTo>
                    <a:pt x="20414" y="14430"/>
                    <a:pt x="20407" y="14413"/>
                    <a:pt x="20403" y="14395"/>
                  </a:cubicBezTo>
                  <a:cubicBezTo>
                    <a:pt x="20392" y="14352"/>
                    <a:pt x="20398" y="14327"/>
                    <a:pt x="20369" y="14295"/>
                  </a:cubicBezTo>
                  <a:cubicBezTo>
                    <a:pt x="20339" y="14260"/>
                    <a:pt x="20304" y="14249"/>
                    <a:pt x="20266" y="14238"/>
                  </a:cubicBezTo>
                  <a:cubicBezTo>
                    <a:pt x="20229" y="14227"/>
                    <a:pt x="20192" y="14213"/>
                    <a:pt x="20153" y="14214"/>
                  </a:cubicBezTo>
                  <a:cubicBezTo>
                    <a:pt x="20068" y="14216"/>
                    <a:pt x="20056" y="14170"/>
                    <a:pt x="20056" y="14073"/>
                  </a:cubicBezTo>
                  <a:cubicBezTo>
                    <a:pt x="20057" y="13985"/>
                    <a:pt x="20066" y="13886"/>
                    <a:pt x="20048" y="13802"/>
                  </a:cubicBezTo>
                  <a:cubicBezTo>
                    <a:pt x="20043" y="13779"/>
                    <a:pt x="20046" y="13751"/>
                    <a:pt x="20041" y="13731"/>
                  </a:cubicBezTo>
                  <a:cubicBezTo>
                    <a:pt x="20037" y="13712"/>
                    <a:pt x="20026" y="13711"/>
                    <a:pt x="20020" y="13697"/>
                  </a:cubicBezTo>
                  <a:cubicBezTo>
                    <a:pt x="20004" y="13664"/>
                    <a:pt x="19980" y="13609"/>
                    <a:pt x="19975" y="13571"/>
                  </a:cubicBezTo>
                  <a:cubicBezTo>
                    <a:pt x="19970" y="13533"/>
                    <a:pt x="19976" y="13488"/>
                    <a:pt x="19976" y="13450"/>
                  </a:cubicBezTo>
                  <a:cubicBezTo>
                    <a:pt x="19976" y="13427"/>
                    <a:pt x="19975" y="13403"/>
                    <a:pt x="19975" y="13379"/>
                  </a:cubicBezTo>
                  <a:cubicBezTo>
                    <a:pt x="19976" y="13353"/>
                    <a:pt x="19983" y="13345"/>
                    <a:pt x="19988" y="13325"/>
                  </a:cubicBezTo>
                  <a:cubicBezTo>
                    <a:pt x="19998" y="13286"/>
                    <a:pt x="20007" y="13240"/>
                    <a:pt x="20008" y="13199"/>
                  </a:cubicBezTo>
                  <a:cubicBezTo>
                    <a:pt x="20009" y="13167"/>
                    <a:pt x="19996" y="13086"/>
                    <a:pt x="20016" y="13069"/>
                  </a:cubicBezTo>
                  <a:cubicBezTo>
                    <a:pt x="20027" y="13060"/>
                    <a:pt x="20050" y="13071"/>
                    <a:pt x="20063" y="13066"/>
                  </a:cubicBezTo>
                  <a:cubicBezTo>
                    <a:pt x="20075" y="13063"/>
                    <a:pt x="20102" y="13052"/>
                    <a:pt x="20114" y="13044"/>
                  </a:cubicBezTo>
                  <a:cubicBezTo>
                    <a:pt x="20150" y="13019"/>
                    <a:pt x="20134" y="12971"/>
                    <a:pt x="20137" y="12928"/>
                  </a:cubicBezTo>
                  <a:cubicBezTo>
                    <a:pt x="20140" y="12849"/>
                    <a:pt x="20167" y="12758"/>
                    <a:pt x="20185" y="12687"/>
                  </a:cubicBezTo>
                  <a:cubicBezTo>
                    <a:pt x="20197" y="12640"/>
                    <a:pt x="20201" y="12606"/>
                    <a:pt x="20201" y="12556"/>
                  </a:cubicBezTo>
                  <a:cubicBezTo>
                    <a:pt x="20201" y="12511"/>
                    <a:pt x="20188" y="12456"/>
                    <a:pt x="20225" y="12444"/>
                  </a:cubicBezTo>
                  <a:cubicBezTo>
                    <a:pt x="20257" y="12434"/>
                    <a:pt x="20300" y="12457"/>
                    <a:pt x="20330" y="12465"/>
                  </a:cubicBezTo>
                  <a:cubicBezTo>
                    <a:pt x="20361" y="12473"/>
                    <a:pt x="20384" y="12500"/>
                    <a:pt x="20411" y="12515"/>
                  </a:cubicBezTo>
                  <a:cubicBezTo>
                    <a:pt x="20466" y="12549"/>
                    <a:pt x="20521" y="12627"/>
                    <a:pt x="20524" y="12706"/>
                  </a:cubicBezTo>
                  <a:cubicBezTo>
                    <a:pt x="20526" y="12746"/>
                    <a:pt x="20516" y="12794"/>
                    <a:pt x="20531" y="12828"/>
                  </a:cubicBezTo>
                  <a:cubicBezTo>
                    <a:pt x="20549" y="12865"/>
                    <a:pt x="20576" y="12874"/>
                    <a:pt x="20604" y="12858"/>
                  </a:cubicBezTo>
                  <a:cubicBezTo>
                    <a:pt x="20658" y="12828"/>
                    <a:pt x="20710" y="12791"/>
                    <a:pt x="20759" y="12747"/>
                  </a:cubicBezTo>
                  <a:cubicBezTo>
                    <a:pt x="20816" y="12696"/>
                    <a:pt x="20879" y="12662"/>
                    <a:pt x="20879" y="12566"/>
                  </a:cubicBezTo>
                  <a:cubicBezTo>
                    <a:pt x="20878" y="12542"/>
                    <a:pt x="20878" y="12519"/>
                    <a:pt x="20879" y="12495"/>
                  </a:cubicBezTo>
                  <a:cubicBezTo>
                    <a:pt x="20879" y="12464"/>
                    <a:pt x="20889" y="12444"/>
                    <a:pt x="20893" y="12415"/>
                  </a:cubicBezTo>
                  <a:cubicBezTo>
                    <a:pt x="20896" y="12396"/>
                    <a:pt x="20899" y="12364"/>
                    <a:pt x="20896" y="12345"/>
                  </a:cubicBezTo>
                  <a:cubicBezTo>
                    <a:pt x="20890" y="12309"/>
                    <a:pt x="20865" y="12294"/>
                    <a:pt x="20850" y="12265"/>
                  </a:cubicBezTo>
                  <a:cubicBezTo>
                    <a:pt x="20825" y="12218"/>
                    <a:pt x="20819" y="12176"/>
                    <a:pt x="20815" y="12124"/>
                  </a:cubicBezTo>
                  <a:cubicBezTo>
                    <a:pt x="20812" y="12094"/>
                    <a:pt x="20802" y="12090"/>
                    <a:pt x="20797" y="12065"/>
                  </a:cubicBezTo>
                  <a:cubicBezTo>
                    <a:pt x="20793" y="12044"/>
                    <a:pt x="20798" y="12015"/>
                    <a:pt x="20798" y="11993"/>
                  </a:cubicBezTo>
                  <a:cubicBezTo>
                    <a:pt x="20798" y="11943"/>
                    <a:pt x="20798" y="11893"/>
                    <a:pt x="20798" y="11843"/>
                  </a:cubicBezTo>
                  <a:cubicBezTo>
                    <a:pt x="20799" y="11788"/>
                    <a:pt x="20782" y="11743"/>
                    <a:pt x="20768" y="11692"/>
                  </a:cubicBezTo>
                  <a:cubicBezTo>
                    <a:pt x="20761" y="11665"/>
                    <a:pt x="20756" y="11637"/>
                    <a:pt x="20750" y="11611"/>
                  </a:cubicBezTo>
                  <a:cubicBezTo>
                    <a:pt x="20745" y="11594"/>
                    <a:pt x="20736" y="11579"/>
                    <a:pt x="20733" y="11563"/>
                  </a:cubicBezTo>
                  <a:cubicBezTo>
                    <a:pt x="20723" y="11515"/>
                    <a:pt x="20746" y="11469"/>
                    <a:pt x="20752" y="11424"/>
                  </a:cubicBezTo>
                  <a:cubicBezTo>
                    <a:pt x="20798" y="11407"/>
                    <a:pt x="20863" y="11420"/>
                    <a:pt x="20911" y="11421"/>
                  </a:cubicBezTo>
                  <a:cubicBezTo>
                    <a:pt x="20969" y="11422"/>
                    <a:pt x="20982" y="11386"/>
                    <a:pt x="21008" y="11330"/>
                  </a:cubicBezTo>
                  <a:cubicBezTo>
                    <a:pt x="21018" y="11309"/>
                    <a:pt x="21024" y="11281"/>
                    <a:pt x="21035" y="11259"/>
                  </a:cubicBezTo>
                  <a:cubicBezTo>
                    <a:pt x="21051" y="11230"/>
                    <a:pt x="21084" y="11206"/>
                    <a:pt x="21105" y="11183"/>
                  </a:cubicBezTo>
                  <a:cubicBezTo>
                    <a:pt x="21127" y="11161"/>
                    <a:pt x="21132" y="11147"/>
                    <a:pt x="21149" y="11119"/>
                  </a:cubicBezTo>
                  <a:cubicBezTo>
                    <a:pt x="21165" y="11091"/>
                    <a:pt x="21187" y="11082"/>
                    <a:pt x="21188" y="11042"/>
                  </a:cubicBezTo>
                  <a:cubicBezTo>
                    <a:pt x="21209" y="11041"/>
                    <a:pt x="21215" y="11022"/>
                    <a:pt x="21233" y="11018"/>
                  </a:cubicBezTo>
                  <a:cubicBezTo>
                    <a:pt x="21252" y="11013"/>
                    <a:pt x="21279" y="11018"/>
                    <a:pt x="21298" y="11019"/>
                  </a:cubicBezTo>
                  <a:cubicBezTo>
                    <a:pt x="21342" y="11020"/>
                    <a:pt x="21368" y="10989"/>
                    <a:pt x="21411" y="10978"/>
                  </a:cubicBezTo>
                  <a:cubicBezTo>
                    <a:pt x="21439" y="10970"/>
                    <a:pt x="21453" y="10982"/>
                    <a:pt x="21460" y="10939"/>
                  </a:cubicBezTo>
                  <a:cubicBezTo>
                    <a:pt x="21464" y="10918"/>
                    <a:pt x="21459" y="10890"/>
                    <a:pt x="21459" y="10868"/>
                  </a:cubicBezTo>
                  <a:cubicBezTo>
                    <a:pt x="21459" y="10818"/>
                    <a:pt x="21449" y="10752"/>
                    <a:pt x="21471" y="10712"/>
                  </a:cubicBezTo>
                  <a:cubicBezTo>
                    <a:pt x="21490" y="10677"/>
                    <a:pt x="21522" y="10677"/>
                    <a:pt x="21546" y="10655"/>
                  </a:cubicBezTo>
                  <a:cubicBezTo>
                    <a:pt x="21578" y="10623"/>
                    <a:pt x="21582" y="10575"/>
                    <a:pt x="21552" y="10535"/>
                  </a:cubicBezTo>
                  <a:close/>
                  <a:moveTo>
                    <a:pt x="11431" y="17829"/>
                  </a:moveTo>
                  <a:cubicBezTo>
                    <a:pt x="11429" y="17835"/>
                    <a:pt x="11428" y="17841"/>
                    <a:pt x="11427" y="17847"/>
                  </a:cubicBezTo>
                  <a:cubicBezTo>
                    <a:pt x="11406" y="17841"/>
                    <a:pt x="11415" y="17815"/>
                    <a:pt x="11399" y="17799"/>
                  </a:cubicBezTo>
                  <a:cubicBezTo>
                    <a:pt x="11385" y="17786"/>
                    <a:pt x="11377" y="17788"/>
                    <a:pt x="11358" y="17788"/>
                  </a:cubicBezTo>
                  <a:cubicBezTo>
                    <a:pt x="11329" y="17789"/>
                    <a:pt x="11312" y="17813"/>
                    <a:pt x="11285" y="17810"/>
                  </a:cubicBezTo>
                  <a:cubicBezTo>
                    <a:pt x="11262" y="17807"/>
                    <a:pt x="11225" y="17774"/>
                    <a:pt x="11220" y="17748"/>
                  </a:cubicBezTo>
                  <a:cubicBezTo>
                    <a:pt x="11212" y="17705"/>
                    <a:pt x="11230" y="17669"/>
                    <a:pt x="11252" y="17643"/>
                  </a:cubicBezTo>
                  <a:cubicBezTo>
                    <a:pt x="11283" y="17606"/>
                    <a:pt x="11380" y="17539"/>
                    <a:pt x="11412" y="17611"/>
                  </a:cubicBezTo>
                  <a:cubicBezTo>
                    <a:pt x="11429" y="17651"/>
                    <a:pt x="11387" y="17685"/>
                    <a:pt x="11397" y="17729"/>
                  </a:cubicBezTo>
                  <a:cubicBezTo>
                    <a:pt x="11402" y="17749"/>
                    <a:pt x="11430" y="17806"/>
                    <a:pt x="11446" y="17808"/>
                  </a:cubicBezTo>
                  <a:lnTo>
                    <a:pt x="11431" y="1782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66" name="Shape">
            <a:extLst>
              <a:ext uri="{FF2B5EF4-FFF2-40B4-BE49-F238E27FC236}">
                <a16:creationId xmlns:a16="http://schemas.microsoft.com/office/drawing/2014/main" id="{FE45AD19-A43F-4920-AA73-AF6E9977933E}"/>
              </a:ext>
            </a:extLst>
          </p:cNvPr>
          <p:cNvSpPr/>
          <p:nvPr/>
        </p:nvSpPr>
        <p:spPr>
          <a:xfrm>
            <a:off x="3734248" y="1666568"/>
            <a:ext cx="906896" cy="947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3" h="21476" extrusionOk="0">
                <a:moveTo>
                  <a:pt x="21529" y="16299"/>
                </a:moveTo>
                <a:cubicBezTo>
                  <a:pt x="21519" y="16260"/>
                  <a:pt x="21475" y="16226"/>
                  <a:pt x="21464" y="16189"/>
                </a:cubicBezTo>
                <a:cubicBezTo>
                  <a:pt x="21439" y="16094"/>
                  <a:pt x="21497" y="16010"/>
                  <a:pt x="21520" y="15923"/>
                </a:cubicBezTo>
                <a:cubicBezTo>
                  <a:pt x="21536" y="15865"/>
                  <a:pt x="21512" y="15840"/>
                  <a:pt x="21502" y="15792"/>
                </a:cubicBezTo>
                <a:cubicBezTo>
                  <a:pt x="21492" y="15750"/>
                  <a:pt x="21514" y="15678"/>
                  <a:pt x="21497" y="15640"/>
                </a:cubicBezTo>
                <a:cubicBezTo>
                  <a:pt x="21475" y="15593"/>
                  <a:pt x="21409" y="15596"/>
                  <a:pt x="21364" y="15581"/>
                </a:cubicBezTo>
                <a:cubicBezTo>
                  <a:pt x="21260" y="15547"/>
                  <a:pt x="21173" y="15489"/>
                  <a:pt x="21067" y="15454"/>
                </a:cubicBezTo>
                <a:cubicBezTo>
                  <a:pt x="20950" y="15415"/>
                  <a:pt x="20892" y="15380"/>
                  <a:pt x="20811" y="15274"/>
                </a:cubicBezTo>
                <a:cubicBezTo>
                  <a:pt x="20786" y="15241"/>
                  <a:pt x="20728" y="15155"/>
                  <a:pt x="20737" y="15109"/>
                </a:cubicBezTo>
                <a:cubicBezTo>
                  <a:pt x="20749" y="15046"/>
                  <a:pt x="20797" y="15064"/>
                  <a:pt x="20839" y="15048"/>
                </a:cubicBezTo>
                <a:cubicBezTo>
                  <a:pt x="20887" y="15030"/>
                  <a:pt x="20975" y="15005"/>
                  <a:pt x="20997" y="14954"/>
                </a:cubicBezTo>
                <a:cubicBezTo>
                  <a:pt x="21008" y="14927"/>
                  <a:pt x="20994" y="14911"/>
                  <a:pt x="21001" y="14889"/>
                </a:cubicBezTo>
                <a:cubicBezTo>
                  <a:pt x="21009" y="14861"/>
                  <a:pt x="21029" y="14857"/>
                  <a:pt x="21036" y="14829"/>
                </a:cubicBezTo>
                <a:cubicBezTo>
                  <a:pt x="21070" y="14693"/>
                  <a:pt x="20950" y="14578"/>
                  <a:pt x="20936" y="14452"/>
                </a:cubicBezTo>
                <a:cubicBezTo>
                  <a:pt x="20931" y="14409"/>
                  <a:pt x="20924" y="14327"/>
                  <a:pt x="20904" y="14293"/>
                </a:cubicBezTo>
                <a:cubicBezTo>
                  <a:pt x="20879" y="14247"/>
                  <a:pt x="20825" y="14263"/>
                  <a:pt x="20771" y="14263"/>
                </a:cubicBezTo>
                <a:cubicBezTo>
                  <a:pt x="20668" y="14264"/>
                  <a:pt x="20570" y="14246"/>
                  <a:pt x="20477" y="14221"/>
                </a:cubicBezTo>
                <a:cubicBezTo>
                  <a:pt x="20454" y="14215"/>
                  <a:pt x="20432" y="14208"/>
                  <a:pt x="20411" y="14201"/>
                </a:cubicBezTo>
                <a:cubicBezTo>
                  <a:pt x="20288" y="14162"/>
                  <a:pt x="20220" y="14071"/>
                  <a:pt x="20116" y="14005"/>
                </a:cubicBezTo>
                <a:cubicBezTo>
                  <a:pt x="20080" y="13981"/>
                  <a:pt x="19958" y="13883"/>
                  <a:pt x="19917" y="13884"/>
                </a:cubicBezTo>
                <a:cubicBezTo>
                  <a:pt x="19862" y="13886"/>
                  <a:pt x="19866" y="13944"/>
                  <a:pt x="19844" y="13974"/>
                </a:cubicBezTo>
                <a:cubicBezTo>
                  <a:pt x="19778" y="14064"/>
                  <a:pt x="19627" y="14096"/>
                  <a:pt x="19616" y="14220"/>
                </a:cubicBezTo>
                <a:cubicBezTo>
                  <a:pt x="19534" y="14188"/>
                  <a:pt x="19431" y="14179"/>
                  <a:pt x="19357" y="14130"/>
                </a:cubicBezTo>
                <a:cubicBezTo>
                  <a:pt x="19304" y="14095"/>
                  <a:pt x="19330" y="14083"/>
                  <a:pt x="19261" y="14074"/>
                </a:cubicBezTo>
                <a:cubicBezTo>
                  <a:pt x="19219" y="14068"/>
                  <a:pt x="19171" y="14084"/>
                  <a:pt x="19129" y="14076"/>
                </a:cubicBezTo>
                <a:cubicBezTo>
                  <a:pt x="19081" y="14068"/>
                  <a:pt x="19048" y="14046"/>
                  <a:pt x="18998" y="14042"/>
                </a:cubicBezTo>
                <a:cubicBezTo>
                  <a:pt x="18963" y="14040"/>
                  <a:pt x="18895" y="14058"/>
                  <a:pt x="18864" y="14045"/>
                </a:cubicBezTo>
                <a:cubicBezTo>
                  <a:pt x="18797" y="14018"/>
                  <a:pt x="18857" y="13887"/>
                  <a:pt x="18874" y="13832"/>
                </a:cubicBezTo>
                <a:cubicBezTo>
                  <a:pt x="18888" y="13785"/>
                  <a:pt x="18891" y="13747"/>
                  <a:pt x="18899" y="13697"/>
                </a:cubicBezTo>
                <a:cubicBezTo>
                  <a:pt x="18905" y="13653"/>
                  <a:pt x="18921" y="13644"/>
                  <a:pt x="18933" y="13606"/>
                </a:cubicBezTo>
                <a:cubicBezTo>
                  <a:pt x="18959" y="13523"/>
                  <a:pt x="18982" y="13438"/>
                  <a:pt x="19005" y="13354"/>
                </a:cubicBezTo>
                <a:cubicBezTo>
                  <a:pt x="19024" y="13284"/>
                  <a:pt x="19025" y="13298"/>
                  <a:pt x="19005" y="13228"/>
                </a:cubicBezTo>
                <a:cubicBezTo>
                  <a:pt x="18993" y="13187"/>
                  <a:pt x="18998" y="13146"/>
                  <a:pt x="18998" y="13103"/>
                </a:cubicBezTo>
                <a:cubicBezTo>
                  <a:pt x="18998" y="13017"/>
                  <a:pt x="18996" y="12959"/>
                  <a:pt x="19031" y="12885"/>
                </a:cubicBezTo>
                <a:cubicBezTo>
                  <a:pt x="19048" y="12849"/>
                  <a:pt x="19051" y="12800"/>
                  <a:pt x="19071" y="12765"/>
                </a:cubicBezTo>
                <a:cubicBezTo>
                  <a:pt x="19092" y="12730"/>
                  <a:pt x="19141" y="12703"/>
                  <a:pt x="19156" y="12664"/>
                </a:cubicBezTo>
                <a:cubicBezTo>
                  <a:pt x="19172" y="12622"/>
                  <a:pt x="19156" y="12580"/>
                  <a:pt x="19161" y="12538"/>
                </a:cubicBezTo>
                <a:cubicBezTo>
                  <a:pt x="19167" y="12494"/>
                  <a:pt x="19187" y="12485"/>
                  <a:pt x="19197" y="12446"/>
                </a:cubicBezTo>
                <a:cubicBezTo>
                  <a:pt x="19216" y="12367"/>
                  <a:pt x="19192" y="12266"/>
                  <a:pt x="19162" y="12193"/>
                </a:cubicBezTo>
                <a:cubicBezTo>
                  <a:pt x="19135" y="12125"/>
                  <a:pt x="19084" y="12005"/>
                  <a:pt x="19120" y="11941"/>
                </a:cubicBezTo>
                <a:cubicBezTo>
                  <a:pt x="19132" y="11920"/>
                  <a:pt x="19164" y="11885"/>
                  <a:pt x="19186" y="11872"/>
                </a:cubicBezTo>
                <a:cubicBezTo>
                  <a:pt x="19230" y="11844"/>
                  <a:pt x="19246" y="11861"/>
                  <a:pt x="19296" y="11850"/>
                </a:cubicBezTo>
                <a:cubicBezTo>
                  <a:pt x="19369" y="11834"/>
                  <a:pt x="19439" y="11789"/>
                  <a:pt x="19523" y="11785"/>
                </a:cubicBezTo>
                <a:cubicBezTo>
                  <a:pt x="19630" y="11781"/>
                  <a:pt x="19647" y="11760"/>
                  <a:pt x="19680" y="11661"/>
                </a:cubicBezTo>
                <a:cubicBezTo>
                  <a:pt x="19700" y="11595"/>
                  <a:pt x="19757" y="11510"/>
                  <a:pt x="19760" y="11445"/>
                </a:cubicBezTo>
                <a:cubicBezTo>
                  <a:pt x="19808" y="11439"/>
                  <a:pt x="19799" y="11479"/>
                  <a:pt x="19826" y="11498"/>
                </a:cubicBezTo>
                <a:cubicBezTo>
                  <a:pt x="19848" y="11513"/>
                  <a:pt x="19892" y="11518"/>
                  <a:pt x="19918" y="11528"/>
                </a:cubicBezTo>
                <a:cubicBezTo>
                  <a:pt x="19970" y="11547"/>
                  <a:pt x="20023" y="11581"/>
                  <a:pt x="20082" y="11569"/>
                </a:cubicBezTo>
                <a:cubicBezTo>
                  <a:pt x="20173" y="11550"/>
                  <a:pt x="20265" y="11415"/>
                  <a:pt x="20303" y="11339"/>
                </a:cubicBezTo>
                <a:cubicBezTo>
                  <a:pt x="20380" y="11186"/>
                  <a:pt x="20568" y="11094"/>
                  <a:pt x="20669" y="10952"/>
                </a:cubicBezTo>
                <a:cubicBezTo>
                  <a:pt x="20701" y="10906"/>
                  <a:pt x="20706" y="10870"/>
                  <a:pt x="20706" y="10814"/>
                </a:cubicBezTo>
                <a:cubicBezTo>
                  <a:pt x="20706" y="10788"/>
                  <a:pt x="20716" y="10744"/>
                  <a:pt x="20708" y="10719"/>
                </a:cubicBezTo>
                <a:cubicBezTo>
                  <a:pt x="20697" y="10685"/>
                  <a:pt x="20671" y="10687"/>
                  <a:pt x="20646" y="10659"/>
                </a:cubicBezTo>
                <a:cubicBezTo>
                  <a:pt x="20580" y="10582"/>
                  <a:pt x="20622" y="10462"/>
                  <a:pt x="20574" y="10376"/>
                </a:cubicBezTo>
                <a:cubicBezTo>
                  <a:pt x="20544" y="10322"/>
                  <a:pt x="20458" y="10144"/>
                  <a:pt x="20527" y="10095"/>
                </a:cubicBezTo>
                <a:cubicBezTo>
                  <a:pt x="20555" y="10075"/>
                  <a:pt x="20670" y="10094"/>
                  <a:pt x="20706" y="10093"/>
                </a:cubicBezTo>
                <a:cubicBezTo>
                  <a:pt x="20778" y="10093"/>
                  <a:pt x="20831" y="10107"/>
                  <a:pt x="20898" y="10122"/>
                </a:cubicBezTo>
                <a:cubicBezTo>
                  <a:pt x="20917" y="10048"/>
                  <a:pt x="20885" y="9989"/>
                  <a:pt x="20867" y="9922"/>
                </a:cubicBezTo>
                <a:cubicBezTo>
                  <a:pt x="20850" y="9856"/>
                  <a:pt x="20816" y="9796"/>
                  <a:pt x="20803" y="9734"/>
                </a:cubicBezTo>
                <a:cubicBezTo>
                  <a:pt x="20796" y="9703"/>
                  <a:pt x="20798" y="9679"/>
                  <a:pt x="20817" y="9664"/>
                </a:cubicBezTo>
                <a:cubicBezTo>
                  <a:pt x="20792" y="9636"/>
                  <a:pt x="20775" y="9591"/>
                  <a:pt x="20770" y="9561"/>
                </a:cubicBezTo>
                <a:cubicBezTo>
                  <a:pt x="20759" y="9493"/>
                  <a:pt x="20764" y="9467"/>
                  <a:pt x="20739" y="9408"/>
                </a:cubicBezTo>
                <a:cubicBezTo>
                  <a:pt x="20721" y="9366"/>
                  <a:pt x="20725" y="9317"/>
                  <a:pt x="20699" y="9277"/>
                </a:cubicBezTo>
                <a:cubicBezTo>
                  <a:pt x="20673" y="9236"/>
                  <a:pt x="20627" y="9203"/>
                  <a:pt x="20591" y="9169"/>
                </a:cubicBezTo>
                <a:cubicBezTo>
                  <a:pt x="20565" y="9144"/>
                  <a:pt x="20532" y="9123"/>
                  <a:pt x="20507" y="9098"/>
                </a:cubicBezTo>
                <a:cubicBezTo>
                  <a:pt x="20476" y="9066"/>
                  <a:pt x="20466" y="9029"/>
                  <a:pt x="20437" y="8995"/>
                </a:cubicBezTo>
                <a:cubicBezTo>
                  <a:pt x="20416" y="8972"/>
                  <a:pt x="20403" y="8971"/>
                  <a:pt x="20378" y="8957"/>
                </a:cubicBezTo>
                <a:cubicBezTo>
                  <a:pt x="20339" y="8936"/>
                  <a:pt x="20286" y="8892"/>
                  <a:pt x="20246" y="8877"/>
                </a:cubicBezTo>
                <a:cubicBezTo>
                  <a:pt x="20183" y="8854"/>
                  <a:pt x="20112" y="8886"/>
                  <a:pt x="20049" y="8874"/>
                </a:cubicBezTo>
                <a:cubicBezTo>
                  <a:pt x="19978" y="8860"/>
                  <a:pt x="19893" y="8770"/>
                  <a:pt x="19843" y="8720"/>
                </a:cubicBezTo>
                <a:cubicBezTo>
                  <a:pt x="19762" y="8732"/>
                  <a:pt x="19803" y="8843"/>
                  <a:pt x="19686" y="8810"/>
                </a:cubicBezTo>
                <a:cubicBezTo>
                  <a:pt x="19590" y="8783"/>
                  <a:pt x="19557" y="8707"/>
                  <a:pt x="19556" y="8620"/>
                </a:cubicBezTo>
                <a:cubicBezTo>
                  <a:pt x="19556" y="8520"/>
                  <a:pt x="19541" y="8409"/>
                  <a:pt x="19579" y="8314"/>
                </a:cubicBezTo>
                <a:cubicBezTo>
                  <a:pt x="19630" y="8188"/>
                  <a:pt x="19780" y="8196"/>
                  <a:pt x="19898" y="8151"/>
                </a:cubicBezTo>
                <a:cubicBezTo>
                  <a:pt x="20001" y="8111"/>
                  <a:pt x="20102" y="8041"/>
                  <a:pt x="20194" y="7981"/>
                </a:cubicBezTo>
                <a:cubicBezTo>
                  <a:pt x="20264" y="7936"/>
                  <a:pt x="20316" y="7869"/>
                  <a:pt x="20394" y="7841"/>
                </a:cubicBezTo>
                <a:cubicBezTo>
                  <a:pt x="20465" y="7816"/>
                  <a:pt x="20552" y="7816"/>
                  <a:pt x="20604" y="7756"/>
                </a:cubicBezTo>
                <a:cubicBezTo>
                  <a:pt x="20639" y="7715"/>
                  <a:pt x="20624" y="7658"/>
                  <a:pt x="20655" y="7616"/>
                </a:cubicBezTo>
                <a:cubicBezTo>
                  <a:pt x="20706" y="7547"/>
                  <a:pt x="20826" y="7538"/>
                  <a:pt x="20891" y="7486"/>
                </a:cubicBezTo>
                <a:cubicBezTo>
                  <a:pt x="20808" y="7379"/>
                  <a:pt x="20761" y="7274"/>
                  <a:pt x="20731" y="7148"/>
                </a:cubicBezTo>
                <a:cubicBezTo>
                  <a:pt x="20710" y="7063"/>
                  <a:pt x="20666" y="7024"/>
                  <a:pt x="20606" y="6960"/>
                </a:cubicBezTo>
                <a:cubicBezTo>
                  <a:pt x="20547" y="6896"/>
                  <a:pt x="20526" y="6828"/>
                  <a:pt x="20442" y="6904"/>
                </a:cubicBezTo>
                <a:cubicBezTo>
                  <a:pt x="20357" y="6981"/>
                  <a:pt x="20286" y="7071"/>
                  <a:pt x="20236" y="7172"/>
                </a:cubicBezTo>
                <a:cubicBezTo>
                  <a:pt x="20211" y="7223"/>
                  <a:pt x="20223" y="7261"/>
                  <a:pt x="20156" y="7275"/>
                </a:cubicBezTo>
                <a:cubicBezTo>
                  <a:pt x="20062" y="7296"/>
                  <a:pt x="19900" y="7288"/>
                  <a:pt x="19809" y="7267"/>
                </a:cubicBezTo>
                <a:cubicBezTo>
                  <a:pt x="19668" y="7235"/>
                  <a:pt x="19649" y="7144"/>
                  <a:pt x="19654" y="7022"/>
                </a:cubicBezTo>
                <a:cubicBezTo>
                  <a:pt x="19657" y="6958"/>
                  <a:pt x="19665" y="6931"/>
                  <a:pt x="19696" y="6873"/>
                </a:cubicBezTo>
                <a:cubicBezTo>
                  <a:pt x="19716" y="6835"/>
                  <a:pt x="19723" y="6833"/>
                  <a:pt x="19721" y="6779"/>
                </a:cubicBezTo>
                <a:cubicBezTo>
                  <a:pt x="19719" y="6732"/>
                  <a:pt x="19702" y="6732"/>
                  <a:pt x="19694" y="6702"/>
                </a:cubicBezTo>
                <a:cubicBezTo>
                  <a:pt x="19668" y="6605"/>
                  <a:pt x="19638" y="6562"/>
                  <a:pt x="19513" y="6550"/>
                </a:cubicBezTo>
                <a:cubicBezTo>
                  <a:pt x="19442" y="6543"/>
                  <a:pt x="19413" y="6546"/>
                  <a:pt x="19353" y="6522"/>
                </a:cubicBezTo>
                <a:cubicBezTo>
                  <a:pt x="19225" y="6471"/>
                  <a:pt x="19074" y="6391"/>
                  <a:pt x="18972" y="6295"/>
                </a:cubicBezTo>
                <a:cubicBezTo>
                  <a:pt x="18850" y="6180"/>
                  <a:pt x="18888" y="6067"/>
                  <a:pt x="18868" y="5927"/>
                </a:cubicBezTo>
                <a:cubicBezTo>
                  <a:pt x="18862" y="5883"/>
                  <a:pt x="18839" y="5844"/>
                  <a:pt x="18831" y="5799"/>
                </a:cubicBezTo>
                <a:cubicBezTo>
                  <a:pt x="18829" y="5783"/>
                  <a:pt x="18841" y="5753"/>
                  <a:pt x="18836" y="5737"/>
                </a:cubicBezTo>
                <a:cubicBezTo>
                  <a:pt x="18813" y="5672"/>
                  <a:pt x="18752" y="5628"/>
                  <a:pt x="18701" y="5583"/>
                </a:cubicBezTo>
                <a:cubicBezTo>
                  <a:pt x="18639" y="5526"/>
                  <a:pt x="18613" y="5491"/>
                  <a:pt x="18536" y="5447"/>
                </a:cubicBezTo>
                <a:cubicBezTo>
                  <a:pt x="18486" y="5419"/>
                  <a:pt x="18408" y="5381"/>
                  <a:pt x="18371" y="5338"/>
                </a:cubicBezTo>
                <a:cubicBezTo>
                  <a:pt x="18305" y="5261"/>
                  <a:pt x="18296" y="5122"/>
                  <a:pt x="18251" y="5022"/>
                </a:cubicBezTo>
                <a:cubicBezTo>
                  <a:pt x="18227" y="4968"/>
                  <a:pt x="18186" y="4924"/>
                  <a:pt x="18175" y="4860"/>
                </a:cubicBezTo>
                <a:cubicBezTo>
                  <a:pt x="18167" y="4813"/>
                  <a:pt x="18197" y="4746"/>
                  <a:pt x="18171" y="4702"/>
                </a:cubicBezTo>
                <a:cubicBezTo>
                  <a:pt x="18151" y="4668"/>
                  <a:pt x="18085" y="4632"/>
                  <a:pt x="18054" y="4603"/>
                </a:cubicBezTo>
                <a:cubicBezTo>
                  <a:pt x="18001" y="4551"/>
                  <a:pt x="17950" y="4529"/>
                  <a:pt x="17946" y="4453"/>
                </a:cubicBezTo>
                <a:cubicBezTo>
                  <a:pt x="17940" y="4334"/>
                  <a:pt x="17928" y="4228"/>
                  <a:pt x="18078" y="4200"/>
                </a:cubicBezTo>
                <a:cubicBezTo>
                  <a:pt x="18188" y="4180"/>
                  <a:pt x="18348" y="4250"/>
                  <a:pt x="18432" y="4164"/>
                </a:cubicBezTo>
                <a:cubicBezTo>
                  <a:pt x="18441" y="4154"/>
                  <a:pt x="18435" y="4122"/>
                  <a:pt x="18445" y="4113"/>
                </a:cubicBezTo>
                <a:cubicBezTo>
                  <a:pt x="18463" y="4105"/>
                  <a:pt x="18480" y="4104"/>
                  <a:pt x="18498" y="4111"/>
                </a:cubicBezTo>
                <a:cubicBezTo>
                  <a:pt x="18555" y="4098"/>
                  <a:pt x="18609" y="4079"/>
                  <a:pt x="18660" y="4052"/>
                </a:cubicBezTo>
                <a:cubicBezTo>
                  <a:pt x="18766" y="4014"/>
                  <a:pt x="18903" y="4014"/>
                  <a:pt x="18935" y="3888"/>
                </a:cubicBezTo>
                <a:cubicBezTo>
                  <a:pt x="18955" y="3804"/>
                  <a:pt x="18928" y="3725"/>
                  <a:pt x="18964" y="3637"/>
                </a:cubicBezTo>
                <a:cubicBezTo>
                  <a:pt x="18994" y="3565"/>
                  <a:pt x="19036" y="3495"/>
                  <a:pt x="19056" y="3419"/>
                </a:cubicBezTo>
                <a:cubicBezTo>
                  <a:pt x="19077" y="3341"/>
                  <a:pt x="19059" y="3260"/>
                  <a:pt x="19080" y="3183"/>
                </a:cubicBezTo>
                <a:cubicBezTo>
                  <a:pt x="19103" y="3095"/>
                  <a:pt x="19157" y="3022"/>
                  <a:pt x="19196" y="2940"/>
                </a:cubicBezTo>
                <a:cubicBezTo>
                  <a:pt x="19233" y="2859"/>
                  <a:pt x="19228" y="2803"/>
                  <a:pt x="19228" y="2716"/>
                </a:cubicBezTo>
                <a:cubicBezTo>
                  <a:pt x="19228" y="2660"/>
                  <a:pt x="19217" y="2574"/>
                  <a:pt x="19218" y="2494"/>
                </a:cubicBezTo>
                <a:cubicBezTo>
                  <a:pt x="19046" y="2488"/>
                  <a:pt x="18885" y="2451"/>
                  <a:pt x="18710" y="2451"/>
                </a:cubicBezTo>
                <a:cubicBezTo>
                  <a:pt x="18457" y="2451"/>
                  <a:pt x="18171" y="2494"/>
                  <a:pt x="17923" y="2448"/>
                </a:cubicBezTo>
                <a:cubicBezTo>
                  <a:pt x="17672" y="2401"/>
                  <a:pt x="17892" y="2134"/>
                  <a:pt x="17772" y="2093"/>
                </a:cubicBezTo>
                <a:cubicBezTo>
                  <a:pt x="17644" y="2050"/>
                  <a:pt x="17319" y="2397"/>
                  <a:pt x="17207" y="2474"/>
                </a:cubicBezTo>
                <a:cubicBezTo>
                  <a:pt x="17129" y="2527"/>
                  <a:pt x="16794" y="2102"/>
                  <a:pt x="16756" y="2006"/>
                </a:cubicBezTo>
                <a:cubicBezTo>
                  <a:pt x="16700" y="1868"/>
                  <a:pt x="16548" y="1779"/>
                  <a:pt x="16456" y="1666"/>
                </a:cubicBezTo>
                <a:cubicBezTo>
                  <a:pt x="16393" y="1588"/>
                  <a:pt x="16367" y="1492"/>
                  <a:pt x="16301" y="1417"/>
                </a:cubicBezTo>
                <a:cubicBezTo>
                  <a:pt x="16164" y="1261"/>
                  <a:pt x="15983" y="1135"/>
                  <a:pt x="15811" y="1017"/>
                </a:cubicBezTo>
                <a:cubicBezTo>
                  <a:pt x="15761" y="982"/>
                  <a:pt x="15761" y="908"/>
                  <a:pt x="15691" y="878"/>
                </a:cubicBezTo>
                <a:cubicBezTo>
                  <a:pt x="15592" y="836"/>
                  <a:pt x="15457" y="930"/>
                  <a:pt x="15382" y="984"/>
                </a:cubicBezTo>
                <a:cubicBezTo>
                  <a:pt x="15319" y="1029"/>
                  <a:pt x="15244" y="966"/>
                  <a:pt x="15216" y="897"/>
                </a:cubicBezTo>
                <a:cubicBezTo>
                  <a:pt x="15171" y="785"/>
                  <a:pt x="15284" y="798"/>
                  <a:pt x="15321" y="735"/>
                </a:cubicBezTo>
                <a:cubicBezTo>
                  <a:pt x="15348" y="688"/>
                  <a:pt x="14984" y="709"/>
                  <a:pt x="14957" y="710"/>
                </a:cubicBezTo>
                <a:cubicBezTo>
                  <a:pt x="14831" y="716"/>
                  <a:pt x="14868" y="631"/>
                  <a:pt x="14754" y="663"/>
                </a:cubicBezTo>
                <a:cubicBezTo>
                  <a:pt x="14594" y="706"/>
                  <a:pt x="14359" y="1070"/>
                  <a:pt x="14160" y="881"/>
                </a:cubicBezTo>
                <a:cubicBezTo>
                  <a:pt x="14077" y="801"/>
                  <a:pt x="13912" y="693"/>
                  <a:pt x="13993" y="557"/>
                </a:cubicBezTo>
                <a:cubicBezTo>
                  <a:pt x="14045" y="468"/>
                  <a:pt x="14080" y="401"/>
                  <a:pt x="13894" y="387"/>
                </a:cubicBezTo>
                <a:cubicBezTo>
                  <a:pt x="13704" y="373"/>
                  <a:pt x="13700" y="581"/>
                  <a:pt x="13584" y="648"/>
                </a:cubicBezTo>
                <a:cubicBezTo>
                  <a:pt x="13535" y="676"/>
                  <a:pt x="13414" y="701"/>
                  <a:pt x="13355" y="717"/>
                </a:cubicBezTo>
                <a:cubicBezTo>
                  <a:pt x="13252" y="745"/>
                  <a:pt x="13298" y="504"/>
                  <a:pt x="13324" y="463"/>
                </a:cubicBezTo>
                <a:cubicBezTo>
                  <a:pt x="13385" y="366"/>
                  <a:pt x="13506" y="323"/>
                  <a:pt x="13607" y="275"/>
                </a:cubicBezTo>
                <a:cubicBezTo>
                  <a:pt x="13725" y="219"/>
                  <a:pt x="13730" y="133"/>
                  <a:pt x="13623" y="38"/>
                </a:cubicBezTo>
                <a:cubicBezTo>
                  <a:pt x="13506" y="-66"/>
                  <a:pt x="13374" y="65"/>
                  <a:pt x="13294" y="144"/>
                </a:cubicBezTo>
                <a:cubicBezTo>
                  <a:pt x="13198" y="238"/>
                  <a:pt x="13071" y="407"/>
                  <a:pt x="12949" y="468"/>
                </a:cubicBezTo>
                <a:cubicBezTo>
                  <a:pt x="12836" y="524"/>
                  <a:pt x="12704" y="526"/>
                  <a:pt x="12607" y="619"/>
                </a:cubicBezTo>
                <a:cubicBezTo>
                  <a:pt x="12491" y="730"/>
                  <a:pt x="12437" y="795"/>
                  <a:pt x="12287" y="881"/>
                </a:cubicBezTo>
                <a:cubicBezTo>
                  <a:pt x="12440" y="1027"/>
                  <a:pt x="12089" y="1167"/>
                  <a:pt x="12057" y="1143"/>
                </a:cubicBezTo>
                <a:cubicBezTo>
                  <a:pt x="11982" y="1088"/>
                  <a:pt x="11849" y="977"/>
                  <a:pt x="11941" y="893"/>
                </a:cubicBezTo>
                <a:cubicBezTo>
                  <a:pt x="12026" y="816"/>
                  <a:pt x="12141" y="815"/>
                  <a:pt x="12219" y="760"/>
                </a:cubicBezTo>
                <a:cubicBezTo>
                  <a:pt x="12289" y="710"/>
                  <a:pt x="11823" y="573"/>
                  <a:pt x="11876" y="489"/>
                </a:cubicBezTo>
                <a:cubicBezTo>
                  <a:pt x="11967" y="343"/>
                  <a:pt x="12058" y="198"/>
                  <a:pt x="12150" y="53"/>
                </a:cubicBezTo>
                <a:cubicBezTo>
                  <a:pt x="12020" y="98"/>
                  <a:pt x="11669" y="150"/>
                  <a:pt x="11637" y="281"/>
                </a:cubicBezTo>
                <a:cubicBezTo>
                  <a:pt x="11609" y="396"/>
                  <a:pt x="11498" y="551"/>
                  <a:pt x="11388" y="609"/>
                </a:cubicBezTo>
                <a:cubicBezTo>
                  <a:pt x="11246" y="684"/>
                  <a:pt x="11140" y="609"/>
                  <a:pt x="11041" y="785"/>
                </a:cubicBezTo>
                <a:cubicBezTo>
                  <a:pt x="10977" y="899"/>
                  <a:pt x="10704" y="839"/>
                  <a:pt x="10596" y="838"/>
                </a:cubicBezTo>
                <a:cubicBezTo>
                  <a:pt x="10547" y="838"/>
                  <a:pt x="10506" y="748"/>
                  <a:pt x="10459" y="838"/>
                </a:cubicBezTo>
                <a:cubicBezTo>
                  <a:pt x="10428" y="898"/>
                  <a:pt x="10418" y="968"/>
                  <a:pt x="10414" y="1034"/>
                </a:cubicBezTo>
                <a:cubicBezTo>
                  <a:pt x="10412" y="1081"/>
                  <a:pt x="10337" y="1079"/>
                  <a:pt x="10317" y="1130"/>
                </a:cubicBezTo>
                <a:cubicBezTo>
                  <a:pt x="10294" y="1188"/>
                  <a:pt x="10373" y="1264"/>
                  <a:pt x="10406" y="1302"/>
                </a:cubicBezTo>
                <a:cubicBezTo>
                  <a:pt x="10478" y="1384"/>
                  <a:pt x="10525" y="1428"/>
                  <a:pt x="10550" y="1536"/>
                </a:cubicBezTo>
                <a:cubicBezTo>
                  <a:pt x="10370" y="1554"/>
                  <a:pt x="10219" y="1532"/>
                  <a:pt x="10045" y="1490"/>
                </a:cubicBezTo>
                <a:cubicBezTo>
                  <a:pt x="9901" y="1455"/>
                  <a:pt x="9677" y="1412"/>
                  <a:pt x="9690" y="1623"/>
                </a:cubicBezTo>
                <a:cubicBezTo>
                  <a:pt x="9699" y="1750"/>
                  <a:pt x="9506" y="1888"/>
                  <a:pt x="9408" y="1973"/>
                </a:cubicBezTo>
                <a:cubicBezTo>
                  <a:pt x="9362" y="2013"/>
                  <a:pt x="9067" y="2151"/>
                  <a:pt x="9096" y="1971"/>
                </a:cubicBezTo>
                <a:cubicBezTo>
                  <a:pt x="9076" y="2091"/>
                  <a:pt x="8968" y="2337"/>
                  <a:pt x="8860" y="2409"/>
                </a:cubicBezTo>
                <a:cubicBezTo>
                  <a:pt x="8791" y="2454"/>
                  <a:pt x="8580" y="2447"/>
                  <a:pt x="8494" y="2452"/>
                </a:cubicBezTo>
                <a:cubicBezTo>
                  <a:pt x="8349" y="2460"/>
                  <a:pt x="8263" y="2409"/>
                  <a:pt x="8200" y="2556"/>
                </a:cubicBezTo>
                <a:cubicBezTo>
                  <a:pt x="8090" y="2812"/>
                  <a:pt x="8572" y="2854"/>
                  <a:pt x="8339" y="3028"/>
                </a:cubicBezTo>
                <a:cubicBezTo>
                  <a:pt x="8245" y="3098"/>
                  <a:pt x="8096" y="3167"/>
                  <a:pt x="8138" y="3302"/>
                </a:cubicBezTo>
                <a:cubicBezTo>
                  <a:pt x="8164" y="3386"/>
                  <a:pt x="8072" y="3459"/>
                  <a:pt x="8111" y="3540"/>
                </a:cubicBezTo>
                <a:cubicBezTo>
                  <a:pt x="8189" y="3700"/>
                  <a:pt x="8493" y="3500"/>
                  <a:pt x="8585" y="3455"/>
                </a:cubicBezTo>
                <a:cubicBezTo>
                  <a:pt x="8621" y="3438"/>
                  <a:pt x="8715" y="3437"/>
                  <a:pt x="8726" y="3398"/>
                </a:cubicBezTo>
                <a:cubicBezTo>
                  <a:pt x="8738" y="3357"/>
                  <a:pt x="8762" y="3275"/>
                  <a:pt x="8818" y="3268"/>
                </a:cubicBezTo>
                <a:cubicBezTo>
                  <a:pt x="8929" y="3255"/>
                  <a:pt x="9006" y="3456"/>
                  <a:pt x="9134" y="3456"/>
                </a:cubicBezTo>
                <a:cubicBezTo>
                  <a:pt x="9210" y="3456"/>
                  <a:pt x="9287" y="3456"/>
                  <a:pt x="9363" y="3456"/>
                </a:cubicBezTo>
                <a:cubicBezTo>
                  <a:pt x="9302" y="3571"/>
                  <a:pt x="9302" y="3638"/>
                  <a:pt x="9159" y="3640"/>
                </a:cubicBezTo>
                <a:cubicBezTo>
                  <a:pt x="9044" y="3642"/>
                  <a:pt x="8922" y="3583"/>
                  <a:pt x="8883" y="3696"/>
                </a:cubicBezTo>
                <a:cubicBezTo>
                  <a:pt x="8852" y="3785"/>
                  <a:pt x="8887" y="3787"/>
                  <a:pt x="8957" y="3854"/>
                </a:cubicBezTo>
                <a:cubicBezTo>
                  <a:pt x="9086" y="3977"/>
                  <a:pt x="9265" y="4025"/>
                  <a:pt x="9202" y="4200"/>
                </a:cubicBezTo>
                <a:cubicBezTo>
                  <a:pt x="9172" y="4283"/>
                  <a:pt x="9064" y="4489"/>
                  <a:pt x="9150" y="4558"/>
                </a:cubicBezTo>
                <a:cubicBezTo>
                  <a:pt x="9281" y="4664"/>
                  <a:pt x="9140" y="4676"/>
                  <a:pt x="9159" y="4770"/>
                </a:cubicBezTo>
                <a:cubicBezTo>
                  <a:pt x="9163" y="4794"/>
                  <a:pt x="9256" y="4916"/>
                  <a:pt x="9236" y="4930"/>
                </a:cubicBezTo>
                <a:cubicBezTo>
                  <a:pt x="9160" y="4982"/>
                  <a:pt x="8912" y="4808"/>
                  <a:pt x="8859" y="4762"/>
                </a:cubicBezTo>
                <a:cubicBezTo>
                  <a:pt x="8673" y="4599"/>
                  <a:pt x="8716" y="4061"/>
                  <a:pt x="8344" y="4112"/>
                </a:cubicBezTo>
                <a:cubicBezTo>
                  <a:pt x="8276" y="4121"/>
                  <a:pt x="8090" y="4112"/>
                  <a:pt x="8038" y="4154"/>
                </a:cubicBezTo>
                <a:cubicBezTo>
                  <a:pt x="7959" y="4217"/>
                  <a:pt x="8000" y="4420"/>
                  <a:pt x="7993" y="4502"/>
                </a:cubicBezTo>
                <a:cubicBezTo>
                  <a:pt x="7979" y="4654"/>
                  <a:pt x="7762" y="5119"/>
                  <a:pt x="7722" y="4733"/>
                </a:cubicBezTo>
                <a:cubicBezTo>
                  <a:pt x="7699" y="4517"/>
                  <a:pt x="7380" y="4259"/>
                  <a:pt x="7211" y="4514"/>
                </a:cubicBezTo>
                <a:cubicBezTo>
                  <a:pt x="7186" y="4551"/>
                  <a:pt x="7147" y="4715"/>
                  <a:pt x="7108" y="4724"/>
                </a:cubicBezTo>
                <a:cubicBezTo>
                  <a:pt x="6988" y="4751"/>
                  <a:pt x="6881" y="4766"/>
                  <a:pt x="6761" y="4758"/>
                </a:cubicBezTo>
                <a:cubicBezTo>
                  <a:pt x="6601" y="4748"/>
                  <a:pt x="6711" y="4882"/>
                  <a:pt x="6752" y="4935"/>
                </a:cubicBezTo>
                <a:cubicBezTo>
                  <a:pt x="6840" y="5047"/>
                  <a:pt x="6567" y="5051"/>
                  <a:pt x="6501" y="5066"/>
                </a:cubicBezTo>
                <a:cubicBezTo>
                  <a:pt x="6413" y="5086"/>
                  <a:pt x="6367" y="5157"/>
                  <a:pt x="6256" y="5157"/>
                </a:cubicBezTo>
                <a:cubicBezTo>
                  <a:pt x="6119" y="5157"/>
                  <a:pt x="5982" y="5157"/>
                  <a:pt x="5844" y="5157"/>
                </a:cubicBezTo>
                <a:cubicBezTo>
                  <a:pt x="5573" y="5157"/>
                  <a:pt x="5445" y="5188"/>
                  <a:pt x="5196" y="5309"/>
                </a:cubicBezTo>
                <a:cubicBezTo>
                  <a:pt x="5029" y="5391"/>
                  <a:pt x="4892" y="5375"/>
                  <a:pt x="4702" y="5375"/>
                </a:cubicBezTo>
                <a:cubicBezTo>
                  <a:pt x="4439" y="5375"/>
                  <a:pt x="4327" y="5384"/>
                  <a:pt x="4211" y="5108"/>
                </a:cubicBezTo>
                <a:cubicBezTo>
                  <a:pt x="4174" y="5020"/>
                  <a:pt x="3888" y="5070"/>
                  <a:pt x="3789" y="5070"/>
                </a:cubicBezTo>
                <a:cubicBezTo>
                  <a:pt x="4057" y="5439"/>
                  <a:pt x="3452" y="5261"/>
                  <a:pt x="3286" y="5288"/>
                </a:cubicBezTo>
                <a:cubicBezTo>
                  <a:pt x="3166" y="5307"/>
                  <a:pt x="3117" y="5481"/>
                  <a:pt x="2991" y="5541"/>
                </a:cubicBezTo>
                <a:cubicBezTo>
                  <a:pt x="2907" y="5581"/>
                  <a:pt x="2774" y="5555"/>
                  <a:pt x="2682" y="5575"/>
                </a:cubicBezTo>
                <a:cubicBezTo>
                  <a:pt x="2327" y="5651"/>
                  <a:pt x="2883" y="5867"/>
                  <a:pt x="2975" y="5955"/>
                </a:cubicBezTo>
                <a:cubicBezTo>
                  <a:pt x="3197" y="6167"/>
                  <a:pt x="2818" y="6173"/>
                  <a:pt x="2723" y="6227"/>
                </a:cubicBezTo>
                <a:cubicBezTo>
                  <a:pt x="2664" y="6261"/>
                  <a:pt x="2608" y="6332"/>
                  <a:pt x="2555" y="6248"/>
                </a:cubicBezTo>
                <a:cubicBezTo>
                  <a:pt x="2508" y="6173"/>
                  <a:pt x="2591" y="6171"/>
                  <a:pt x="2597" y="6117"/>
                </a:cubicBezTo>
                <a:cubicBezTo>
                  <a:pt x="2595" y="6135"/>
                  <a:pt x="2318" y="6093"/>
                  <a:pt x="2290" y="6159"/>
                </a:cubicBezTo>
                <a:cubicBezTo>
                  <a:pt x="2228" y="6306"/>
                  <a:pt x="2247" y="6417"/>
                  <a:pt x="2112" y="6541"/>
                </a:cubicBezTo>
                <a:cubicBezTo>
                  <a:pt x="2078" y="6572"/>
                  <a:pt x="1815" y="6405"/>
                  <a:pt x="1704" y="6445"/>
                </a:cubicBezTo>
                <a:cubicBezTo>
                  <a:pt x="1605" y="6480"/>
                  <a:pt x="1550" y="6509"/>
                  <a:pt x="1478" y="6578"/>
                </a:cubicBezTo>
                <a:cubicBezTo>
                  <a:pt x="1326" y="6722"/>
                  <a:pt x="1236" y="6640"/>
                  <a:pt x="1050" y="6692"/>
                </a:cubicBezTo>
                <a:cubicBezTo>
                  <a:pt x="861" y="6745"/>
                  <a:pt x="925" y="6876"/>
                  <a:pt x="932" y="7000"/>
                </a:cubicBezTo>
                <a:cubicBezTo>
                  <a:pt x="936" y="7080"/>
                  <a:pt x="684" y="7002"/>
                  <a:pt x="676" y="7034"/>
                </a:cubicBezTo>
                <a:cubicBezTo>
                  <a:pt x="647" y="7154"/>
                  <a:pt x="899" y="7294"/>
                  <a:pt x="1002" y="7294"/>
                </a:cubicBezTo>
                <a:cubicBezTo>
                  <a:pt x="1118" y="7294"/>
                  <a:pt x="1220" y="7233"/>
                  <a:pt x="1336" y="7247"/>
                </a:cubicBezTo>
                <a:cubicBezTo>
                  <a:pt x="1495" y="7267"/>
                  <a:pt x="1237" y="7460"/>
                  <a:pt x="1210" y="7505"/>
                </a:cubicBezTo>
                <a:cubicBezTo>
                  <a:pt x="1143" y="7615"/>
                  <a:pt x="1162" y="7593"/>
                  <a:pt x="1022" y="7593"/>
                </a:cubicBezTo>
                <a:cubicBezTo>
                  <a:pt x="894" y="7593"/>
                  <a:pt x="839" y="7404"/>
                  <a:pt x="727" y="7468"/>
                </a:cubicBezTo>
                <a:cubicBezTo>
                  <a:pt x="653" y="7511"/>
                  <a:pt x="791" y="7562"/>
                  <a:pt x="707" y="7636"/>
                </a:cubicBezTo>
                <a:cubicBezTo>
                  <a:pt x="475" y="7840"/>
                  <a:pt x="453" y="7888"/>
                  <a:pt x="453" y="8166"/>
                </a:cubicBezTo>
                <a:cubicBezTo>
                  <a:pt x="404" y="8135"/>
                  <a:pt x="193" y="7955"/>
                  <a:pt x="147" y="8008"/>
                </a:cubicBezTo>
                <a:cubicBezTo>
                  <a:pt x="58" y="8110"/>
                  <a:pt x="201" y="8394"/>
                  <a:pt x="270" y="8493"/>
                </a:cubicBezTo>
                <a:cubicBezTo>
                  <a:pt x="349" y="8607"/>
                  <a:pt x="308" y="8724"/>
                  <a:pt x="282" y="8851"/>
                </a:cubicBezTo>
                <a:cubicBezTo>
                  <a:pt x="248" y="9012"/>
                  <a:pt x="460" y="9037"/>
                  <a:pt x="277" y="9215"/>
                </a:cubicBezTo>
                <a:cubicBezTo>
                  <a:pt x="214" y="9277"/>
                  <a:pt x="-63" y="9447"/>
                  <a:pt x="13" y="9550"/>
                </a:cubicBezTo>
                <a:cubicBezTo>
                  <a:pt x="96" y="9661"/>
                  <a:pt x="246" y="9708"/>
                  <a:pt x="332" y="9810"/>
                </a:cubicBezTo>
                <a:cubicBezTo>
                  <a:pt x="510" y="10019"/>
                  <a:pt x="478" y="9603"/>
                  <a:pt x="458" y="9537"/>
                </a:cubicBezTo>
                <a:cubicBezTo>
                  <a:pt x="417" y="9400"/>
                  <a:pt x="670" y="9349"/>
                  <a:pt x="773" y="9300"/>
                </a:cubicBezTo>
                <a:cubicBezTo>
                  <a:pt x="862" y="9471"/>
                  <a:pt x="827" y="9445"/>
                  <a:pt x="1013" y="9447"/>
                </a:cubicBezTo>
                <a:cubicBezTo>
                  <a:pt x="1123" y="9448"/>
                  <a:pt x="1123" y="9241"/>
                  <a:pt x="1063" y="9215"/>
                </a:cubicBezTo>
                <a:cubicBezTo>
                  <a:pt x="1126" y="9242"/>
                  <a:pt x="1250" y="9386"/>
                  <a:pt x="1311" y="9435"/>
                </a:cubicBezTo>
                <a:cubicBezTo>
                  <a:pt x="1367" y="9481"/>
                  <a:pt x="1416" y="9626"/>
                  <a:pt x="1412" y="9692"/>
                </a:cubicBezTo>
                <a:cubicBezTo>
                  <a:pt x="1306" y="9827"/>
                  <a:pt x="1281" y="10045"/>
                  <a:pt x="1412" y="10172"/>
                </a:cubicBezTo>
                <a:cubicBezTo>
                  <a:pt x="1497" y="10254"/>
                  <a:pt x="1628" y="10291"/>
                  <a:pt x="1717" y="10376"/>
                </a:cubicBezTo>
                <a:cubicBezTo>
                  <a:pt x="1765" y="10422"/>
                  <a:pt x="1707" y="10605"/>
                  <a:pt x="1636" y="10615"/>
                </a:cubicBezTo>
                <a:cubicBezTo>
                  <a:pt x="1403" y="10647"/>
                  <a:pt x="1366" y="10597"/>
                  <a:pt x="1366" y="10826"/>
                </a:cubicBezTo>
                <a:cubicBezTo>
                  <a:pt x="1366" y="10915"/>
                  <a:pt x="1331" y="11064"/>
                  <a:pt x="1458" y="11088"/>
                </a:cubicBezTo>
                <a:cubicBezTo>
                  <a:pt x="1546" y="11105"/>
                  <a:pt x="1658" y="11150"/>
                  <a:pt x="1714" y="11221"/>
                </a:cubicBezTo>
                <a:cubicBezTo>
                  <a:pt x="1837" y="11377"/>
                  <a:pt x="1837" y="11534"/>
                  <a:pt x="2087" y="11376"/>
                </a:cubicBezTo>
                <a:cubicBezTo>
                  <a:pt x="2157" y="11332"/>
                  <a:pt x="2295" y="11227"/>
                  <a:pt x="2235" y="11131"/>
                </a:cubicBezTo>
                <a:cubicBezTo>
                  <a:pt x="2221" y="11109"/>
                  <a:pt x="2156" y="10991"/>
                  <a:pt x="2189" y="10957"/>
                </a:cubicBezTo>
                <a:cubicBezTo>
                  <a:pt x="2202" y="10944"/>
                  <a:pt x="2349" y="10951"/>
                  <a:pt x="2371" y="10957"/>
                </a:cubicBezTo>
                <a:cubicBezTo>
                  <a:pt x="2517" y="10995"/>
                  <a:pt x="2532" y="11057"/>
                  <a:pt x="2710" y="11023"/>
                </a:cubicBezTo>
                <a:cubicBezTo>
                  <a:pt x="2927" y="10982"/>
                  <a:pt x="3038" y="10812"/>
                  <a:pt x="3222" y="10705"/>
                </a:cubicBezTo>
                <a:cubicBezTo>
                  <a:pt x="3275" y="10674"/>
                  <a:pt x="3572" y="10689"/>
                  <a:pt x="3514" y="10782"/>
                </a:cubicBezTo>
                <a:cubicBezTo>
                  <a:pt x="3402" y="10959"/>
                  <a:pt x="3249" y="10868"/>
                  <a:pt x="3084" y="10942"/>
                </a:cubicBezTo>
                <a:cubicBezTo>
                  <a:pt x="2921" y="11016"/>
                  <a:pt x="3047" y="11262"/>
                  <a:pt x="2937" y="11351"/>
                </a:cubicBezTo>
                <a:cubicBezTo>
                  <a:pt x="2831" y="11436"/>
                  <a:pt x="2488" y="11473"/>
                  <a:pt x="2613" y="11693"/>
                </a:cubicBezTo>
                <a:cubicBezTo>
                  <a:pt x="2719" y="11880"/>
                  <a:pt x="2415" y="11809"/>
                  <a:pt x="2326" y="11916"/>
                </a:cubicBezTo>
                <a:cubicBezTo>
                  <a:pt x="2215" y="12049"/>
                  <a:pt x="2289" y="12358"/>
                  <a:pt x="2372" y="12483"/>
                </a:cubicBezTo>
                <a:cubicBezTo>
                  <a:pt x="2220" y="12541"/>
                  <a:pt x="2150" y="12530"/>
                  <a:pt x="2125" y="12683"/>
                </a:cubicBezTo>
                <a:cubicBezTo>
                  <a:pt x="2101" y="12834"/>
                  <a:pt x="2076" y="12986"/>
                  <a:pt x="2052" y="13137"/>
                </a:cubicBezTo>
                <a:cubicBezTo>
                  <a:pt x="1717" y="12901"/>
                  <a:pt x="2027" y="13506"/>
                  <a:pt x="2133" y="13608"/>
                </a:cubicBezTo>
                <a:cubicBezTo>
                  <a:pt x="2280" y="13748"/>
                  <a:pt x="2471" y="13936"/>
                  <a:pt x="2625" y="13703"/>
                </a:cubicBezTo>
                <a:cubicBezTo>
                  <a:pt x="2686" y="13612"/>
                  <a:pt x="2725" y="13436"/>
                  <a:pt x="2773" y="13370"/>
                </a:cubicBezTo>
                <a:cubicBezTo>
                  <a:pt x="2866" y="13242"/>
                  <a:pt x="3159" y="13241"/>
                  <a:pt x="3240" y="13093"/>
                </a:cubicBezTo>
                <a:cubicBezTo>
                  <a:pt x="3277" y="13026"/>
                  <a:pt x="3327" y="13010"/>
                  <a:pt x="3194" y="12962"/>
                </a:cubicBezTo>
                <a:cubicBezTo>
                  <a:pt x="3184" y="12959"/>
                  <a:pt x="2944" y="12902"/>
                  <a:pt x="2969" y="12864"/>
                </a:cubicBezTo>
                <a:cubicBezTo>
                  <a:pt x="3016" y="12791"/>
                  <a:pt x="3166" y="12779"/>
                  <a:pt x="3240" y="12744"/>
                </a:cubicBezTo>
                <a:cubicBezTo>
                  <a:pt x="3269" y="12730"/>
                  <a:pt x="3379" y="12585"/>
                  <a:pt x="3399" y="12587"/>
                </a:cubicBezTo>
                <a:cubicBezTo>
                  <a:pt x="3477" y="12597"/>
                  <a:pt x="3499" y="12833"/>
                  <a:pt x="3560" y="12875"/>
                </a:cubicBezTo>
                <a:cubicBezTo>
                  <a:pt x="3608" y="12909"/>
                  <a:pt x="3698" y="12901"/>
                  <a:pt x="3754" y="12924"/>
                </a:cubicBezTo>
                <a:cubicBezTo>
                  <a:pt x="3932" y="12998"/>
                  <a:pt x="3759" y="12493"/>
                  <a:pt x="3742" y="12439"/>
                </a:cubicBezTo>
                <a:cubicBezTo>
                  <a:pt x="3897" y="12439"/>
                  <a:pt x="4125" y="12375"/>
                  <a:pt x="4201" y="12520"/>
                </a:cubicBezTo>
                <a:cubicBezTo>
                  <a:pt x="4316" y="12740"/>
                  <a:pt x="4363" y="12861"/>
                  <a:pt x="4565" y="13006"/>
                </a:cubicBezTo>
                <a:cubicBezTo>
                  <a:pt x="4412" y="13051"/>
                  <a:pt x="4322" y="13123"/>
                  <a:pt x="4219" y="13228"/>
                </a:cubicBezTo>
                <a:cubicBezTo>
                  <a:pt x="4130" y="13318"/>
                  <a:pt x="3864" y="13309"/>
                  <a:pt x="3742" y="13311"/>
                </a:cubicBezTo>
                <a:cubicBezTo>
                  <a:pt x="3818" y="13500"/>
                  <a:pt x="3514" y="13384"/>
                  <a:pt x="3514" y="13486"/>
                </a:cubicBezTo>
                <a:cubicBezTo>
                  <a:pt x="3514" y="13632"/>
                  <a:pt x="3850" y="13753"/>
                  <a:pt x="3947" y="13837"/>
                </a:cubicBezTo>
                <a:cubicBezTo>
                  <a:pt x="4109" y="13976"/>
                  <a:pt x="4032" y="14015"/>
                  <a:pt x="3933" y="14171"/>
                </a:cubicBezTo>
                <a:cubicBezTo>
                  <a:pt x="3873" y="14266"/>
                  <a:pt x="3609" y="14148"/>
                  <a:pt x="3514" y="14140"/>
                </a:cubicBezTo>
                <a:cubicBezTo>
                  <a:pt x="3529" y="14198"/>
                  <a:pt x="3545" y="14256"/>
                  <a:pt x="3560" y="14315"/>
                </a:cubicBezTo>
                <a:cubicBezTo>
                  <a:pt x="3499" y="14329"/>
                  <a:pt x="3438" y="14344"/>
                  <a:pt x="3377" y="14359"/>
                </a:cubicBezTo>
                <a:cubicBezTo>
                  <a:pt x="3469" y="14534"/>
                  <a:pt x="3698" y="14632"/>
                  <a:pt x="3651" y="14838"/>
                </a:cubicBezTo>
                <a:cubicBezTo>
                  <a:pt x="3624" y="14957"/>
                  <a:pt x="3542" y="15032"/>
                  <a:pt x="3567" y="15192"/>
                </a:cubicBezTo>
                <a:cubicBezTo>
                  <a:pt x="3592" y="15359"/>
                  <a:pt x="3677" y="15399"/>
                  <a:pt x="3834" y="15413"/>
                </a:cubicBezTo>
                <a:cubicBezTo>
                  <a:pt x="3928" y="15422"/>
                  <a:pt x="4012" y="15371"/>
                  <a:pt x="4089" y="15329"/>
                </a:cubicBezTo>
                <a:cubicBezTo>
                  <a:pt x="4161" y="15289"/>
                  <a:pt x="4303" y="15309"/>
                  <a:pt x="4388" y="15290"/>
                </a:cubicBezTo>
                <a:cubicBezTo>
                  <a:pt x="4478" y="15269"/>
                  <a:pt x="4560" y="15236"/>
                  <a:pt x="4625" y="15174"/>
                </a:cubicBezTo>
                <a:cubicBezTo>
                  <a:pt x="4781" y="15025"/>
                  <a:pt x="4890" y="14924"/>
                  <a:pt x="5097" y="14845"/>
                </a:cubicBezTo>
                <a:cubicBezTo>
                  <a:pt x="5133" y="14831"/>
                  <a:pt x="5340" y="14840"/>
                  <a:pt x="5322" y="14897"/>
                </a:cubicBezTo>
                <a:cubicBezTo>
                  <a:pt x="5275" y="15037"/>
                  <a:pt x="5028" y="15108"/>
                  <a:pt x="4919" y="15175"/>
                </a:cubicBezTo>
                <a:cubicBezTo>
                  <a:pt x="4816" y="15237"/>
                  <a:pt x="4715" y="15310"/>
                  <a:pt x="4674" y="15424"/>
                </a:cubicBezTo>
                <a:cubicBezTo>
                  <a:pt x="4636" y="15527"/>
                  <a:pt x="4625" y="15639"/>
                  <a:pt x="4569" y="15735"/>
                </a:cubicBezTo>
                <a:cubicBezTo>
                  <a:pt x="4531" y="15799"/>
                  <a:pt x="4470" y="15842"/>
                  <a:pt x="4443" y="15913"/>
                </a:cubicBezTo>
                <a:cubicBezTo>
                  <a:pt x="4402" y="16017"/>
                  <a:pt x="4092" y="15720"/>
                  <a:pt x="4015" y="15895"/>
                </a:cubicBezTo>
                <a:cubicBezTo>
                  <a:pt x="3975" y="15986"/>
                  <a:pt x="3976" y="16093"/>
                  <a:pt x="3972" y="16191"/>
                </a:cubicBezTo>
                <a:cubicBezTo>
                  <a:pt x="3971" y="16234"/>
                  <a:pt x="4003" y="16390"/>
                  <a:pt x="3953" y="16422"/>
                </a:cubicBezTo>
                <a:cubicBezTo>
                  <a:pt x="3866" y="16475"/>
                  <a:pt x="3676" y="16280"/>
                  <a:pt x="3691" y="16267"/>
                </a:cubicBezTo>
                <a:cubicBezTo>
                  <a:pt x="3567" y="16376"/>
                  <a:pt x="3683" y="16644"/>
                  <a:pt x="3584" y="16734"/>
                </a:cubicBezTo>
                <a:cubicBezTo>
                  <a:pt x="3400" y="16900"/>
                  <a:pt x="3702" y="16844"/>
                  <a:pt x="3804" y="16825"/>
                </a:cubicBezTo>
                <a:cubicBezTo>
                  <a:pt x="3994" y="16789"/>
                  <a:pt x="4409" y="16816"/>
                  <a:pt x="4475" y="16627"/>
                </a:cubicBezTo>
                <a:cubicBezTo>
                  <a:pt x="4586" y="16308"/>
                  <a:pt x="4934" y="16365"/>
                  <a:pt x="5225" y="16365"/>
                </a:cubicBezTo>
                <a:cubicBezTo>
                  <a:pt x="5521" y="16365"/>
                  <a:pt x="5338" y="15938"/>
                  <a:pt x="5572" y="15842"/>
                </a:cubicBezTo>
                <a:cubicBezTo>
                  <a:pt x="5643" y="15812"/>
                  <a:pt x="5936" y="15913"/>
                  <a:pt x="5846" y="16016"/>
                </a:cubicBezTo>
                <a:cubicBezTo>
                  <a:pt x="5777" y="16095"/>
                  <a:pt x="5813" y="16281"/>
                  <a:pt x="5709" y="16321"/>
                </a:cubicBezTo>
                <a:cubicBezTo>
                  <a:pt x="5622" y="16354"/>
                  <a:pt x="5567" y="16437"/>
                  <a:pt x="5497" y="16493"/>
                </a:cubicBezTo>
                <a:cubicBezTo>
                  <a:pt x="5291" y="16655"/>
                  <a:pt x="4882" y="16604"/>
                  <a:pt x="4726" y="16801"/>
                </a:cubicBezTo>
                <a:cubicBezTo>
                  <a:pt x="4648" y="16901"/>
                  <a:pt x="4556" y="16969"/>
                  <a:pt x="4455" y="17050"/>
                </a:cubicBezTo>
                <a:cubicBezTo>
                  <a:pt x="4320" y="17156"/>
                  <a:pt x="4467" y="17323"/>
                  <a:pt x="4355" y="17427"/>
                </a:cubicBezTo>
                <a:cubicBezTo>
                  <a:pt x="4271" y="17506"/>
                  <a:pt x="4144" y="17441"/>
                  <a:pt x="4064" y="17542"/>
                </a:cubicBezTo>
                <a:cubicBezTo>
                  <a:pt x="4029" y="17587"/>
                  <a:pt x="3975" y="17735"/>
                  <a:pt x="3927" y="17760"/>
                </a:cubicBezTo>
                <a:cubicBezTo>
                  <a:pt x="3864" y="17794"/>
                  <a:pt x="3637" y="17726"/>
                  <a:pt x="3561" y="17717"/>
                </a:cubicBezTo>
                <a:cubicBezTo>
                  <a:pt x="3622" y="17767"/>
                  <a:pt x="3683" y="17818"/>
                  <a:pt x="3744" y="17869"/>
                </a:cubicBezTo>
                <a:cubicBezTo>
                  <a:pt x="3888" y="17989"/>
                  <a:pt x="4143" y="18119"/>
                  <a:pt x="3833" y="18159"/>
                </a:cubicBezTo>
                <a:cubicBezTo>
                  <a:pt x="3718" y="18174"/>
                  <a:pt x="3603" y="18204"/>
                  <a:pt x="3497" y="18247"/>
                </a:cubicBezTo>
                <a:cubicBezTo>
                  <a:pt x="3450" y="18266"/>
                  <a:pt x="3334" y="18389"/>
                  <a:pt x="3315" y="18389"/>
                </a:cubicBezTo>
                <a:cubicBezTo>
                  <a:pt x="3161" y="18395"/>
                  <a:pt x="3497" y="18850"/>
                  <a:pt x="3538" y="18944"/>
                </a:cubicBezTo>
                <a:cubicBezTo>
                  <a:pt x="3625" y="19146"/>
                  <a:pt x="3550" y="19459"/>
                  <a:pt x="3551" y="19672"/>
                </a:cubicBezTo>
                <a:cubicBezTo>
                  <a:pt x="3553" y="19891"/>
                  <a:pt x="3646" y="20255"/>
                  <a:pt x="3558" y="20422"/>
                </a:cubicBezTo>
                <a:cubicBezTo>
                  <a:pt x="3528" y="20479"/>
                  <a:pt x="3569" y="20903"/>
                  <a:pt x="3719" y="20798"/>
                </a:cubicBezTo>
                <a:cubicBezTo>
                  <a:pt x="3815" y="20731"/>
                  <a:pt x="4010" y="20631"/>
                  <a:pt x="3965" y="20494"/>
                </a:cubicBezTo>
                <a:cubicBezTo>
                  <a:pt x="3942" y="20424"/>
                  <a:pt x="4226" y="20369"/>
                  <a:pt x="4281" y="20341"/>
                </a:cubicBezTo>
                <a:cubicBezTo>
                  <a:pt x="4502" y="20231"/>
                  <a:pt x="4662" y="20051"/>
                  <a:pt x="4674" y="19801"/>
                </a:cubicBezTo>
                <a:cubicBezTo>
                  <a:pt x="4679" y="19677"/>
                  <a:pt x="5054" y="19676"/>
                  <a:pt x="5136" y="19627"/>
                </a:cubicBezTo>
                <a:cubicBezTo>
                  <a:pt x="5255" y="19555"/>
                  <a:pt x="5492" y="19310"/>
                  <a:pt x="5484" y="19160"/>
                </a:cubicBezTo>
                <a:cubicBezTo>
                  <a:pt x="5468" y="18834"/>
                  <a:pt x="5954" y="18891"/>
                  <a:pt x="6177" y="18885"/>
                </a:cubicBezTo>
                <a:cubicBezTo>
                  <a:pt x="6339" y="18881"/>
                  <a:pt x="6405" y="18763"/>
                  <a:pt x="6552" y="18636"/>
                </a:cubicBezTo>
                <a:cubicBezTo>
                  <a:pt x="6746" y="18469"/>
                  <a:pt x="7012" y="18719"/>
                  <a:pt x="7217" y="18632"/>
                </a:cubicBezTo>
                <a:cubicBezTo>
                  <a:pt x="7440" y="18538"/>
                  <a:pt x="7714" y="18574"/>
                  <a:pt x="7961" y="18574"/>
                </a:cubicBezTo>
                <a:cubicBezTo>
                  <a:pt x="8052" y="18574"/>
                  <a:pt x="7947" y="18414"/>
                  <a:pt x="8040" y="18414"/>
                </a:cubicBezTo>
                <a:cubicBezTo>
                  <a:pt x="8108" y="18414"/>
                  <a:pt x="8175" y="18414"/>
                  <a:pt x="8243" y="18414"/>
                </a:cubicBezTo>
                <a:cubicBezTo>
                  <a:pt x="8344" y="18414"/>
                  <a:pt x="8361" y="18298"/>
                  <a:pt x="8440" y="18252"/>
                </a:cubicBezTo>
                <a:cubicBezTo>
                  <a:pt x="8532" y="18200"/>
                  <a:pt x="8659" y="18192"/>
                  <a:pt x="8745" y="18144"/>
                </a:cubicBezTo>
                <a:cubicBezTo>
                  <a:pt x="8771" y="18129"/>
                  <a:pt x="8903" y="17929"/>
                  <a:pt x="8841" y="17930"/>
                </a:cubicBezTo>
                <a:cubicBezTo>
                  <a:pt x="8884" y="17929"/>
                  <a:pt x="9329" y="17860"/>
                  <a:pt x="9319" y="17847"/>
                </a:cubicBezTo>
                <a:cubicBezTo>
                  <a:pt x="9423" y="17979"/>
                  <a:pt x="9350" y="17944"/>
                  <a:pt x="9243" y="18061"/>
                </a:cubicBezTo>
                <a:cubicBezTo>
                  <a:pt x="9172" y="18138"/>
                  <a:pt x="9507" y="18382"/>
                  <a:pt x="9433" y="18523"/>
                </a:cubicBezTo>
                <a:cubicBezTo>
                  <a:pt x="9374" y="18637"/>
                  <a:pt x="9514" y="18692"/>
                  <a:pt x="9602" y="18645"/>
                </a:cubicBezTo>
                <a:cubicBezTo>
                  <a:pt x="9721" y="18580"/>
                  <a:pt x="10029" y="18507"/>
                  <a:pt x="10099" y="18631"/>
                </a:cubicBezTo>
                <a:cubicBezTo>
                  <a:pt x="10210" y="18827"/>
                  <a:pt x="10369" y="19035"/>
                  <a:pt x="10179" y="19221"/>
                </a:cubicBezTo>
                <a:cubicBezTo>
                  <a:pt x="10081" y="19318"/>
                  <a:pt x="9966" y="19327"/>
                  <a:pt x="9830" y="19352"/>
                </a:cubicBezTo>
                <a:cubicBezTo>
                  <a:pt x="9708" y="19376"/>
                  <a:pt x="9826" y="19529"/>
                  <a:pt x="9667" y="19583"/>
                </a:cubicBezTo>
                <a:cubicBezTo>
                  <a:pt x="9592" y="19609"/>
                  <a:pt x="9596" y="19511"/>
                  <a:pt x="9547" y="19679"/>
                </a:cubicBezTo>
                <a:cubicBezTo>
                  <a:pt x="9515" y="19789"/>
                  <a:pt x="9464" y="19883"/>
                  <a:pt x="9411" y="19984"/>
                </a:cubicBezTo>
                <a:cubicBezTo>
                  <a:pt x="9352" y="20094"/>
                  <a:pt x="9158" y="20360"/>
                  <a:pt x="9156" y="20478"/>
                </a:cubicBezTo>
                <a:cubicBezTo>
                  <a:pt x="9152" y="20637"/>
                  <a:pt x="9395" y="20644"/>
                  <a:pt x="9502" y="20682"/>
                </a:cubicBezTo>
                <a:cubicBezTo>
                  <a:pt x="9661" y="20739"/>
                  <a:pt x="9712" y="20941"/>
                  <a:pt x="9674" y="21083"/>
                </a:cubicBezTo>
                <a:cubicBezTo>
                  <a:pt x="9644" y="21198"/>
                  <a:pt x="9607" y="21324"/>
                  <a:pt x="9748" y="21389"/>
                </a:cubicBezTo>
                <a:cubicBezTo>
                  <a:pt x="9837" y="21430"/>
                  <a:pt x="10059" y="21534"/>
                  <a:pt x="10128" y="21434"/>
                </a:cubicBezTo>
                <a:cubicBezTo>
                  <a:pt x="10182" y="21355"/>
                  <a:pt x="10279" y="21375"/>
                  <a:pt x="10349" y="21420"/>
                </a:cubicBezTo>
                <a:cubicBezTo>
                  <a:pt x="10488" y="21508"/>
                  <a:pt x="10588" y="21344"/>
                  <a:pt x="10669" y="21256"/>
                </a:cubicBezTo>
                <a:cubicBezTo>
                  <a:pt x="10805" y="21107"/>
                  <a:pt x="10975" y="20911"/>
                  <a:pt x="11160" y="20832"/>
                </a:cubicBezTo>
                <a:cubicBezTo>
                  <a:pt x="11263" y="20789"/>
                  <a:pt x="11502" y="20806"/>
                  <a:pt x="11573" y="20740"/>
                </a:cubicBezTo>
                <a:cubicBezTo>
                  <a:pt x="11649" y="20671"/>
                  <a:pt x="11643" y="20457"/>
                  <a:pt x="11661" y="20365"/>
                </a:cubicBezTo>
                <a:cubicBezTo>
                  <a:pt x="11674" y="20298"/>
                  <a:pt x="11739" y="20128"/>
                  <a:pt x="11855" y="20207"/>
                </a:cubicBezTo>
                <a:cubicBezTo>
                  <a:pt x="11928" y="20255"/>
                  <a:pt x="11873" y="20496"/>
                  <a:pt x="11874" y="20557"/>
                </a:cubicBezTo>
                <a:cubicBezTo>
                  <a:pt x="11875" y="20627"/>
                  <a:pt x="11830" y="20860"/>
                  <a:pt x="11875" y="20909"/>
                </a:cubicBezTo>
                <a:cubicBezTo>
                  <a:pt x="12010" y="21058"/>
                  <a:pt x="12075" y="21016"/>
                  <a:pt x="12144" y="20855"/>
                </a:cubicBezTo>
                <a:cubicBezTo>
                  <a:pt x="12248" y="20608"/>
                  <a:pt x="12355" y="20683"/>
                  <a:pt x="12637" y="20734"/>
                </a:cubicBezTo>
                <a:cubicBezTo>
                  <a:pt x="12858" y="20775"/>
                  <a:pt x="12939" y="20317"/>
                  <a:pt x="13248" y="20465"/>
                </a:cubicBezTo>
                <a:cubicBezTo>
                  <a:pt x="13383" y="20529"/>
                  <a:pt x="13390" y="20360"/>
                  <a:pt x="13476" y="20421"/>
                </a:cubicBezTo>
                <a:cubicBezTo>
                  <a:pt x="13531" y="20460"/>
                  <a:pt x="13724" y="20653"/>
                  <a:pt x="13796" y="20639"/>
                </a:cubicBezTo>
                <a:cubicBezTo>
                  <a:pt x="13963" y="20607"/>
                  <a:pt x="14138" y="20645"/>
                  <a:pt x="14299" y="20683"/>
                </a:cubicBezTo>
                <a:cubicBezTo>
                  <a:pt x="14223" y="20765"/>
                  <a:pt x="14057" y="20863"/>
                  <a:pt x="14070" y="20988"/>
                </a:cubicBezTo>
                <a:cubicBezTo>
                  <a:pt x="14085" y="21130"/>
                  <a:pt x="14071" y="21206"/>
                  <a:pt x="14225" y="21223"/>
                </a:cubicBezTo>
                <a:cubicBezTo>
                  <a:pt x="14322" y="21234"/>
                  <a:pt x="14420" y="21235"/>
                  <a:pt x="14516" y="21226"/>
                </a:cubicBezTo>
                <a:cubicBezTo>
                  <a:pt x="14670" y="21211"/>
                  <a:pt x="15093" y="21142"/>
                  <a:pt x="14923" y="20913"/>
                </a:cubicBezTo>
                <a:cubicBezTo>
                  <a:pt x="14905" y="20888"/>
                  <a:pt x="15097" y="20759"/>
                  <a:pt x="15139" y="20773"/>
                </a:cubicBezTo>
                <a:cubicBezTo>
                  <a:pt x="15276" y="20819"/>
                  <a:pt x="15453" y="20941"/>
                  <a:pt x="15541" y="21054"/>
                </a:cubicBezTo>
                <a:cubicBezTo>
                  <a:pt x="15619" y="21152"/>
                  <a:pt x="15678" y="21120"/>
                  <a:pt x="15671" y="21285"/>
                </a:cubicBezTo>
                <a:cubicBezTo>
                  <a:pt x="15667" y="21385"/>
                  <a:pt x="15724" y="21408"/>
                  <a:pt x="15838" y="21404"/>
                </a:cubicBezTo>
                <a:cubicBezTo>
                  <a:pt x="15934" y="21401"/>
                  <a:pt x="16093" y="21179"/>
                  <a:pt x="16140" y="21100"/>
                </a:cubicBezTo>
                <a:cubicBezTo>
                  <a:pt x="16199" y="21003"/>
                  <a:pt x="16433" y="21134"/>
                  <a:pt x="16525" y="21125"/>
                </a:cubicBezTo>
                <a:cubicBezTo>
                  <a:pt x="16874" y="21091"/>
                  <a:pt x="17277" y="20899"/>
                  <a:pt x="17548" y="20693"/>
                </a:cubicBezTo>
                <a:cubicBezTo>
                  <a:pt x="17797" y="20503"/>
                  <a:pt x="17685" y="20245"/>
                  <a:pt x="17671" y="19995"/>
                </a:cubicBezTo>
                <a:cubicBezTo>
                  <a:pt x="17657" y="19720"/>
                  <a:pt x="17756" y="19736"/>
                  <a:pt x="18000" y="19636"/>
                </a:cubicBezTo>
                <a:cubicBezTo>
                  <a:pt x="17989" y="19631"/>
                  <a:pt x="17979" y="19624"/>
                  <a:pt x="17971" y="19614"/>
                </a:cubicBezTo>
                <a:cubicBezTo>
                  <a:pt x="17950" y="19573"/>
                  <a:pt x="18237" y="19614"/>
                  <a:pt x="18274" y="19636"/>
                </a:cubicBezTo>
                <a:cubicBezTo>
                  <a:pt x="18387" y="19703"/>
                  <a:pt x="18407" y="19779"/>
                  <a:pt x="18548" y="19810"/>
                </a:cubicBezTo>
                <a:cubicBezTo>
                  <a:pt x="18510" y="19914"/>
                  <a:pt x="18648" y="19941"/>
                  <a:pt x="18726" y="19981"/>
                </a:cubicBezTo>
                <a:cubicBezTo>
                  <a:pt x="18861" y="20047"/>
                  <a:pt x="18851" y="20054"/>
                  <a:pt x="18965" y="19982"/>
                </a:cubicBezTo>
                <a:cubicBezTo>
                  <a:pt x="19073" y="19913"/>
                  <a:pt x="19208" y="19866"/>
                  <a:pt x="19325" y="19810"/>
                </a:cubicBezTo>
                <a:cubicBezTo>
                  <a:pt x="19072" y="19671"/>
                  <a:pt x="19486" y="19725"/>
                  <a:pt x="19606" y="19827"/>
                </a:cubicBezTo>
                <a:cubicBezTo>
                  <a:pt x="19616" y="19813"/>
                  <a:pt x="19624" y="19798"/>
                  <a:pt x="19633" y="19783"/>
                </a:cubicBezTo>
                <a:cubicBezTo>
                  <a:pt x="19666" y="19723"/>
                  <a:pt x="19659" y="19654"/>
                  <a:pt x="19689" y="19592"/>
                </a:cubicBezTo>
                <a:cubicBezTo>
                  <a:pt x="19722" y="19525"/>
                  <a:pt x="19723" y="19521"/>
                  <a:pt x="19686" y="19453"/>
                </a:cubicBezTo>
                <a:cubicBezTo>
                  <a:pt x="19651" y="19390"/>
                  <a:pt x="19635" y="19354"/>
                  <a:pt x="19617" y="19287"/>
                </a:cubicBezTo>
                <a:cubicBezTo>
                  <a:pt x="19599" y="19223"/>
                  <a:pt x="19577" y="19220"/>
                  <a:pt x="19632" y="19163"/>
                </a:cubicBezTo>
                <a:cubicBezTo>
                  <a:pt x="19668" y="19126"/>
                  <a:pt x="19718" y="19093"/>
                  <a:pt x="19683" y="19036"/>
                </a:cubicBezTo>
                <a:cubicBezTo>
                  <a:pt x="19650" y="18982"/>
                  <a:pt x="19584" y="19001"/>
                  <a:pt x="19532" y="18991"/>
                </a:cubicBezTo>
                <a:cubicBezTo>
                  <a:pt x="19504" y="18985"/>
                  <a:pt x="19483" y="18968"/>
                  <a:pt x="19443" y="18966"/>
                </a:cubicBezTo>
                <a:cubicBezTo>
                  <a:pt x="19409" y="18965"/>
                  <a:pt x="19375" y="18972"/>
                  <a:pt x="19342" y="18965"/>
                </a:cubicBezTo>
                <a:cubicBezTo>
                  <a:pt x="19235" y="18942"/>
                  <a:pt x="19118" y="18863"/>
                  <a:pt x="19128" y="18744"/>
                </a:cubicBezTo>
                <a:cubicBezTo>
                  <a:pt x="19136" y="18653"/>
                  <a:pt x="19179" y="18676"/>
                  <a:pt x="19238" y="18631"/>
                </a:cubicBezTo>
                <a:cubicBezTo>
                  <a:pt x="19286" y="18596"/>
                  <a:pt x="19287" y="18532"/>
                  <a:pt x="19319" y="18488"/>
                </a:cubicBezTo>
                <a:cubicBezTo>
                  <a:pt x="19352" y="18444"/>
                  <a:pt x="19406" y="18413"/>
                  <a:pt x="19459" y="18402"/>
                </a:cubicBezTo>
                <a:cubicBezTo>
                  <a:pt x="19542" y="18384"/>
                  <a:pt x="19588" y="18384"/>
                  <a:pt x="19640" y="18324"/>
                </a:cubicBezTo>
                <a:cubicBezTo>
                  <a:pt x="19696" y="18261"/>
                  <a:pt x="19670" y="18227"/>
                  <a:pt x="19694" y="18157"/>
                </a:cubicBezTo>
                <a:cubicBezTo>
                  <a:pt x="19765" y="18151"/>
                  <a:pt x="19809" y="18122"/>
                  <a:pt x="19881" y="18116"/>
                </a:cubicBezTo>
                <a:cubicBezTo>
                  <a:pt x="19907" y="18022"/>
                  <a:pt x="19913" y="17901"/>
                  <a:pt x="19919" y="17803"/>
                </a:cubicBezTo>
                <a:cubicBezTo>
                  <a:pt x="19925" y="17723"/>
                  <a:pt x="19933" y="17709"/>
                  <a:pt x="20001" y="17649"/>
                </a:cubicBezTo>
                <a:cubicBezTo>
                  <a:pt x="20001" y="17649"/>
                  <a:pt x="20002" y="17648"/>
                  <a:pt x="20002" y="17648"/>
                </a:cubicBezTo>
                <a:cubicBezTo>
                  <a:pt x="20042" y="17611"/>
                  <a:pt x="20093" y="17546"/>
                  <a:pt x="20147" y="17530"/>
                </a:cubicBezTo>
                <a:cubicBezTo>
                  <a:pt x="20213" y="17511"/>
                  <a:pt x="20241" y="17530"/>
                  <a:pt x="20305" y="17486"/>
                </a:cubicBezTo>
                <a:cubicBezTo>
                  <a:pt x="20319" y="17477"/>
                  <a:pt x="20363" y="17438"/>
                  <a:pt x="20380" y="17421"/>
                </a:cubicBezTo>
                <a:cubicBezTo>
                  <a:pt x="20463" y="17341"/>
                  <a:pt x="20449" y="17146"/>
                  <a:pt x="20574" y="17114"/>
                </a:cubicBezTo>
                <a:cubicBezTo>
                  <a:pt x="20661" y="17093"/>
                  <a:pt x="20676" y="17163"/>
                  <a:pt x="20738" y="17181"/>
                </a:cubicBezTo>
                <a:cubicBezTo>
                  <a:pt x="20788" y="17197"/>
                  <a:pt x="20889" y="17179"/>
                  <a:pt x="20944" y="17179"/>
                </a:cubicBezTo>
                <a:cubicBezTo>
                  <a:pt x="21001" y="17179"/>
                  <a:pt x="21111" y="17204"/>
                  <a:pt x="21136" y="17150"/>
                </a:cubicBezTo>
                <a:cubicBezTo>
                  <a:pt x="21155" y="17109"/>
                  <a:pt x="21134" y="17006"/>
                  <a:pt x="21134" y="16959"/>
                </a:cubicBezTo>
                <a:cubicBezTo>
                  <a:pt x="21132" y="16847"/>
                  <a:pt x="21171" y="16780"/>
                  <a:pt x="21257" y="16709"/>
                </a:cubicBezTo>
                <a:cubicBezTo>
                  <a:pt x="21337" y="16642"/>
                  <a:pt x="21483" y="16555"/>
                  <a:pt x="21521" y="16451"/>
                </a:cubicBezTo>
                <a:cubicBezTo>
                  <a:pt x="21533" y="16417"/>
                  <a:pt x="21537" y="16335"/>
                  <a:pt x="21529" y="1629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7" name="Shape">
            <a:extLst>
              <a:ext uri="{FF2B5EF4-FFF2-40B4-BE49-F238E27FC236}">
                <a16:creationId xmlns:a16="http://schemas.microsoft.com/office/drawing/2014/main" id="{FD6A7669-7B40-40BE-AA26-65B312AF2E8C}"/>
              </a:ext>
            </a:extLst>
          </p:cNvPr>
          <p:cNvSpPr/>
          <p:nvPr/>
        </p:nvSpPr>
        <p:spPr>
          <a:xfrm>
            <a:off x="4490241" y="1732307"/>
            <a:ext cx="935995" cy="3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169" extrusionOk="0">
                <a:moveTo>
                  <a:pt x="21502" y="8247"/>
                </a:moveTo>
                <a:cubicBezTo>
                  <a:pt x="21502" y="8151"/>
                  <a:pt x="21510" y="8033"/>
                  <a:pt x="21503" y="7939"/>
                </a:cubicBezTo>
                <a:cubicBezTo>
                  <a:pt x="21495" y="7824"/>
                  <a:pt x="21471" y="7750"/>
                  <a:pt x="21469" y="7630"/>
                </a:cubicBezTo>
                <a:cubicBezTo>
                  <a:pt x="21467" y="7547"/>
                  <a:pt x="21464" y="7442"/>
                  <a:pt x="21468" y="7360"/>
                </a:cubicBezTo>
                <a:cubicBezTo>
                  <a:pt x="21472" y="7286"/>
                  <a:pt x="21530" y="7044"/>
                  <a:pt x="21586" y="6812"/>
                </a:cubicBezTo>
                <a:cubicBezTo>
                  <a:pt x="21511" y="6817"/>
                  <a:pt x="21436" y="6837"/>
                  <a:pt x="21373" y="6853"/>
                </a:cubicBezTo>
                <a:cubicBezTo>
                  <a:pt x="21090" y="6926"/>
                  <a:pt x="20793" y="6907"/>
                  <a:pt x="20511" y="6842"/>
                </a:cubicBezTo>
                <a:cubicBezTo>
                  <a:pt x="20261" y="6784"/>
                  <a:pt x="20018" y="6662"/>
                  <a:pt x="19781" y="6506"/>
                </a:cubicBezTo>
                <a:cubicBezTo>
                  <a:pt x="19584" y="6376"/>
                  <a:pt x="19278" y="6301"/>
                  <a:pt x="19106" y="6024"/>
                </a:cubicBezTo>
                <a:cubicBezTo>
                  <a:pt x="18971" y="5806"/>
                  <a:pt x="19004" y="5801"/>
                  <a:pt x="18831" y="5851"/>
                </a:cubicBezTo>
                <a:cubicBezTo>
                  <a:pt x="18708" y="5887"/>
                  <a:pt x="18576" y="5870"/>
                  <a:pt x="18456" y="5944"/>
                </a:cubicBezTo>
                <a:cubicBezTo>
                  <a:pt x="18353" y="6008"/>
                  <a:pt x="18309" y="5672"/>
                  <a:pt x="18287" y="5511"/>
                </a:cubicBezTo>
                <a:cubicBezTo>
                  <a:pt x="18273" y="5413"/>
                  <a:pt x="17947" y="5448"/>
                  <a:pt x="17900" y="5455"/>
                </a:cubicBezTo>
                <a:cubicBezTo>
                  <a:pt x="17610" y="5490"/>
                  <a:pt x="17260" y="5283"/>
                  <a:pt x="16974" y="5135"/>
                </a:cubicBezTo>
                <a:cubicBezTo>
                  <a:pt x="16778" y="5033"/>
                  <a:pt x="16548" y="4884"/>
                  <a:pt x="16386" y="4591"/>
                </a:cubicBezTo>
                <a:cubicBezTo>
                  <a:pt x="16226" y="4300"/>
                  <a:pt x="16116" y="4470"/>
                  <a:pt x="15897" y="4508"/>
                </a:cubicBezTo>
                <a:cubicBezTo>
                  <a:pt x="15693" y="4542"/>
                  <a:pt x="15563" y="4420"/>
                  <a:pt x="15403" y="4071"/>
                </a:cubicBezTo>
                <a:cubicBezTo>
                  <a:pt x="15348" y="3951"/>
                  <a:pt x="15100" y="3717"/>
                  <a:pt x="15268" y="3504"/>
                </a:cubicBezTo>
                <a:cubicBezTo>
                  <a:pt x="15354" y="3395"/>
                  <a:pt x="15167" y="3347"/>
                  <a:pt x="15155" y="3345"/>
                </a:cubicBezTo>
                <a:cubicBezTo>
                  <a:pt x="14992" y="3303"/>
                  <a:pt x="14824" y="3291"/>
                  <a:pt x="14660" y="3306"/>
                </a:cubicBezTo>
                <a:cubicBezTo>
                  <a:pt x="14529" y="3318"/>
                  <a:pt x="14414" y="3225"/>
                  <a:pt x="14302" y="3044"/>
                </a:cubicBezTo>
                <a:cubicBezTo>
                  <a:pt x="14130" y="2766"/>
                  <a:pt x="14078" y="2598"/>
                  <a:pt x="13895" y="2880"/>
                </a:cubicBezTo>
                <a:cubicBezTo>
                  <a:pt x="13738" y="3121"/>
                  <a:pt x="13337" y="3096"/>
                  <a:pt x="13145" y="3111"/>
                </a:cubicBezTo>
                <a:cubicBezTo>
                  <a:pt x="12819" y="3136"/>
                  <a:pt x="12501" y="2887"/>
                  <a:pt x="12186" y="2740"/>
                </a:cubicBezTo>
                <a:cubicBezTo>
                  <a:pt x="11963" y="2636"/>
                  <a:pt x="11888" y="2509"/>
                  <a:pt x="11712" y="2165"/>
                </a:cubicBezTo>
                <a:cubicBezTo>
                  <a:pt x="11581" y="1910"/>
                  <a:pt x="11464" y="2014"/>
                  <a:pt x="11311" y="2064"/>
                </a:cubicBezTo>
                <a:cubicBezTo>
                  <a:pt x="10949" y="2182"/>
                  <a:pt x="10928" y="1303"/>
                  <a:pt x="10768" y="727"/>
                </a:cubicBezTo>
                <a:cubicBezTo>
                  <a:pt x="10635" y="253"/>
                  <a:pt x="10413" y="-415"/>
                  <a:pt x="10194" y="343"/>
                </a:cubicBezTo>
                <a:cubicBezTo>
                  <a:pt x="10074" y="758"/>
                  <a:pt x="9954" y="1008"/>
                  <a:pt x="9772" y="1282"/>
                </a:cubicBezTo>
                <a:cubicBezTo>
                  <a:pt x="10100" y="1412"/>
                  <a:pt x="9956" y="1635"/>
                  <a:pt x="9733" y="1903"/>
                </a:cubicBezTo>
                <a:cubicBezTo>
                  <a:pt x="9517" y="2162"/>
                  <a:pt x="9195" y="2141"/>
                  <a:pt x="8984" y="1887"/>
                </a:cubicBezTo>
                <a:cubicBezTo>
                  <a:pt x="8761" y="1616"/>
                  <a:pt x="8540" y="2052"/>
                  <a:pt x="8358" y="2317"/>
                </a:cubicBezTo>
                <a:cubicBezTo>
                  <a:pt x="8205" y="2539"/>
                  <a:pt x="8092" y="2187"/>
                  <a:pt x="7948" y="2101"/>
                </a:cubicBezTo>
                <a:cubicBezTo>
                  <a:pt x="7810" y="2020"/>
                  <a:pt x="7669" y="2378"/>
                  <a:pt x="7542" y="2186"/>
                </a:cubicBezTo>
                <a:cubicBezTo>
                  <a:pt x="7462" y="2066"/>
                  <a:pt x="7232" y="1058"/>
                  <a:pt x="7114" y="1805"/>
                </a:cubicBezTo>
                <a:cubicBezTo>
                  <a:pt x="7062" y="2129"/>
                  <a:pt x="6782" y="2536"/>
                  <a:pt x="6620" y="2515"/>
                </a:cubicBezTo>
                <a:cubicBezTo>
                  <a:pt x="6515" y="2501"/>
                  <a:pt x="6420" y="2332"/>
                  <a:pt x="6315" y="2298"/>
                </a:cubicBezTo>
                <a:cubicBezTo>
                  <a:pt x="6149" y="2244"/>
                  <a:pt x="5978" y="2216"/>
                  <a:pt x="5810" y="2226"/>
                </a:cubicBezTo>
                <a:cubicBezTo>
                  <a:pt x="5666" y="2234"/>
                  <a:pt x="5523" y="2248"/>
                  <a:pt x="5379" y="2248"/>
                </a:cubicBezTo>
                <a:cubicBezTo>
                  <a:pt x="5379" y="2249"/>
                  <a:pt x="5399" y="2255"/>
                  <a:pt x="5399" y="2265"/>
                </a:cubicBezTo>
                <a:cubicBezTo>
                  <a:pt x="5403" y="2310"/>
                  <a:pt x="4599" y="1856"/>
                  <a:pt x="4527" y="1878"/>
                </a:cubicBezTo>
                <a:cubicBezTo>
                  <a:pt x="4255" y="1961"/>
                  <a:pt x="4004" y="2361"/>
                  <a:pt x="3729" y="2455"/>
                </a:cubicBezTo>
                <a:cubicBezTo>
                  <a:pt x="3437" y="2556"/>
                  <a:pt x="3172" y="2339"/>
                  <a:pt x="2886" y="2260"/>
                </a:cubicBezTo>
                <a:cubicBezTo>
                  <a:pt x="2772" y="2228"/>
                  <a:pt x="2748" y="2294"/>
                  <a:pt x="2657" y="2395"/>
                </a:cubicBezTo>
                <a:cubicBezTo>
                  <a:pt x="2543" y="2522"/>
                  <a:pt x="2376" y="2478"/>
                  <a:pt x="2257" y="2428"/>
                </a:cubicBezTo>
                <a:cubicBezTo>
                  <a:pt x="2026" y="2331"/>
                  <a:pt x="1769" y="1826"/>
                  <a:pt x="1526" y="2058"/>
                </a:cubicBezTo>
                <a:cubicBezTo>
                  <a:pt x="1454" y="2128"/>
                  <a:pt x="1456" y="2203"/>
                  <a:pt x="1473" y="2275"/>
                </a:cubicBezTo>
                <a:cubicBezTo>
                  <a:pt x="1507" y="2412"/>
                  <a:pt x="1598" y="2536"/>
                  <a:pt x="1340" y="2570"/>
                </a:cubicBezTo>
                <a:cubicBezTo>
                  <a:pt x="1305" y="2575"/>
                  <a:pt x="1272" y="2574"/>
                  <a:pt x="1238" y="2570"/>
                </a:cubicBezTo>
                <a:cubicBezTo>
                  <a:pt x="1237" y="2768"/>
                  <a:pt x="1248" y="2978"/>
                  <a:pt x="1248" y="3116"/>
                </a:cubicBezTo>
                <a:cubicBezTo>
                  <a:pt x="1248" y="3332"/>
                  <a:pt x="1253" y="3470"/>
                  <a:pt x="1217" y="3668"/>
                </a:cubicBezTo>
                <a:cubicBezTo>
                  <a:pt x="1180" y="3870"/>
                  <a:pt x="1126" y="4051"/>
                  <a:pt x="1104" y="4267"/>
                </a:cubicBezTo>
                <a:cubicBezTo>
                  <a:pt x="1084" y="4458"/>
                  <a:pt x="1101" y="4657"/>
                  <a:pt x="1081" y="4848"/>
                </a:cubicBezTo>
                <a:cubicBezTo>
                  <a:pt x="1061" y="5037"/>
                  <a:pt x="1021" y="5208"/>
                  <a:pt x="992" y="5387"/>
                </a:cubicBezTo>
                <a:cubicBezTo>
                  <a:pt x="957" y="5603"/>
                  <a:pt x="983" y="5799"/>
                  <a:pt x="963" y="6005"/>
                </a:cubicBezTo>
                <a:cubicBezTo>
                  <a:pt x="933" y="6314"/>
                  <a:pt x="800" y="6316"/>
                  <a:pt x="697" y="6411"/>
                </a:cubicBezTo>
                <a:cubicBezTo>
                  <a:pt x="647" y="6476"/>
                  <a:pt x="594" y="6523"/>
                  <a:pt x="539" y="6555"/>
                </a:cubicBezTo>
                <a:cubicBezTo>
                  <a:pt x="521" y="6538"/>
                  <a:pt x="504" y="6541"/>
                  <a:pt x="488" y="6560"/>
                </a:cubicBezTo>
                <a:cubicBezTo>
                  <a:pt x="478" y="6582"/>
                  <a:pt x="484" y="6662"/>
                  <a:pt x="475" y="6685"/>
                </a:cubicBezTo>
                <a:cubicBezTo>
                  <a:pt x="393" y="6898"/>
                  <a:pt x="238" y="6725"/>
                  <a:pt x="131" y="6776"/>
                </a:cubicBezTo>
                <a:cubicBezTo>
                  <a:pt x="-14" y="6844"/>
                  <a:pt x="-3" y="7105"/>
                  <a:pt x="3" y="7398"/>
                </a:cubicBezTo>
                <a:cubicBezTo>
                  <a:pt x="6" y="7586"/>
                  <a:pt x="56" y="7641"/>
                  <a:pt x="108" y="7767"/>
                </a:cubicBezTo>
                <a:cubicBezTo>
                  <a:pt x="138" y="7841"/>
                  <a:pt x="202" y="7929"/>
                  <a:pt x="221" y="8012"/>
                </a:cubicBezTo>
                <a:cubicBezTo>
                  <a:pt x="246" y="8121"/>
                  <a:pt x="217" y="8286"/>
                  <a:pt x="225" y="8403"/>
                </a:cubicBezTo>
                <a:cubicBezTo>
                  <a:pt x="236" y="8559"/>
                  <a:pt x="276" y="8667"/>
                  <a:pt x="299" y="8802"/>
                </a:cubicBezTo>
                <a:cubicBezTo>
                  <a:pt x="342" y="9049"/>
                  <a:pt x="351" y="9391"/>
                  <a:pt x="416" y="9581"/>
                </a:cubicBezTo>
                <a:cubicBezTo>
                  <a:pt x="451" y="9687"/>
                  <a:pt x="527" y="9780"/>
                  <a:pt x="576" y="9850"/>
                </a:cubicBezTo>
                <a:cubicBezTo>
                  <a:pt x="651" y="9959"/>
                  <a:pt x="676" y="10045"/>
                  <a:pt x="736" y="10184"/>
                </a:cubicBezTo>
                <a:cubicBezTo>
                  <a:pt x="785" y="10297"/>
                  <a:pt x="845" y="10405"/>
                  <a:pt x="867" y="10565"/>
                </a:cubicBezTo>
                <a:cubicBezTo>
                  <a:pt x="872" y="10604"/>
                  <a:pt x="860" y="10678"/>
                  <a:pt x="863" y="10717"/>
                </a:cubicBezTo>
                <a:cubicBezTo>
                  <a:pt x="870" y="10827"/>
                  <a:pt x="892" y="10924"/>
                  <a:pt x="898" y="11034"/>
                </a:cubicBezTo>
                <a:cubicBezTo>
                  <a:pt x="917" y="11379"/>
                  <a:pt x="880" y="11657"/>
                  <a:pt x="999" y="11940"/>
                </a:cubicBezTo>
                <a:cubicBezTo>
                  <a:pt x="1099" y="12177"/>
                  <a:pt x="1246" y="12373"/>
                  <a:pt x="1369" y="12499"/>
                </a:cubicBezTo>
                <a:cubicBezTo>
                  <a:pt x="1428" y="12559"/>
                  <a:pt x="1456" y="12552"/>
                  <a:pt x="1525" y="12569"/>
                </a:cubicBezTo>
                <a:cubicBezTo>
                  <a:pt x="1646" y="12599"/>
                  <a:pt x="1675" y="12705"/>
                  <a:pt x="1701" y="12944"/>
                </a:cubicBezTo>
                <a:cubicBezTo>
                  <a:pt x="1708" y="13017"/>
                  <a:pt x="1725" y="13019"/>
                  <a:pt x="1727" y="13132"/>
                </a:cubicBezTo>
                <a:cubicBezTo>
                  <a:pt x="1729" y="13267"/>
                  <a:pt x="1722" y="13271"/>
                  <a:pt x="1702" y="13366"/>
                </a:cubicBezTo>
                <a:cubicBezTo>
                  <a:pt x="1673" y="13507"/>
                  <a:pt x="1664" y="13576"/>
                  <a:pt x="1662" y="13734"/>
                </a:cubicBezTo>
                <a:cubicBezTo>
                  <a:pt x="1657" y="14034"/>
                  <a:pt x="1676" y="14258"/>
                  <a:pt x="1812" y="14336"/>
                </a:cubicBezTo>
                <a:cubicBezTo>
                  <a:pt x="1900" y="14387"/>
                  <a:pt x="2058" y="14407"/>
                  <a:pt x="2149" y="14357"/>
                </a:cubicBezTo>
                <a:cubicBezTo>
                  <a:pt x="2214" y="14321"/>
                  <a:pt x="2203" y="14228"/>
                  <a:pt x="2227" y="14102"/>
                </a:cubicBezTo>
                <a:cubicBezTo>
                  <a:pt x="2275" y="13852"/>
                  <a:pt x="2345" y="13631"/>
                  <a:pt x="2427" y="13441"/>
                </a:cubicBezTo>
                <a:cubicBezTo>
                  <a:pt x="2509" y="13254"/>
                  <a:pt x="2529" y="13423"/>
                  <a:pt x="2587" y="13581"/>
                </a:cubicBezTo>
                <a:cubicBezTo>
                  <a:pt x="2644" y="13737"/>
                  <a:pt x="2687" y="13833"/>
                  <a:pt x="2707" y="14042"/>
                </a:cubicBezTo>
                <a:cubicBezTo>
                  <a:pt x="2737" y="14353"/>
                  <a:pt x="2783" y="14613"/>
                  <a:pt x="2863" y="14877"/>
                </a:cubicBezTo>
                <a:cubicBezTo>
                  <a:pt x="2800" y="15006"/>
                  <a:pt x="2683" y="15027"/>
                  <a:pt x="2634" y="15198"/>
                </a:cubicBezTo>
                <a:cubicBezTo>
                  <a:pt x="2604" y="15301"/>
                  <a:pt x="2619" y="15442"/>
                  <a:pt x="2584" y="15543"/>
                </a:cubicBezTo>
                <a:cubicBezTo>
                  <a:pt x="2533" y="15691"/>
                  <a:pt x="2449" y="15690"/>
                  <a:pt x="2380" y="15753"/>
                </a:cubicBezTo>
                <a:cubicBezTo>
                  <a:pt x="2305" y="15821"/>
                  <a:pt x="2255" y="15985"/>
                  <a:pt x="2186" y="16098"/>
                </a:cubicBezTo>
                <a:cubicBezTo>
                  <a:pt x="2097" y="16245"/>
                  <a:pt x="1999" y="16417"/>
                  <a:pt x="1899" y="16515"/>
                </a:cubicBezTo>
                <a:cubicBezTo>
                  <a:pt x="1784" y="16628"/>
                  <a:pt x="1639" y="16608"/>
                  <a:pt x="1589" y="16917"/>
                </a:cubicBezTo>
                <a:cubicBezTo>
                  <a:pt x="1551" y="17152"/>
                  <a:pt x="1566" y="17425"/>
                  <a:pt x="1567" y="17674"/>
                </a:cubicBezTo>
                <a:cubicBezTo>
                  <a:pt x="1567" y="17887"/>
                  <a:pt x="1599" y="18075"/>
                  <a:pt x="1693" y="18141"/>
                </a:cubicBezTo>
                <a:cubicBezTo>
                  <a:pt x="1807" y="18222"/>
                  <a:pt x="1766" y="17947"/>
                  <a:pt x="1845" y="17918"/>
                </a:cubicBezTo>
                <a:cubicBezTo>
                  <a:pt x="1894" y="18042"/>
                  <a:pt x="1977" y="18266"/>
                  <a:pt x="2045" y="18298"/>
                </a:cubicBezTo>
                <a:cubicBezTo>
                  <a:pt x="2107" y="18327"/>
                  <a:pt x="2176" y="18250"/>
                  <a:pt x="2237" y="18307"/>
                </a:cubicBezTo>
                <a:cubicBezTo>
                  <a:pt x="2275" y="18342"/>
                  <a:pt x="2327" y="18451"/>
                  <a:pt x="2365" y="18504"/>
                </a:cubicBezTo>
                <a:cubicBezTo>
                  <a:pt x="2390" y="18538"/>
                  <a:pt x="2402" y="18539"/>
                  <a:pt x="2422" y="18598"/>
                </a:cubicBezTo>
                <a:cubicBezTo>
                  <a:pt x="2450" y="18680"/>
                  <a:pt x="2460" y="18773"/>
                  <a:pt x="2491" y="18851"/>
                </a:cubicBezTo>
                <a:cubicBezTo>
                  <a:pt x="2515" y="18913"/>
                  <a:pt x="2547" y="18965"/>
                  <a:pt x="2572" y="19026"/>
                </a:cubicBezTo>
                <a:cubicBezTo>
                  <a:pt x="2607" y="19111"/>
                  <a:pt x="2651" y="19191"/>
                  <a:pt x="2677" y="19293"/>
                </a:cubicBezTo>
                <a:cubicBezTo>
                  <a:pt x="2702" y="19393"/>
                  <a:pt x="2698" y="19513"/>
                  <a:pt x="2715" y="19614"/>
                </a:cubicBezTo>
                <a:cubicBezTo>
                  <a:pt x="2740" y="19761"/>
                  <a:pt x="2735" y="19825"/>
                  <a:pt x="2746" y="19992"/>
                </a:cubicBezTo>
                <a:cubicBezTo>
                  <a:pt x="2750" y="20066"/>
                  <a:pt x="2767" y="20177"/>
                  <a:pt x="2791" y="20246"/>
                </a:cubicBezTo>
                <a:cubicBezTo>
                  <a:pt x="2797" y="20263"/>
                  <a:pt x="2803" y="20279"/>
                  <a:pt x="2809" y="20289"/>
                </a:cubicBezTo>
                <a:cubicBezTo>
                  <a:pt x="2826" y="20313"/>
                  <a:pt x="2859" y="20295"/>
                  <a:pt x="2876" y="20316"/>
                </a:cubicBezTo>
                <a:cubicBezTo>
                  <a:pt x="2945" y="20398"/>
                  <a:pt x="2978" y="20684"/>
                  <a:pt x="3010" y="20843"/>
                </a:cubicBezTo>
                <a:cubicBezTo>
                  <a:pt x="3020" y="20894"/>
                  <a:pt x="3028" y="20938"/>
                  <a:pt x="3035" y="20977"/>
                </a:cubicBezTo>
                <a:cubicBezTo>
                  <a:pt x="3054" y="21072"/>
                  <a:pt x="3072" y="21136"/>
                  <a:pt x="3129" y="21154"/>
                </a:cubicBezTo>
                <a:cubicBezTo>
                  <a:pt x="3170" y="21168"/>
                  <a:pt x="3280" y="21185"/>
                  <a:pt x="3315" y="21137"/>
                </a:cubicBezTo>
                <a:cubicBezTo>
                  <a:pt x="3357" y="21078"/>
                  <a:pt x="3383" y="20936"/>
                  <a:pt x="3424" y="20863"/>
                </a:cubicBezTo>
                <a:cubicBezTo>
                  <a:pt x="3489" y="20749"/>
                  <a:pt x="3569" y="20756"/>
                  <a:pt x="3638" y="20688"/>
                </a:cubicBezTo>
                <a:cubicBezTo>
                  <a:pt x="3766" y="20563"/>
                  <a:pt x="3826" y="20243"/>
                  <a:pt x="3969" y="20163"/>
                </a:cubicBezTo>
                <a:cubicBezTo>
                  <a:pt x="4125" y="20075"/>
                  <a:pt x="4285" y="20214"/>
                  <a:pt x="4438" y="20226"/>
                </a:cubicBezTo>
                <a:cubicBezTo>
                  <a:pt x="4568" y="20237"/>
                  <a:pt x="4728" y="20149"/>
                  <a:pt x="4852" y="20240"/>
                </a:cubicBezTo>
                <a:cubicBezTo>
                  <a:pt x="4927" y="20295"/>
                  <a:pt x="4960" y="20381"/>
                  <a:pt x="5044" y="20378"/>
                </a:cubicBezTo>
                <a:cubicBezTo>
                  <a:pt x="5097" y="20377"/>
                  <a:pt x="5150" y="20377"/>
                  <a:pt x="5203" y="20378"/>
                </a:cubicBezTo>
                <a:cubicBezTo>
                  <a:pt x="5445" y="20382"/>
                  <a:pt x="5610" y="19875"/>
                  <a:pt x="5809" y="19603"/>
                </a:cubicBezTo>
                <a:cubicBezTo>
                  <a:pt x="5870" y="19520"/>
                  <a:pt x="5910" y="19479"/>
                  <a:pt x="5961" y="19355"/>
                </a:cubicBezTo>
                <a:cubicBezTo>
                  <a:pt x="5986" y="19292"/>
                  <a:pt x="6011" y="19219"/>
                  <a:pt x="6039" y="19162"/>
                </a:cubicBezTo>
                <a:cubicBezTo>
                  <a:pt x="6096" y="19047"/>
                  <a:pt x="6126" y="19022"/>
                  <a:pt x="6129" y="18832"/>
                </a:cubicBezTo>
                <a:cubicBezTo>
                  <a:pt x="6131" y="18679"/>
                  <a:pt x="6121" y="18518"/>
                  <a:pt x="6127" y="18367"/>
                </a:cubicBezTo>
                <a:cubicBezTo>
                  <a:pt x="6134" y="18210"/>
                  <a:pt x="6163" y="18194"/>
                  <a:pt x="6192" y="18063"/>
                </a:cubicBezTo>
                <a:cubicBezTo>
                  <a:pt x="6207" y="17991"/>
                  <a:pt x="6205" y="17911"/>
                  <a:pt x="6230" y="17844"/>
                </a:cubicBezTo>
                <a:cubicBezTo>
                  <a:pt x="6244" y="17806"/>
                  <a:pt x="6273" y="17789"/>
                  <a:pt x="6288" y="17752"/>
                </a:cubicBezTo>
                <a:cubicBezTo>
                  <a:pt x="6379" y="17539"/>
                  <a:pt x="6432" y="17229"/>
                  <a:pt x="6536" y="17050"/>
                </a:cubicBezTo>
                <a:cubicBezTo>
                  <a:pt x="6588" y="16961"/>
                  <a:pt x="6630" y="16965"/>
                  <a:pt x="6701" y="16994"/>
                </a:cubicBezTo>
                <a:cubicBezTo>
                  <a:pt x="6798" y="17036"/>
                  <a:pt x="6892" y="17142"/>
                  <a:pt x="6984" y="17229"/>
                </a:cubicBezTo>
                <a:cubicBezTo>
                  <a:pt x="7027" y="17270"/>
                  <a:pt x="7070" y="17330"/>
                  <a:pt x="7118" y="17363"/>
                </a:cubicBezTo>
                <a:cubicBezTo>
                  <a:pt x="7182" y="17408"/>
                  <a:pt x="7231" y="17545"/>
                  <a:pt x="7297" y="17589"/>
                </a:cubicBezTo>
                <a:cubicBezTo>
                  <a:pt x="7426" y="17676"/>
                  <a:pt x="7543" y="17555"/>
                  <a:pt x="7653" y="17419"/>
                </a:cubicBezTo>
                <a:cubicBezTo>
                  <a:pt x="7711" y="17347"/>
                  <a:pt x="7753" y="17295"/>
                  <a:pt x="7801" y="17168"/>
                </a:cubicBezTo>
                <a:cubicBezTo>
                  <a:pt x="7817" y="17125"/>
                  <a:pt x="7838" y="17077"/>
                  <a:pt x="7851" y="17037"/>
                </a:cubicBezTo>
                <a:cubicBezTo>
                  <a:pt x="7873" y="16973"/>
                  <a:pt x="7885" y="16873"/>
                  <a:pt x="7906" y="16817"/>
                </a:cubicBezTo>
                <a:cubicBezTo>
                  <a:pt x="8000" y="16569"/>
                  <a:pt x="8067" y="17105"/>
                  <a:pt x="8109" y="17247"/>
                </a:cubicBezTo>
                <a:cubicBezTo>
                  <a:pt x="8188" y="17512"/>
                  <a:pt x="8298" y="17440"/>
                  <a:pt x="8426" y="17441"/>
                </a:cubicBezTo>
                <a:cubicBezTo>
                  <a:pt x="8498" y="17441"/>
                  <a:pt x="8565" y="17505"/>
                  <a:pt x="8586" y="17328"/>
                </a:cubicBezTo>
                <a:cubicBezTo>
                  <a:pt x="8606" y="17154"/>
                  <a:pt x="8555" y="17052"/>
                  <a:pt x="8621" y="16917"/>
                </a:cubicBezTo>
                <a:cubicBezTo>
                  <a:pt x="8672" y="16812"/>
                  <a:pt x="8765" y="16814"/>
                  <a:pt x="8817" y="16689"/>
                </a:cubicBezTo>
                <a:cubicBezTo>
                  <a:pt x="8864" y="16575"/>
                  <a:pt x="8853" y="16359"/>
                  <a:pt x="8901" y="16273"/>
                </a:cubicBezTo>
                <a:cubicBezTo>
                  <a:pt x="8975" y="16139"/>
                  <a:pt x="9057" y="16449"/>
                  <a:pt x="9127" y="16501"/>
                </a:cubicBezTo>
                <a:cubicBezTo>
                  <a:pt x="9176" y="16536"/>
                  <a:pt x="9235" y="16514"/>
                  <a:pt x="9286" y="16514"/>
                </a:cubicBezTo>
                <a:cubicBezTo>
                  <a:pt x="9344" y="16514"/>
                  <a:pt x="9423" y="16479"/>
                  <a:pt x="9478" y="16509"/>
                </a:cubicBezTo>
                <a:cubicBezTo>
                  <a:pt x="9539" y="16542"/>
                  <a:pt x="9555" y="16682"/>
                  <a:pt x="9582" y="16807"/>
                </a:cubicBezTo>
                <a:cubicBezTo>
                  <a:pt x="9605" y="16912"/>
                  <a:pt x="9620" y="17008"/>
                  <a:pt x="9660" y="17098"/>
                </a:cubicBezTo>
                <a:cubicBezTo>
                  <a:pt x="9681" y="17146"/>
                  <a:pt x="9707" y="17147"/>
                  <a:pt x="9727" y="17207"/>
                </a:cubicBezTo>
                <a:cubicBezTo>
                  <a:pt x="9766" y="17321"/>
                  <a:pt x="9784" y="17429"/>
                  <a:pt x="9828" y="17536"/>
                </a:cubicBezTo>
                <a:cubicBezTo>
                  <a:pt x="9894" y="17694"/>
                  <a:pt x="9931" y="17899"/>
                  <a:pt x="9987" y="18060"/>
                </a:cubicBezTo>
                <a:cubicBezTo>
                  <a:pt x="10022" y="18162"/>
                  <a:pt x="10044" y="18190"/>
                  <a:pt x="10107" y="18237"/>
                </a:cubicBezTo>
                <a:cubicBezTo>
                  <a:pt x="10148" y="18266"/>
                  <a:pt x="10209" y="18258"/>
                  <a:pt x="10246" y="18291"/>
                </a:cubicBezTo>
                <a:cubicBezTo>
                  <a:pt x="10288" y="18329"/>
                  <a:pt x="10329" y="18400"/>
                  <a:pt x="10372" y="18445"/>
                </a:cubicBezTo>
                <a:cubicBezTo>
                  <a:pt x="10422" y="18499"/>
                  <a:pt x="10430" y="18597"/>
                  <a:pt x="10473" y="18663"/>
                </a:cubicBezTo>
                <a:cubicBezTo>
                  <a:pt x="10501" y="18706"/>
                  <a:pt x="10539" y="18663"/>
                  <a:pt x="10571" y="18691"/>
                </a:cubicBezTo>
                <a:cubicBezTo>
                  <a:pt x="10605" y="18722"/>
                  <a:pt x="10628" y="18800"/>
                  <a:pt x="10657" y="18851"/>
                </a:cubicBezTo>
                <a:cubicBezTo>
                  <a:pt x="10804" y="19123"/>
                  <a:pt x="10963" y="19112"/>
                  <a:pt x="11139" y="18985"/>
                </a:cubicBezTo>
                <a:cubicBezTo>
                  <a:pt x="11212" y="18932"/>
                  <a:pt x="11222" y="18916"/>
                  <a:pt x="11265" y="18753"/>
                </a:cubicBezTo>
                <a:cubicBezTo>
                  <a:pt x="11285" y="18675"/>
                  <a:pt x="11316" y="18611"/>
                  <a:pt x="11336" y="18528"/>
                </a:cubicBezTo>
                <a:cubicBezTo>
                  <a:pt x="11396" y="18282"/>
                  <a:pt x="11425" y="17996"/>
                  <a:pt x="11486" y="17749"/>
                </a:cubicBezTo>
                <a:cubicBezTo>
                  <a:pt x="11545" y="17516"/>
                  <a:pt x="11639" y="17427"/>
                  <a:pt x="11723" y="17279"/>
                </a:cubicBezTo>
                <a:cubicBezTo>
                  <a:pt x="11790" y="17162"/>
                  <a:pt x="11853" y="16885"/>
                  <a:pt x="11931" y="16819"/>
                </a:cubicBezTo>
                <a:cubicBezTo>
                  <a:pt x="11990" y="16769"/>
                  <a:pt x="12078" y="16896"/>
                  <a:pt x="12141" y="16902"/>
                </a:cubicBezTo>
                <a:cubicBezTo>
                  <a:pt x="12207" y="16910"/>
                  <a:pt x="12275" y="16903"/>
                  <a:pt x="12341" y="16902"/>
                </a:cubicBezTo>
                <a:cubicBezTo>
                  <a:pt x="12501" y="16897"/>
                  <a:pt x="12597" y="17085"/>
                  <a:pt x="12715" y="17321"/>
                </a:cubicBezTo>
                <a:cubicBezTo>
                  <a:pt x="12764" y="17419"/>
                  <a:pt x="12799" y="17502"/>
                  <a:pt x="12857" y="17522"/>
                </a:cubicBezTo>
                <a:cubicBezTo>
                  <a:pt x="12901" y="17536"/>
                  <a:pt x="12972" y="17536"/>
                  <a:pt x="13016" y="17524"/>
                </a:cubicBezTo>
                <a:cubicBezTo>
                  <a:pt x="13095" y="17503"/>
                  <a:pt x="13160" y="17438"/>
                  <a:pt x="13242" y="17441"/>
                </a:cubicBezTo>
                <a:cubicBezTo>
                  <a:pt x="13289" y="17442"/>
                  <a:pt x="13337" y="17448"/>
                  <a:pt x="13384" y="17443"/>
                </a:cubicBezTo>
                <a:cubicBezTo>
                  <a:pt x="13455" y="17436"/>
                  <a:pt x="13466" y="17375"/>
                  <a:pt x="13529" y="17305"/>
                </a:cubicBezTo>
                <a:cubicBezTo>
                  <a:pt x="13599" y="17227"/>
                  <a:pt x="13581" y="17259"/>
                  <a:pt x="13630" y="17115"/>
                </a:cubicBezTo>
                <a:cubicBezTo>
                  <a:pt x="13654" y="17044"/>
                  <a:pt x="13711" y="16985"/>
                  <a:pt x="13724" y="16903"/>
                </a:cubicBezTo>
                <a:cubicBezTo>
                  <a:pt x="13734" y="16845"/>
                  <a:pt x="13717" y="16747"/>
                  <a:pt x="13725" y="16677"/>
                </a:cubicBezTo>
                <a:cubicBezTo>
                  <a:pt x="13798" y="16716"/>
                  <a:pt x="13870" y="16760"/>
                  <a:pt x="13943" y="16807"/>
                </a:cubicBezTo>
                <a:cubicBezTo>
                  <a:pt x="14013" y="16851"/>
                  <a:pt x="14094" y="16824"/>
                  <a:pt x="14166" y="16824"/>
                </a:cubicBezTo>
                <a:cubicBezTo>
                  <a:pt x="14241" y="16824"/>
                  <a:pt x="14303" y="16840"/>
                  <a:pt x="14365" y="16765"/>
                </a:cubicBezTo>
                <a:cubicBezTo>
                  <a:pt x="14416" y="16705"/>
                  <a:pt x="14422" y="16750"/>
                  <a:pt x="14423" y="16591"/>
                </a:cubicBezTo>
                <a:cubicBezTo>
                  <a:pt x="14424" y="16517"/>
                  <a:pt x="14397" y="16459"/>
                  <a:pt x="14396" y="16417"/>
                </a:cubicBezTo>
                <a:cubicBezTo>
                  <a:pt x="14394" y="16286"/>
                  <a:pt x="14425" y="16231"/>
                  <a:pt x="14446" y="16110"/>
                </a:cubicBezTo>
                <a:cubicBezTo>
                  <a:pt x="14477" y="15931"/>
                  <a:pt x="14461" y="15746"/>
                  <a:pt x="14550" y="15738"/>
                </a:cubicBezTo>
                <a:cubicBezTo>
                  <a:pt x="14623" y="15731"/>
                  <a:pt x="14690" y="15874"/>
                  <a:pt x="14749" y="15956"/>
                </a:cubicBezTo>
                <a:cubicBezTo>
                  <a:pt x="14816" y="16050"/>
                  <a:pt x="14863" y="16005"/>
                  <a:pt x="14935" y="16046"/>
                </a:cubicBezTo>
                <a:cubicBezTo>
                  <a:pt x="14971" y="16067"/>
                  <a:pt x="14987" y="16111"/>
                  <a:pt x="15026" y="16130"/>
                </a:cubicBezTo>
                <a:cubicBezTo>
                  <a:pt x="15060" y="16146"/>
                  <a:pt x="15125" y="16146"/>
                  <a:pt x="15158" y="16130"/>
                </a:cubicBezTo>
                <a:cubicBezTo>
                  <a:pt x="15201" y="16110"/>
                  <a:pt x="15243" y="16088"/>
                  <a:pt x="15283" y="16053"/>
                </a:cubicBezTo>
                <a:cubicBezTo>
                  <a:pt x="15354" y="15990"/>
                  <a:pt x="15404" y="15972"/>
                  <a:pt x="15481" y="15973"/>
                </a:cubicBezTo>
                <a:cubicBezTo>
                  <a:pt x="15551" y="15974"/>
                  <a:pt x="15664" y="16027"/>
                  <a:pt x="15731" y="15979"/>
                </a:cubicBezTo>
                <a:cubicBezTo>
                  <a:pt x="15779" y="15944"/>
                  <a:pt x="15786" y="15871"/>
                  <a:pt x="15822" y="15799"/>
                </a:cubicBezTo>
                <a:cubicBezTo>
                  <a:pt x="15859" y="15728"/>
                  <a:pt x="15912" y="15711"/>
                  <a:pt x="15949" y="15642"/>
                </a:cubicBezTo>
                <a:cubicBezTo>
                  <a:pt x="15979" y="15586"/>
                  <a:pt x="16018" y="15488"/>
                  <a:pt x="16042" y="15415"/>
                </a:cubicBezTo>
                <a:cubicBezTo>
                  <a:pt x="16047" y="15400"/>
                  <a:pt x="16047" y="15304"/>
                  <a:pt x="16055" y="15291"/>
                </a:cubicBezTo>
                <a:cubicBezTo>
                  <a:pt x="16083" y="15241"/>
                  <a:pt x="16123" y="15281"/>
                  <a:pt x="16152" y="15295"/>
                </a:cubicBezTo>
                <a:cubicBezTo>
                  <a:pt x="16221" y="15328"/>
                  <a:pt x="16271" y="15413"/>
                  <a:pt x="16335" y="15433"/>
                </a:cubicBezTo>
                <a:cubicBezTo>
                  <a:pt x="16408" y="15456"/>
                  <a:pt x="16487" y="15396"/>
                  <a:pt x="16559" y="15427"/>
                </a:cubicBezTo>
                <a:cubicBezTo>
                  <a:pt x="16630" y="15458"/>
                  <a:pt x="16681" y="15600"/>
                  <a:pt x="16744" y="15437"/>
                </a:cubicBezTo>
                <a:cubicBezTo>
                  <a:pt x="16784" y="15335"/>
                  <a:pt x="16794" y="15095"/>
                  <a:pt x="16807" y="14968"/>
                </a:cubicBezTo>
                <a:cubicBezTo>
                  <a:pt x="16823" y="14822"/>
                  <a:pt x="16817" y="14717"/>
                  <a:pt x="16791" y="14581"/>
                </a:cubicBezTo>
                <a:cubicBezTo>
                  <a:pt x="16752" y="14373"/>
                  <a:pt x="16749" y="14334"/>
                  <a:pt x="16790" y="14136"/>
                </a:cubicBezTo>
                <a:cubicBezTo>
                  <a:pt x="16812" y="14034"/>
                  <a:pt x="16835" y="13937"/>
                  <a:pt x="16854" y="13827"/>
                </a:cubicBezTo>
                <a:cubicBezTo>
                  <a:pt x="16889" y="13628"/>
                  <a:pt x="16924" y="13181"/>
                  <a:pt x="17013" y="13047"/>
                </a:cubicBezTo>
                <a:cubicBezTo>
                  <a:pt x="17107" y="12902"/>
                  <a:pt x="17268" y="13152"/>
                  <a:pt x="17356" y="13194"/>
                </a:cubicBezTo>
                <a:cubicBezTo>
                  <a:pt x="17399" y="13213"/>
                  <a:pt x="17435" y="13192"/>
                  <a:pt x="17466" y="13152"/>
                </a:cubicBezTo>
                <a:cubicBezTo>
                  <a:pt x="17539" y="13059"/>
                  <a:pt x="17588" y="12850"/>
                  <a:pt x="17650" y="12726"/>
                </a:cubicBezTo>
                <a:cubicBezTo>
                  <a:pt x="17760" y="12508"/>
                  <a:pt x="17908" y="12610"/>
                  <a:pt x="18020" y="12397"/>
                </a:cubicBezTo>
                <a:cubicBezTo>
                  <a:pt x="18053" y="12334"/>
                  <a:pt x="18087" y="12241"/>
                  <a:pt x="18114" y="12165"/>
                </a:cubicBezTo>
                <a:cubicBezTo>
                  <a:pt x="18149" y="12066"/>
                  <a:pt x="18156" y="11928"/>
                  <a:pt x="18193" y="11833"/>
                </a:cubicBezTo>
                <a:cubicBezTo>
                  <a:pt x="18227" y="11744"/>
                  <a:pt x="18323" y="11662"/>
                  <a:pt x="18370" y="11737"/>
                </a:cubicBezTo>
                <a:cubicBezTo>
                  <a:pt x="18395" y="11775"/>
                  <a:pt x="18396" y="11819"/>
                  <a:pt x="18408" y="11871"/>
                </a:cubicBezTo>
                <a:cubicBezTo>
                  <a:pt x="18429" y="11962"/>
                  <a:pt x="18449" y="12005"/>
                  <a:pt x="18474" y="12086"/>
                </a:cubicBezTo>
                <a:cubicBezTo>
                  <a:pt x="18505" y="12188"/>
                  <a:pt x="18516" y="12342"/>
                  <a:pt x="18532" y="12462"/>
                </a:cubicBezTo>
                <a:cubicBezTo>
                  <a:pt x="18557" y="12643"/>
                  <a:pt x="18584" y="12733"/>
                  <a:pt x="18633" y="12881"/>
                </a:cubicBezTo>
                <a:cubicBezTo>
                  <a:pt x="18652" y="12940"/>
                  <a:pt x="18711" y="13049"/>
                  <a:pt x="18722" y="13108"/>
                </a:cubicBezTo>
                <a:cubicBezTo>
                  <a:pt x="18738" y="13192"/>
                  <a:pt x="18721" y="13260"/>
                  <a:pt x="18726" y="13344"/>
                </a:cubicBezTo>
                <a:cubicBezTo>
                  <a:pt x="18734" y="13459"/>
                  <a:pt x="18756" y="13664"/>
                  <a:pt x="18782" y="13752"/>
                </a:cubicBezTo>
                <a:cubicBezTo>
                  <a:pt x="18792" y="13783"/>
                  <a:pt x="18810" y="13819"/>
                  <a:pt x="18830" y="13854"/>
                </a:cubicBezTo>
                <a:cubicBezTo>
                  <a:pt x="18830" y="13765"/>
                  <a:pt x="18826" y="13679"/>
                  <a:pt x="18817" y="13594"/>
                </a:cubicBezTo>
                <a:cubicBezTo>
                  <a:pt x="18796" y="13417"/>
                  <a:pt x="18776" y="13468"/>
                  <a:pt x="18869" y="13415"/>
                </a:cubicBezTo>
                <a:cubicBezTo>
                  <a:pt x="18889" y="13403"/>
                  <a:pt x="18895" y="13354"/>
                  <a:pt x="18918" y="13342"/>
                </a:cubicBezTo>
                <a:cubicBezTo>
                  <a:pt x="18946" y="13326"/>
                  <a:pt x="18984" y="13346"/>
                  <a:pt x="19013" y="13346"/>
                </a:cubicBezTo>
                <a:cubicBezTo>
                  <a:pt x="19101" y="13347"/>
                  <a:pt x="19189" y="13346"/>
                  <a:pt x="19278" y="13346"/>
                </a:cubicBezTo>
                <a:cubicBezTo>
                  <a:pt x="19363" y="13346"/>
                  <a:pt x="19507" y="13415"/>
                  <a:pt x="19586" y="13333"/>
                </a:cubicBezTo>
                <a:cubicBezTo>
                  <a:pt x="19603" y="13130"/>
                  <a:pt x="19577" y="13063"/>
                  <a:pt x="19633" y="12911"/>
                </a:cubicBezTo>
                <a:cubicBezTo>
                  <a:pt x="19678" y="12790"/>
                  <a:pt x="19723" y="12639"/>
                  <a:pt x="19758" y="12499"/>
                </a:cubicBezTo>
                <a:cubicBezTo>
                  <a:pt x="19796" y="12344"/>
                  <a:pt x="19778" y="12165"/>
                  <a:pt x="19780" y="11993"/>
                </a:cubicBezTo>
                <a:cubicBezTo>
                  <a:pt x="19783" y="11800"/>
                  <a:pt x="19803" y="11582"/>
                  <a:pt x="19828" y="11412"/>
                </a:cubicBezTo>
                <a:cubicBezTo>
                  <a:pt x="19850" y="11262"/>
                  <a:pt x="19874" y="11197"/>
                  <a:pt x="19940" y="11180"/>
                </a:cubicBezTo>
                <a:cubicBezTo>
                  <a:pt x="19976" y="11171"/>
                  <a:pt x="20017" y="11203"/>
                  <a:pt x="20053" y="11185"/>
                </a:cubicBezTo>
                <a:cubicBezTo>
                  <a:pt x="20086" y="11167"/>
                  <a:pt x="20100" y="11118"/>
                  <a:pt x="20130" y="11100"/>
                </a:cubicBezTo>
                <a:cubicBezTo>
                  <a:pt x="20200" y="11060"/>
                  <a:pt x="20288" y="11158"/>
                  <a:pt x="20356" y="11107"/>
                </a:cubicBezTo>
                <a:cubicBezTo>
                  <a:pt x="20444" y="11044"/>
                  <a:pt x="20442" y="10744"/>
                  <a:pt x="20490" y="10596"/>
                </a:cubicBezTo>
                <a:cubicBezTo>
                  <a:pt x="20581" y="10312"/>
                  <a:pt x="20777" y="10331"/>
                  <a:pt x="20912" y="10331"/>
                </a:cubicBezTo>
                <a:cubicBezTo>
                  <a:pt x="20965" y="10331"/>
                  <a:pt x="21106" y="10269"/>
                  <a:pt x="21154" y="10343"/>
                </a:cubicBezTo>
                <a:cubicBezTo>
                  <a:pt x="21226" y="10452"/>
                  <a:pt x="21154" y="10733"/>
                  <a:pt x="21198" y="10876"/>
                </a:cubicBezTo>
                <a:cubicBezTo>
                  <a:pt x="21236" y="10998"/>
                  <a:pt x="21331" y="10971"/>
                  <a:pt x="21370" y="10856"/>
                </a:cubicBezTo>
                <a:cubicBezTo>
                  <a:pt x="21431" y="10674"/>
                  <a:pt x="21350" y="10503"/>
                  <a:pt x="21341" y="10331"/>
                </a:cubicBezTo>
                <a:cubicBezTo>
                  <a:pt x="21334" y="10185"/>
                  <a:pt x="21374" y="9970"/>
                  <a:pt x="21391" y="9828"/>
                </a:cubicBezTo>
                <a:cubicBezTo>
                  <a:pt x="21413" y="9642"/>
                  <a:pt x="21474" y="9568"/>
                  <a:pt x="21497" y="9388"/>
                </a:cubicBezTo>
                <a:cubicBezTo>
                  <a:pt x="21509" y="9292"/>
                  <a:pt x="21509" y="9159"/>
                  <a:pt x="21500" y="9062"/>
                </a:cubicBezTo>
                <a:cubicBezTo>
                  <a:pt x="21498" y="9033"/>
                  <a:pt x="21478" y="9017"/>
                  <a:pt x="21477" y="9000"/>
                </a:cubicBezTo>
                <a:cubicBezTo>
                  <a:pt x="21473" y="8911"/>
                  <a:pt x="21479" y="8911"/>
                  <a:pt x="21486" y="8825"/>
                </a:cubicBezTo>
                <a:cubicBezTo>
                  <a:pt x="21502" y="8635"/>
                  <a:pt x="21502" y="8449"/>
                  <a:pt x="21502" y="8247"/>
                </a:cubicBezTo>
                <a:close/>
              </a:path>
            </a:pathLst>
          </a:custGeom>
          <a:solidFill>
            <a:srgbClr val="BEBEBD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8" name="Shape">
            <a:extLst>
              <a:ext uri="{FF2B5EF4-FFF2-40B4-BE49-F238E27FC236}">
                <a16:creationId xmlns:a16="http://schemas.microsoft.com/office/drawing/2014/main" id="{AD2156FE-F2E7-4E22-BE5E-22152F060762}"/>
              </a:ext>
            </a:extLst>
          </p:cNvPr>
          <p:cNvSpPr/>
          <p:nvPr/>
        </p:nvSpPr>
        <p:spPr>
          <a:xfrm>
            <a:off x="7058424" y="2115778"/>
            <a:ext cx="1105761" cy="1107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575" extrusionOk="0">
                <a:moveTo>
                  <a:pt x="21454" y="4927"/>
                </a:moveTo>
                <a:cubicBezTo>
                  <a:pt x="21403" y="4898"/>
                  <a:pt x="21332" y="4939"/>
                  <a:pt x="21283" y="4916"/>
                </a:cubicBezTo>
                <a:cubicBezTo>
                  <a:pt x="21100" y="4825"/>
                  <a:pt x="21194" y="4604"/>
                  <a:pt x="20983" y="4916"/>
                </a:cubicBezTo>
                <a:cubicBezTo>
                  <a:pt x="20964" y="4839"/>
                  <a:pt x="20920" y="4717"/>
                  <a:pt x="20820" y="4717"/>
                </a:cubicBezTo>
                <a:cubicBezTo>
                  <a:pt x="20721" y="4717"/>
                  <a:pt x="20529" y="4914"/>
                  <a:pt x="20495" y="4691"/>
                </a:cubicBezTo>
                <a:cubicBezTo>
                  <a:pt x="20493" y="4698"/>
                  <a:pt x="20498" y="4736"/>
                  <a:pt x="20481" y="4734"/>
                </a:cubicBezTo>
                <a:cubicBezTo>
                  <a:pt x="20408" y="4728"/>
                  <a:pt x="20357" y="4411"/>
                  <a:pt x="20338" y="4335"/>
                </a:cubicBezTo>
                <a:cubicBezTo>
                  <a:pt x="20302" y="4190"/>
                  <a:pt x="20626" y="4171"/>
                  <a:pt x="20539" y="3969"/>
                </a:cubicBezTo>
                <a:cubicBezTo>
                  <a:pt x="20561" y="4020"/>
                  <a:pt x="20100" y="3919"/>
                  <a:pt x="20070" y="3922"/>
                </a:cubicBezTo>
                <a:cubicBezTo>
                  <a:pt x="20006" y="3926"/>
                  <a:pt x="20111" y="4059"/>
                  <a:pt x="19926" y="4004"/>
                </a:cubicBezTo>
                <a:cubicBezTo>
                  <a:pt x="19876" y="3989"/>
                  <a:pt x="19818" y="3954"/>
                  <a:pt x="19793" y="3905"/>
                </a:cubicBezTo>
                <a:cubicBezTo>
                  <a:pt x="19766" y="3849"/>
                  <a:pt x="19623" y="3609"/>
                  <a:pt x="19595" y="3603"/>
                </a:cubicBezTo>
                <a:cubicBezTo>
                  <a:pt x="19517" y="3585"/>
                  <a:pt x="19511" y="3693"/>
                  <a:pt x="19418" y="3671"/>
                </a:cubicBezTo>
                <a:cubicBezTo>
                  <a:pt x="19402" y="3667"/>
                  <a:pt x="19385" y="3661"/>
                  <a:pt x="19369" y="3658"/>
                </a:cubicBezTo>
                <a:cubicBezTo>
                  <a:pt x="19315" y="3644"/>
                  <a:pt x="19165" y="3584"/>
                  <a:pt x="19112" y="3629"/>
                </a:cubicBezTo>
                <a:cubicBezTo>
                  <a:pt x="19080" y="3658"/>
                  <a:pt x="19037" y="3699"/>
                  <a:pt x="18995" y="3640"/>
                </a:cubicBezTo>
                <a:cubicBezTo>
                  <a:pt x="18976" y="3613"/>
                  <a:pt x="18997" y="3472"/>
                  <a:pt x="18962" y="3474"/>
                </a:cubicBezTo>
                <a:cubicBezTo>
                  <a:pt x="18921" y="3475"/>
                  <a:pt x="18851" y="3521"/>
                  <a:pt x="18839" y="3561"/>
                </a:cubicBezTo>
                <a:cubicBezTo>
                  <a:pt x="18778" y="3772"/>
                  <a:pt x="18736" y="3849"/>
                  <a:pt x="18532" y="3719"/>
                </a:cubicBezTo>
                <a:cubicBezTo>
                  <a:pt x="18464" y="3676"/>
                  <a:pt x="18224" y="3547"/>
                  <a:pt x="18320" y="3752"/>
                </a:cubicBezTo>
                <a:cubicBezTo>
                  <a:pt x="18192" y="3676"/>
                  <a:pt x="18092" y="3851"/>
                  <a:pt x="17982" y="3939"/>
                </a:cubicBezTo>
                <a:cubicBezTo>
                  <a:pt x="17999" y="3942"/>
                  <a:pt x="18029" y="3942"/>
                  <a:pt x="18039" y="3960"/>
                </a:cubicBezTo>
                <a:cubicBezTo>
                  <a:pt x="18061" y="3998"/>
                  <a:pt x="17836" y="4085"/>
                  <a:pt x="17795" y="4089"/>
                </a:cubicBezTo>
                <a:cubicBezTo>
                  <a:pt x="17742" y="4094"/>
                  <a:pt x="17557" y="4011"/>
                  <a:pt x="17607" y="4007"/>
                </a:cubicBezTo>
                <a:cubicBezTo>
                  <a:pt x="17524" y="4014"/>
                  <a:pt x="17463" y="4089"/>
                  <a:pt x="17382" y="4089"/>
                </a:cubicBezTo>
                <a:cubicBezTo>
                  <a:pt x="17319" y="4089"/>
                  <a:pt x="17171" y="4087"/>
                  <a:pt x="17134" y="4153"/>
                </a:cubicBezTo>
                <a:cubicBezTo>
                  <a:pt x="17104" y="4206"/>
                  <a:pt x="17006" y="4236"/>
                  <a:pt x="16999" y="4284"/>
                </a:cubicBezTo>
                <a:cubicBezTo>
                  <a:pt x="16991" y="4337"/>
                  <a:pt x="17020" y="4378"/>
                  <a:pt x="16991" y="4427"/>
                </a:cubicBezTo>
                <a:cubicBezTo>
                  <a:pt x="16938" y="4517"/>
                  <a:pt x="17190" y="4656"/>
                  <a:pt x="17082" y="4727"/>
                </a:cubicBezTo>
                <a:cubicBezTo>
                  <a:pt x="16970" y="4802"/>
                  <a:pt x="16848" y="4834"/>
                  <a:pt x="16709" y="4816"/>
                </a:cubicBezTo>
                <a:cubicBezTo>
                  <a:pt x="16639" y="4806"/>
                  <a:pt x="16294" y="4714"/>
                  <a:pt x="16258" y="4775"/>
                </a:cubicBezTo>
                <a:cubicBezTo>
                  <a:pt x="16214" y="4849"/>
                  <a:pt x="15969" y="4800"/>
                  <a:pt x="15896" y="4790"/>
                </a:cubicBezTo>
                <a:cubicBezTo>
                  <a:pt x="15693" y="4764"/>
                  <a:pt x="15631" y="4771"/>
                  <a:pt x="15531" y="4581"/>
                </a:cubicBezTo>
                <a:cubicBezTo>
                  <a:pt x="15481" y="4486"/>
                  <a:pt x="15398" y="4455"/>
                  <a:pt x="15394" y="4315"/>
                </a:cubicBezTo>
                <a:cubicBezTo>
                  <a:pt x="15318" y="4342"/>
                  <a:pt x="15168" y="4419"/>
                  <a:pt x="15089" y="4387"/>
                </a:cubicBezTo>
                <a:cubicBezTo>
                  <a:pt x="14938" y="4324"/>
                  <a:pt x="14720" y="3971"/>
                  <a:pt x="14532" y="3940"/>
                </a:cubicBezTo>
                <a:cubicBezTo>
                  <a:pt x="14463" y="3928"/>
                  <a:pt x="14369" y="3924"/>
                  <a:pt x="14312" y="3973"/>
                </a:cubicBezTo>
                <a:cubicBezTo>
                  <a:pt x="14288" y="3993"/>
                  <a:pt x="14156" y="3918"/>
                  <a:pt x="14100" y="3941"/>
                </a:cubicBezTo>
                <a:cubicBezTo>
                  <a:pt x="14024" y="3972"/>
                  <a:pt x="14000" y="4077"/>
                  <a:pt x="13920" y="4091"/>
                </a:cubicBezTo>
                <a:cubicBezTo>
                  <a:pt x="13818" y="4109"/>
                  <a:pt x="13799" y="4037"/>
                  <a:pt x="13723" y="4018"/>
                </a:cubicBezTo>
                <a:cubicBezTo>
                  <a:pt x="13565" y="3977"/>
                  <a:pt x="13294" y="4071"/>
                  <a:pt x="13358" y="4255"/>
                </a:cubicBezTo>
                <a:cubicBezTo>
                  <a:pt x="13436" y="4478"/>
                  <a:pt x="13070" y="4377"/>
                  <a:pt x="13106" y="4545"/>
                </a:cubicBezTo>
                <a:cubicBezTo>
                  <a:pt x="13125" y="4639"/>
                  <a:pt x="13060" y="4623"/>
                  <a:pt x="12988" y="4591"/>
                </a:cubicBezTo>
                <a:cubicBezTo>
                  <a:pt x="12991" y="4592"/>
                  <a:pt x="12855" y="4642"/>
                  <a:pt x="12827" y="4641"/>
                </a:cubicBezTo>
                <a:cubicBezTo>
                  <a:pt x="12757" y="4638"/>
                  <a:pt x="12662" y="4629"/>
                  <a:pt x="12602" y="4676"/>
                </a:cubicBezTo>
                <a:cubicBezTo>
                  <a:pt x="12579" y="4695"/>
                  <a:pt x="12564" y="4749"/>
                  <a:pt x="12547" y="4759"/>
                </a:cubicBezTo>
                <a:cubicBezTo>
                  <a:pt x="12611" y="4721"/>
                  <a:pt x="12257" y="4423"/>
                  <a:pt x="12258" y="4424"/>
                </a:cubicBezTo>
                <a:cubicBezTo>
                  <a:pt x="12206" y="4333"/>
                  <a:pt x="12198" y="4326"/>
                  <a:pt x="12217" y="4209"/>
                </a:cubicBezTo>
                <a:cubicBezTo>
                  <a:pt x="12248" y="4021"/>
                  <a:pt x="12122" y="4059"/>
                  <a:pt x="12058" y="3917"/>
                </a:cubicBezTo>
                <a:cubicBezTo>
                  <a:pt x="12010" y="3811"/>
                  <a:pt x="12259" y="3784"/>
                  <a:pt x="12315" y="3762"/>
                </a:cubicBezTo>
                <a:cubicBezTo>
                  <a:pt x="12359" y="3746"/>
                  <a:pt x="12563" y="3575"/>
                  <a:pt x="12469" y="3528"/>
                </a:cubicBezTo>
                <a:cubicBezTo>
                  <a:pt x="12284" y="3436"/>
                  <a:pt x="12183" y="3696"/>
                  <a:pt x="12056" y="3678"/>
                </a:cubicBezTo>
                <a:cubicBezTo>
                  <a:pt x="11899" y="3656"/>
                  <a:pt x="11728" y="3675"/>
                  <a:pt x="11568" y="3603"/>
                </a:cubicBezTo>
                <a:cubicBezTo>
                  <a:pt x="11339" y="3499"/>
                  <a:pt x="11213" y="3399"/>
                  <a:pt x="10945" y="3433"/>
                </a:cubicBezTo>
                <a:cubicBezTo>
                  <a:pt x="10833" y="3447"/>
                  <a:pt x="10724" y="3332"/>
                  <a:pt x="10631" y="3340"/>
                </a:cubicBezTo>
                <a:cubicBezTo>
                  <a:pt x="10578" y="3345"/>
                  <a:pt x="10518" y="3404"/>
                  <a:pt x="10465" y="3417"/>
                </a:cubicBezTo>
                <a:cubicBezTo>
                  <a:pt x="10378" y="3438"/>
                  <a:pt x="10267" y="3304"/>
                  <a:pt x="10177" y="3398"/>
                </a:cubicBezTo>
                <a:cubicBezTo>
                  <a:pt x="10114" y="3463"/>
                  <a:pt x="10181" y="3609"/>
                  <a:pt x="10140" y="3650"/>
                </a:cubicBezTo>
                <a:cubicBezTo>
                  <a:pt x="10096" y="3694"/>
                  <a:pt x="9658" y="3653"/>
                  <a:pt x="9657" y="3646"/>
                </a:cubicBezTo>
                <a:cubicBezTo>
                  <a:pt x="9670" y="3711"/>
                  <a:pt x="9709" y="3699"/>
                  <a:pt x="9655" y="3753"/>
                </a:cubicBezTo>
                <a:cubicBezTo>
                  <a:pt x="9619" y="3790"/>
                  <a:pt x="9551" y="3732"/>
                  <a:pt x="9511" y="3758"/>
                </a:cubicBezTo>
                <a:cubicBezTo>
                  <a:pt x="9485" y="3783"/>
                  <a:pt x="9458" y="3806"/>
                  <a:pt x="9430" y="3828"/>
                </a:cubicBezTo>
                <a:cubicBezTo>
                  <a:pt x="9367" y="3872"/>
                  <a:pt x="9368" y="3920"/>
                  <a:pt x="9333" y="3986"/>
                </a:cubicBezTo>
                <a:cubicBezTo>
                  <a:pt x="9297" y="4054"/>
                  <a:pt x="9230" y="3982"/>
                  <a:pt x="9168" y="3977"/>
                </a:cubicBezTo>
                <a:cubicBezTo>
                  <a:pt x="9017" y="3967"/>
                  <a:pt x="8771" y="3947"/>
                  <a:pt x="8702" y="3842"/>
                </a:cubicBezTo>
                <a:cubicBezTo>
                  <a:pt x="8668" y="3792"/>
                  <a:pt x="8664" y="3700"/>
                  <a:pt x="8643" y="3640"/>
                </a:cubicBezTo>
                <a:cubicBezTo>
                  <a:pt x="8610" y="3551"/>
                  <a:pt x="8458" y="3609"/>
                  <a:pt x="8476" y="3509"/>
                </a:cubicBezTo>
                <a:cubicBezTo>
                  <a:pt x="8500" y="3387"/>
                  <a:pt x="8733" y="3395"/>
                  <a:pt x="8801" y="3270"/>
                </a:cubicBezTo>
                <a:cubicBezTo>
                  <a:pt x="8853" y="3175"/>
                  <a:pt x="8826" y="3213"/>
                  <a:pt x="8770" y="3121"/>
                </a:cubicBezTo>
                <a:cubicBezTo>
                  <a:pt x="8753" y="3092"/>
                  <a:pt x="8739" y="3031"/>
                  <a:pt x="8717" y="3003"/>
                </a:cubicBezTo>
                <a:cubicBezTo>
                  <a:pt x="8683" y="2957"/>
                  <a:pt x="8658" y="3012"/>
                  <a:pt x="8626" y="3012"/>
                </a:cubicBezTo>
                <a:cubicBezTo>
                  <a:pt x="8577" y="3011"/>
                  <a:pt x="8522" y="2958"/>
                  <a:pt x="8492" y="2928"/>
                </a:cubicBezTo>
                <a:cubicBezTo>
                  <a:pt x="8443" y="2878"/>
                  <a:pt x="8507" y="2809"/>
                  <a:pt x="8560" y="2784"/>
                </a:cubicBezTo>
                <a:cubicBezTo>
                  <a:pt x="8610" y="2761"/>
                  <a:pt x="8758" y="2746"/>
                  <a:pt x="8717" y="2665"/>
                </a:cubicBezTo>
                <a:cubicBezTo>
                  <a:pt x="8699" y="2629"/>
                  <a:pt x="8518" y="2583"/>
                  <a:pt x="8551" y="2515"/>
                </a:cubicBezTo>
                <a:cubicBezTo>
                  <a:pt x="8558" y="2515"/>
                  <a:pt x="8564" y="2515"/>
                  <a:pt x="8571" y="2516"/>
                </a:cubicBezTo>
                <a:cubicBezTo>
                  <a:pt x="8766" y="2559"/>
                  <a:pt x="8498" y="1952"/>
                  <a:pt x="8492" y="1916"/>
                </a:cubicBezTo>
                <a:cubicBezTo>
                  <a:pt x="8479" y="1837"/>
                  <a:pt x="8341" y="1782"/>
                  <a:pt x="8301" y="1708"/>
                </a:cubicBezTo>
                <a:cubicBezTo>
                  <a:pt x="8266" y="1644"/>
                  <a:pt x="8281" y="1529"/>
                  <a:pt x="8238" y="1477"/>
                </a:cubicBezTo>
                <a:cubicBezTo>
                  <a:pt x="8183" y="1410"/>
                  <a:pt x="7954" y="1420"/>
                  <a:pt x="7967" y="1315"/>
                </a:cubicBezTo>
                <a:cubicBezTo>
                  <a:pt x="7981" y="1206"/>
                  <a:pt x="7773" y="1191"/>
                  <a:pt x="7702" y="1192"/>
                </a:cubicBezTo>
                <a:cubicBezTo>
                  <a:pt x="7610" y="1194"/>
                  <a:pt x="7479" y="1179"/>
                  <a:pt x="7407" y="1244"/>
                </a:cubicBezTo>
                <a:cubicBezTo>
                  <a:pt x="7337" y="1307"/>
                  <a:pt x="7335" y="1254"/>
                  <a:pt x="7280" y="1246"/>
                </a:cubicBezTo>
                <a:cubicBezTo>
                  <a:pt x="7129" y="1224"/>
                  <a:pt x="6848" y="1392"/>
                  <a:pt x="6735" y="1278"/>
                </a:cubicBezTo>
                <a:cubicBezTo>
                  <a:pt x="6666" y="1209"/>
                  <a:pt x="6543" y="1151"/>
                  <a:pt x="6524" y="1044"/>
                </a:cubicBezTo>
                <a:cubicBezTo>
                  <a:pt x="6497" y="892"/>
                  <a:pt x="6400" y="872"/>
                  <a:pt x="6279" y="790"/>
                </a:cubicBezTo>
                <a:cubicBezTo>
                  <a:pt x="6166" y="715"/>
                  <a:pt x="6185" y="672"/>
                  <a:pt x="6004" y="680"/>
                </a:cubicBezTo>
                <a:cubicBezTo>
                  <a:pt x="5876" y="685"/>
                  <a:pt x="5728" y="715"/>
                  <a:pt x="5608" y="654"/>
                </a:cubicBezTo>
                <a:cubicBezTo>
                  <a:pt x="5492" y="594"/>
                  <a:pt x="5160" y="275"/>
                  <a:pt x="5181" y="603"/>
                </a:cubicBezTo>
                <a:cubicBezTo>
                  <a:pt x="5190" y="748"/>
                  <a:pt x="4700" y="346"/>
                  <a:pt x="4648" y="316"/>
                </a:cubicBezTo>
                <a:cubicBezTo>
                  <a:pt x="4489" y="223"/>
                  <a:pt x="4321" y="69"/>
                  <a:pt x="4136" y="211"/>
                </a:cubicBezTo>
                <a:cubicBezTo>
                  <a:pt x="4051" y="277"/>
                  <a:pt x="4034" y="145"/>
                  <a:pt x="3953" y="115"/>
                </a:cubicBezTo>
                <a:cubicBezTo>
                  <a:pt x="3827" y="69"/>
                  <a:pt x="3695" y="42"/>
                  <a:pt x="3566" y="4"/>
                </a:cubicBezTo>
                <a:cubicBezTo>
                  <a:pt x="3495" y="-17"/>
                  <a:pt x="3438" y="52"/>
                  <a:pt x="3405" y="108"/>
                </a:cubicBezTo>
                <a:cubicBezTo>
                  <a:pt x="3332" y="229"/>
                  <a:pt x="3500" y="310"/>
                  <a:pt x="3387" y="424"/>
                </a:cubicBezTo>
                <a:cubicBezTo>
                  <a:pt x="3283" y="527"/>
                  <a:pt x="3174" y="632"/>
                  <a:pt x="3330" y="732"/>
                </a:cubicBezTo>
                <a:cubicBezTo>
                  <a:pt x="3392" y="771"/>
                  <a:pt x="3200" y="864"/>
                  <a:pt x="3170" y="903"/>
                </a:cubicBezTo>
                <a:cubicBezTo>
                  <a:pt x="3056" y="1047"/>
                  <a:pt x="3272" y="1007"/>
                  <a:pt x="3354" y="1009"/>
                </a:cubicBezTo>
                <a:cubicBezTo>
                  <a:pt x="3507" y="1014"/>
                  <a:pt x="3464" y="1267"/>
                  <a:pt x="3446" y="1356"/>
                </a:cubicBezTo>
                <a:cubicBezTo>
                  <a:pt x="3437" y="1398"/>
                  <a:pt x="3460" y="1572"/>
                  <a:pt x="3452" y="1574"/>
                </a:cubicBezTo>
                <a:cubicBezTo>
                  <a:pt x="3343" y="1597"/>
                  <a:pt x="3259" y="1556"/>
                  <a:pt x="3165" y="1515"/>
                </a:cubicBezTo>
                <a:cubicBezTo>
                  <a:pt x="3143" y="1505"/>
                  <a:pt x="3119" y="1498"/>
                  <a:pt x="3094" y="1491"/>
                </a:cubicBezTo>
                <a:cubicBezTo>
                  <a:pt x="3119" y="1531"/>
                  <a:pt x="3157" y="1550"/>
                  <a:pt x="3192" y="1581"/>
                </a:cubicBezTo>
                <a:cubicBezTo>
                  <a:pt x="3244" y="1627"/>
                  <a:pt x="3263" y="1659"/>
                  <a:pt x="3299" y="1717"/>
                </a:cubicBezTo>
                <a:cubicBezTo>
                  <a:pt x="3340" y="1783"/>
                  <a:pt x="3416" y="1811"/>
                  <a:pt x="3463" y="1872"/>
                </a:cubicBezTo>
                <a:cubicBezTo>
                  <a:pt x="3531" y="1960"/>
                  <a:pt x="3534" y="2090"/>
                  <a:pt x="3597" y="2188"/>
                </a:cubicBezTo>
                <a:cubicBezTo>
                  <a:pt x="3645" y="2265"/>
                  <a:pt x="3694" y="2374"/>
                  <a:pt x="3776" y="2417"/>
                </a:cubicBezTo>
                <a:cubicBezTo>
                  <a:pt x="3887" y="2475"/>
                  <a:pt x="4024" y="2405"/>
                  <a:pt x="4021" y="2579"/>
                </a:cubicBezTo>
                <a:cubicBezTo>
                  <a:pt x="4020" y="2647"/>
                  <a:pt x="4023" y="2690"/>
                  <a:pt x="3994" y="2752"/>
                </a:cubicBezTo>
                <a:cubicBezTo>
                  <a:pt x="3972" y="2798"/>
                  <a:pt x="3951" y="2844"/>
                  <a:pt x="3933" y="2896"/>
                </a:cubicBezTo>
                <a:cubicBezTo>
                  <a:pt x="3919" y="2939"/>
                  <a:pt x="3900" y="2990"/>
                  <a:pt x="3879" y="3037"/>
                </a:cubicBezTo>
                <a:cubicBezTo>
                  <a:pt x="3853" y="3092"/>
                  <a:pt x="3859" y="3138"/>
                  <a:pt x="3859" y="3199"/>
                </a:cubicBezTo>
                <a:cubicBezTo>
                  <a:pt x="3859" y="3252"/>
                  <a:pt x="3859" y="3306"/>
                  <a:pt x="3859" y="3360"/>
                </a:cubicBezTo>
                <a:cubicBezTo>
                  <a:pt x="3859" y="3419"/>
                  <a:pt x="3871" y="3462"/>
                  <a:pt x="3832" y="3496"/>
                </a:cubicBezTo>
                <a:cubicBezTo>
                  <a:pt x="3765" y="3556"/>
                  <a:pt x="3656" y="3512"/>
                  <a:pt x="3642" y="3629"/>
                </a:cubicBezTo>
                <a:cubicBezTo>
                  <a:pt x="3632" y="3718"/>
                  <a:pt x="3625" y="3847"/>
                  <a:pt x="3682" y="3913"/>
                </a:cubicBezTo>
                <a:cubicBezTo>
                  <a:pt x="3740" y="3980"/>
                  <a:pt x="3780" y="3995"/>
                  <a:pt x="3778" y="4088"/>
                </a:cubicBezTo>
                <a:cubicBezTo>
                  <a:pt x="3776" y="4145"/>
                  <a:pt x="3784" y="4188"/>
                  <a:pt x="3798" y="4244"/>
                </a:cubicBezTo>
                <a:cubicBezTo>
                  <a:pt x="3824" y="4346"/>
                  <a:pt x="3832" y="4425"/>
                  <a:pt x="3832" y="4533"/>
                </a:cubicBezTo>
                <a:cubicBezTo>
                  <a:pt x="3832" y="4591"/>
                  <a:pt x="3829" y="4650"/>
                  <a:pt x="3832" y="4708"/>
                </a:cubicBezTo>
                <a:cubicBezTo>
                  <a:pt x="3835" y="4783"/>
                  <a:pt x="3850" y="4770"/>
                  <a:pt x="3915" y="4788"/>
                </a:cubicBezTo>
                <a:cubicBezTo>
                  <a:pt x="3938" y="4795"/>
                  <a:pt x="3941" y="4812"/>
                  <a:pt x="3965" y="4818"/>
                </a:cubicBezTo>
                <a:cubicBezTo>
                  <a:pt x="3978" y="4821"/>
                  <a:pt x="4010" y="4809"/>
                  <a:pt x="4023" y="4814"/>
                </a:cubicBezTo>
                <a:cubicBezTo>
                  <a:pt x="4066" y="4833"/>
                  <a:pt x="4052" y="4909"/>
                  <a:pt x="4041" y="4951"/>
                </a:cubicBezTo>
                <a:cubicBezTo>
                  <a:pt x="4026" y="5008"/>
                  <a:pt x="4028" y="5054"/>
                  <a:pt x="4021" y="5113"/>
                </a:cubicBezTo>
                <a:cubicBezTo>
                  <a:pt x="4016" y="5156"/>
                  <a:pt x="3997" y="5176"/>
                  <a:pt x="3993" y="5220"/>
                </a:cubicBezTo>
                <a:cubicBezTo>
                  <a:pt x="3988" y="5264"/>
                  <a:pt x="4005" y="5314"/>
                  <a:pt x="3995" y="5357"/>
                </a:cubicBezTo>
                <a:cubicBezTo>
                  <a:pt x="3986" y="5393"/>
                  <a:pt x="3957" y="5434"/>
                  <a:pt x="3946" y="5469"/>
                </a:cubicBezTo>
                <a:cubicBezTo>
                  <a:pt x="3929" y="5523"/>
                  <a:pt x="3910" y="5575"/>
                  <a:pt x="3885" y="5625"/>
                </a:cubicBezTo>
                <a:cubicBezTo>
                  <a:pt x="3873" y="5651"/>
                  <a:pt x="3845" y="5686"/>
                  <a:pt x="3838" y="5711"/>
                </a:cubicBezTo>
                <a:cubicBezTo>
                  <a:pt x="3824" y="5759"/>
                  <a:pt x="3842" y="5808"/>
                  <a:pt x="3819" y="5854"/>
                </a:cubicBezTo>
                <a:cubicBezTo>
                  <a:pt x="3794" y="5907"/>
                  <a:pt x="3773" y="5934"/>
                  <a:pt x="3758" y="5996"/>
                </a:cubicBezTo>
                <a:cubicBezTo>
                  <a:pt x="3730" y="6107"/>
                  <a:pt x="3696" y="6211"/>
                  <a:pt x="3697" y="6325"/>
                </a:cubicBezTo>
                <a:cubicBezTo>
                  <a:pt x="3698" y="6430"/>
                  <a:pt x="3695" y="6522"/>
                  <a:pt x="3671" y="6621"/>
                </a:cubicBezTo>
                <a:cubicBezTo>
                  <a:pt x="3660" y="6669"/>
                  <a:pt x="3633" y="6721"/>
                  <a:pt x="3622" y="6762"/>
                </a:cubicBezTo>
                <a:cubicBezTo>
                  <a:pt x="3613" y="6799"/>
                  <a:pt x="3596" y="6828"/>
                  <a:pt x="3588" y="6862"/>
                </a:cubicBezTo>
                <a:cubicBezTo>
                  <a:pt x="3577" y="6912"/>
                  <a:pt x="3594" y="6969"/>
                  <a:pt x="3583" y="7019"/>
                </a:cubicBezTo>
                <a:cubicBezTo>
                  <a:pt x="3582" y="7028"/>
                  <a:pt x="3564" y="7037"/>
                  <a:pt x="3561" y="7050"/>
                </a:cubicBezTo>
                <a:cubicBezTo>
                  <a:pt x="3553" y="7082"/>
                  <a:pt x="3564" y="7119"/>
                  <a:pt x="3557" y="7153"/>
                </a:cubicBezTo>
                <a:cubicBezTo>
                  <a:pt x="3540" y="7230"/>
                  <a:pt x="3507" y="7268"/>
                  <a:pt x="3509" y="7349"/>
                </a:cubicBezTo>
                <a:cubicBezTo>
                  <a:pt x="3509" y="7393"/>
                  <a:pt x="3516" y="7441"/>
                  <a:pt x="3503" y="7483"/>
                </a:cubicBezTo>
                <a:cubicBezTo>
                  <a:pt x="3476" y="7577"/>
                  <a:pt x="3381" y="7634"/>
                  <a:pt x="3340" y="7720"/>
                </a:cubicBezTo>
                <a:cubicBezTo>
                  <a:pt x="3297" y="7809"/>
                  <a:pt x="3325" y="7915"/>
                  <a:pt x="3345" y="8009"/>
                </a:cubicBezTo>
                <a:cubicBezTo>
                  <a:pt x="3367" y="8115"/>
                  <a:pt x="3296" y="8186"/>
                  <a:pt x="3220" y="8245"/>
                </a:cubicBezTo>
                <a:cubicBezTo>
                  <a:pt x="3180" y="8275"/>
                  <a:pt x="3138" y="8288"/>
                  <a:pt x="3097" y="8311"/>
                </a:cubicBezTo>
                <a:cubicBezTo>
                  <a:pt x="3064" y="8331"/>
                  <a:pt x="3034" y="8363"/>
                  <a:pt x="2998" y="8380"/>
                </a:cubicBezTo>
                <a:cubicBezTo>
                  <a:pt x="2940" y="8408"/>
                  <a:pt x="2855" y="8435"/>
                  <a:pt x="2833" y="8506"/>
                </a:cubicBezTo>
                <a:cubicBezTo>
                  <a:pt x="2821" y="8547"/>
                  <a:pt x="2830" y="8628"/>
                  <a:pt x="2841" y="8669"/>
                </a:cubicBezTo>
                <a:cubicBezTo>
                  <a:pt x="2849" y="8701"/>
                  <a:pt x="2861" y="8715"/>
                  <a:pt x="2863" y="8750"/>
                </a:cubicBezTo>
                <a:cubicBezTo>
                  <a:pt x="2864" y="8774"/>
                  <a:pt x="2854" y="8810"/>
                  <a:pt x="2861" y="8832"/>
                </a:cubicBezTo>
                <a:cubicBezTo>
                  <a:pt x="2871" y="8866"/>
                  <a:pt x="2907" y="8875"/>
                  <a:pt x="2918" y="8910"/>
                </a:cubicBezTo>
                <a:cubicBezTo>
                  <a:pt x="2925" y="8934"/>
                  <a:pt x="2915" y="8966"/>
                  <a:pt x="2922" y="8992"/>
                </a:cubicBezTo>
                <a:cubicBezTo>
                  <a:pt x="2927" y="9012"/>
                  <a:pt x="2941" y="9023"/>
                  <a:pt x="2945" y="9046"/>
                </a:cubicBezTo>
                <a:cubicBezTo>
                  <a:pt x="2960" y="9134"/>
                  <a:pt x="2952" y="9303"/>
                  <a:pt x="2891" y="9370"/>
                </a:cubicBezTo>
                <a:cubicBezTo>
                  <a:pt x="2836" y="9432"/>
                  <a:pt x="2739" y="9442"/>
                  <a:pt x="2674" y="9476"/>
                </a:cubicBezTo>
                <a:cubicBezTo>
                  <a:pt x="2653" y="9488"/>
                  <a:pt x="2602" y="9505"/>
                  <a:pt x="2596" y="9537"/>
                </a:cubicBezTo>
                <a:cubicBezTo>
                  <a:pt x="2592" y="9562"/>
                  <a:pt x="2613" y="9575"/>
                  <a:pt x="2617" y="9598"/>
                </a:cubicBezTo>
                <a:cubicBezTo>
                  <a:pt x="2623" y="9629"/>
                  <a:pt x="2634" y="9719"/>
                  <a:pt x="2621" y="9748"/>
                </a:cubicBezTo>
                <a:cubicBezTo>
                  <a:pt x="2597" y="9803"/>
                  <a:pt x="2406" y="9774"/>
                  <a:pt x="2348" y="9773"/>
                </a:cubicBezTo>
                <a:cubicBezTo>
                  <a:pt x="2277" y="9773"/>
                  <a:pt x="2066" y="9808"/>
                  <a:pt x="2078" y="9909"/>
                </a:cubicBezTo>
                <a:cubicBezTo>
                  <a:pt x="2081" y="9932"/>
                  <a:pt x="2101" y="9931"/>
                  <a:pt x="2105" y="9951"/>
                </a:cubicBezTo>
                <a:cubicBezTo>
                  <a:pt x="2109" y="9972"/>
                  <a:pt x="2107" y="9993"/>
                  <a:pt x="2107" y="10016"/>
                </a:cubicBezTo>
                <a:cubicBezTo>
                  <a:pt x="2107" y="10056"/>
                  <a:pt x="2121" y="10126"/>
                  <a:pt x="2105" y="10162"/>
                </a:cubicBezTo>
                <a:cubicBezTo>
                  <a:pt x="2088" y="10199"/>
                  <a:pt x="2034" y="10218"/>
                  <a:pt x="2000" y="10238"/>
                </a:cubicBezTo>
                <a:cubicBezTo>
                  <a:pt x="1960" y="10262"/>
                  <a:pt x="1937" y="10281"/>
                  <a:pt x="1892" y="10286"/>
                </a:cubicBezTo>
                <a:cubicBezTo>
                  <a:pt x="1796" y="10298"/>
                  <a:pt x="1698" y="10266"/>
                  <a:pt x="1608" y="10314"/>
                </a:cubicBezTo>
                <a:cubicBezTo>
                  <a:pt x="1574" y="10333"/>
                  <a:pt x="1553" y="10351"/>
                  <a:pt x="1533" y="10387"/>
                </a:cubicBezTo>
                <a:cubicBezTo>
                  <a:pt x="1526" y="10399"/>
                  <a:pt x="1517" y="10431"/>
                  <a:pt x="1509" y="10441"/>
                </a:cubicBezTo>
                <a:cubicBezTo>
                  <a:pt x="1489" y="10465"/>
                  <a:pt x="1461" y="10485"/>
                  <a:pt x="1433" y="10505"/>
                </a:cubicBezTo>
                <a:cubicBezTo>
                  <a:pt x="1413" y="10521"/>
                  <a:pt x="1393" y="10536"/>
                  <a:pt x="1377" y="10556"/>
                </a:cubicBezTo>
                <a:cubicBezTo>
                  <a:pt x="1339" y="10601"/>
                  <a:pt x="1334" y="10623"/>
                  <a:pt x="1318" y="10677"/>
                </a:cubicBezTo>
                <a:cubicBezTo>
                  <a:pt x="1300" y="10739"/>
                  <a:pt x="1236" y="10806"/>
                  <a:pt x="1190" y="10852"/>
                </a:cubicBezTo>
                <a:cubicBezTo>
                  <a:pt x="1096" y="10870"/>
                  <a:pt x="1017" y="11053"/>
                  <a:pt x="1039" y="11121"/>
                </a:cubicBezTo>
                <a:cubicBezTo>
                  <a:pt x="1053" y="11163"/>
                  <a:pt x="1122" y="11226"/>
                  <a:pt x="1155" y="11262"/>
                </a:cubicBezTo>
                <a:cubicBezTo>
                  <a:pt x="1205" y="11314"/>
                  <a:pt x="1218" y="11351"/>
                  <a:pt x="1244" y="11418"/>
                </a:cubicBezTo>
                <a:cubicBezTo>
                  <a:pt x="1260" y="11460"/>
                  <a:pt x="1263" y="11527"/>
                  <a:pt x="1270" y="11591"/>
                </a:cubicBezTo>
                <a:cubicBezTo>
                  <a:pt x="1281" y="11677"/>
                  <a:pt x="1301" y="11758"/>
                  <a:pt x="1378" y="11769"/>
                </a:cubicBezTo>
                <a:cubicBezTo>
                  <a:pt x="1449" y="11778"/>
                  <a:pt x="1502" y="11752"/>
                  <a:pt x="1567" y="11740"/>
                </a:cubicBezTo>
                <a:cubicBezTo>
                  <a:pt x="1602" y="11733"/>
                  <a:pt x="1729" y="11742"/>
                  <a:pt x="1752" y="11773"/>
                </a:cubicBezTo>
                <a:cubicBezTo>
                  <a:pt x="1769" y="11796"/>
                  <a:pt x="1763" y="11924"/>
                  <a:pt x="1757" y="11957"/>
                </a:cubicBezTo>
                <a:cubicBezTo>
                  <a:pt x="1750" y="11996"/>
                  <a:pt x="1731" y="12023"/>
                  <a:pt x="1728" y="12064"/>
                </a:cubicBezTo>
                <a:cubicBezTo>
                  <a:pt x="1726" y="12090"/>
                  <a:pt x="1729" y="12118"/>
                  <a:pt x="1729" y="12144"/>
                </a:cubicBezTo>
                <a:cubicBezTo>
                  <a:pt x="1729" y="12222"/>
                  <a:pt x="1739" y="12311"/>
                  <a:pt x="1729" y="12388"/>
                </a:cubicBezTo>
                <a:cubicBezTo>
                  <a:pt x="1726" y="12414"/>
                  <a:pt x="1713" y="12428"/>
                  <a:pt x="1707" y="12448"/>
                </a:cubicBezTo>
                <a:cubicBezTo>
                  <a:pt x="1697" y="12483"/>
                  <a:pt x="1708" y="12514"/>
                  <a:pt x="1702" y="12549"/>
                </a:cubicBezTo>
                <a:cubicBezTo>
                  <a:pt x="1691" y="12616"/>
                  <a:pt x="1667" y="12649"/>
                  <a:pt x="1614" y="12676"/>
                </a:cubicBezTo>
                <a:cubicBezTo>
                  <a:pt x="1562" y="12703"/>
                  <a:pt x="1518" y="12757"/>
                  <a:pt x="1458" y="12766"/>
                </a:cubicBezTo>
                <a:cubicBezTo>
                  <a:pt x="1394" y="12776"/>
                  <a:pt x="1351" y="12785"/>
                  <a:pt x="1288" y="12812"/>
                </a:cubicBezTo>
                <a:cubicBezTo>
                  <a:pt x="1249" y="12829"/>
                  <a:pt x="1174" y="12846"/>
                  <a:pt x="1166" y="12892"/>
                </a:cubicBezTo>
                <a:cubicBezTo>
                  <a:pt x="1201" y="12918"/>
                  <a:pt x="1217" y="12969"/>
                  <a:pt x="1236" y="13007"/>
                </a:cubicBezTo>
                <a:cubicBezTo>
                  <a:pt x="1253" y="13042"/>
                  <a:pt x="1288" y="13079"/>
                  <a:pt x="1298" y="13113"/>
                </a:cubicBezTo>
                <a:cubicBezTo>
                  <a:pt x="1319" y="13187"/>
                  <a:pt x="1265" y="13249"/>
                  <a:pt x="1230" y="13304"/>
                </a:cubicBezTo>
                <a:cubicBezTo>
                  <a:pt x="1215" y="13327"/>
                  <a:pt x="1198" y="13358"/>
                  <a:pt x="1183" y="13378"/>
                </a:cubicBezTo>
                <a:cubicBezTo>
                  <a:pt x="1166" y="13402"/>
                  <a:pt x="1127" y="13418"/>
                  <a:pt x="1113" y="13444"/>
                </a:cubicBezTo>
                <a:cubicBezTo>
                  <a:pt x="1099" y="13470"/>
                  <a:pt x="1099" y="13545"/>
                  <a:pt x="1106" y="13574"/>
                </a:cubicBezTo>
                <a:cubicBezTo>
                  <a:pt x="1111" y="13593"/>
                  <a:pt x="1129" y="13599"/>
                  <a:pt x="1132" y="13616"/>
                </a:cubicBezTo>
                <a:cubicBezTo>
                  <a:pt x="1135" y="13632"/>
                  <a:pt x="1129" y="13652"/>
                  <a:pt x="1134" y="13668"/>
                </a:cubicBezTo>
                <a:cubicBezTo>
                  <a:pt x="1154" y="13743"/>
                  <a:pt x="1184" y="13771"/>
                  <a:pt x="1248" y="13808"/>
                </a:cubicBezTo>
                <a:cubicBezTo>
                  <a:pt x="1346" y="13864"/>
                  <a:pt x="1322" y="13947"/>
                  <a:pt x="1323" y="14045"/>
                </a:cubicBezTo>
                <a:cubicBezTo>
                  <a:pt x="1324" y="14099"/>
                  <a:pt x="1326" y="14113"/>
                  <a:pt x="1297" y="14153"/>
                </a:cubicBezTo>
                <a:cubicBezTo>
                  <a:pt x="1278" y="14179"/>
                  <a:pt x="1252" y="14188"/>
                  <a:pt x="1241" y="14219"/>
                </a:cubicBezTo>
                <a:cubicBezTo>
                  <a:pt x="1212" y="14307"/>
                  <a:pt x="1330" y="14355"/>
                  <a:pt x="1377" y="14403"/>
                </a:cubicBezTo>
                <a:cubicBezTo>
                  <a:pt x="1406" y="14433"/>
                  <a:pt x="1424" y="14430"/>
                  <a:pt x="1432" y="14475"/>
                </a:cubicBezTo>
                <a:cubicBezTo>
                  <a:pt x="1440" y="14521"/>
                  <a:pt x="1414" y="14554"/>
                  <a:pt x="1406" y="14597"/>
                </a:cubicBezTo>
                <a:cubicBezTo>
                  <a:pt x="1399" y="14636"/>
                  <a:pt x="1400" y="14670"/>
                  <a:pt x="1390" y="14705"/>
                </a:cubicBezTo>
                <a:cubicBezTo>
                  <a:pt x="1381" y="14741"/>
                  <a:pt x="1377" y="14771"/>
                  <a:pt x="1377" y="14813"/>
                </a:cubicBezTo>
                <a:cubicBezTo>
                  <a:pt x="1377" y="14892"/>
                  <a:pt x="1388" y="14942"/>
                  <a:pt x="1336" y="15001"/>
                </a:cubicBezTo>
                <a:cubicBezTo>
                  <a:pt x="1298" y="15044"/>
                  <a:pt x="1253" y="15069"/>
                  <a:pt x="1210" y="15103"/>
                </a:cubicBezTo>
                <a:cubicBezTo>
                  <a:pt x="1152" y="15147"/>
                  <a:pt x="1083" y="15166"/>
                  <a:pt x="1025" y="15203"/>
                </a:cubicBezTo>
                <a:cubicBezTo>
                  <a:pt x="957" y="15245"/>
                  <a:pt x="944" y="15305"/>
                  <a:pt x="945" y="15379"/>
                </a:cubicBezTo>
                <a:cubicBezTo>
                  <a:pt x="946" y="15460"/>
                  <a:pt x="914" y="15532"/>
                  <a:pt x="894" y="15608"/>
                </a:cubicBezTo>
                <a:cubicBezTo>
                  <a:pt x="874" y="15682"/>
                  <a:pt x="869" y="15728"/>
                  <a:pt x="789" y="15764"/>
                </a:cubicBezTo>
                <a:cubicBezTo>
                  <a:pt x="757" y="15778"/>
                  <a:pt x="727" y="15787"/>
                  <a:pt x="689" y="15796"/>
                </a:cubicBezTo>
                <a:cubicBezTo>
                  <a:pt x="674" y="15800"/>
                  <a:pt x="655" y="15801"/>
                  <a:pt x="636" y="15802"/>
                </a:cubicBezTo>
                <a:cubicBezTo>
                  <a:pt x="615" y="15804"/>
                  <a:pt x="595" y="15805"/>
                  <a:pt x="580" y="15811"/>
                </a:cubicBezTo>
                <a:cubicBezTo>
                  <a:pt x="501" y="15842"/>
                  <a:pt x="547" y="15967"/>
                  <a:pt x="460" y="16000"/>
                </a:cubicBezTo>
                <a:cubicBezTo>
                  <a:pt x="393" y="16024"/>
                  <a:pt x="332" y="16015"/>
                  <a:pt x="258" y="16024"/>
                </a:cubicBezTo>
                <a:cubicBezTo>
                  <a:pt x="167" y="16035"/>
                  <a:pt x="181" y="16138"/>
                  <a:pt x="190" y="16214"/>
                </a:cubicBezTo>
                <a:cubicBezTo>
                  <a:pt x="197" y="16282"/>
                  <a:pt x="238" y="16351"/>
                  <a:pt x="272" y="16414"/>
                </a:cubicBezTo>
                <a:cubicBezTo>
                  <a:pt x="306" y="16479"/>
                  <a:pt x="334" y="16547"/>
                  <a:pt x="358" y="16618"/>
                </a:cubicBezTo>
                <a:cubicBezTo>
                  <a:pt x="384" y="16692"/>
                  <a:pt x="448" y="16719"/>
                  <a:pt x="492" y="16769"/>
                </a:cubicBezTo>
                <a:cubicBezTo>
                  <a:pt x="499" y="16777"/>
                  <a:pt x="505" y="16786"/>
                  <a:pt x="511" y="16796"/>
                </a:cubicBezTo>
                <a:cubicBezTo>
                  <a:pt x="554" y="16869"/>
                  <a:pt x="538" y="16937"/>
                  <a:pt x="595" y="17002"/>
                </a:cubicBezTo>
                <a:cubicBezTo>
                  <a:pt x="640" y="17053"/>
                  <a:pt x="712" y="17078"/>
                  <a:pt x="728" y="17146"/>
                </a:cubicBezTo>
                <a:cubicBezTo>
                  <a:pt x="747" y="17226"/>
                  <a:pt x="703" y="17294"/>
                  <a:pt x="703" y="17373"/>
                </a:cubicBezTo>
                <a:cubicBezTo>
                  <a:pt x="704" y="17455"/>
                  <a:pt x="730" y="17521"/>
                  <a:pt x="730" y="17602"/>
                </a:cubicBezTo>
                <a:cubicBezTo>
                  <a:pt x="730" y="17687"/>
                  <a:pt x="699" y="17713"/>
                  <a:pt x="656" y="17783"/>
                </a:cubicBezTo>
                <a:cubicBezTo>
                  <a:pt x="614" y="17851"/>
                  <a:pt x="549" y="17928"/>
                  <a:pt x="541" y="18008"/>
                </a:cubicBezTo>
                <a:cubicBezTo>
                  <a:pt x="536" y="18056"/>
                  <a:pt x="549" y="18107"/>
                  <a:pt x="542" y="18155"/>
                </a:cubicBezTo>
                <a:cubicBezTo>
                  <a:pt x="538" y="18190"/>
                  <a:pt x="526" y="18203"/>
                  <a:pt x="514" y="18234"/>
                </a:cubicBezTo>
                <a:cubicBezTo>
                  <a:pt x="487" y="18309"/>
                  <a:pt x="528" y="18351"/>
                  <a:pt x="585" y="18396"/>
                </a:cubicBezTo>
                <a:cubicBezTo>
                  <a:pt x="662" y="18456"/>
                  <a:pt x="677" y="18492"/>
                  <a:pt x="677" y="18585"/>
                </a:cubicBezTo>
                <a:cubicBezTo>
                  <a:pt x="676" y="18626"/>
                  <a:pt x="679" y="18666"/>
                  <a:pt x="677" y="18707"/>
                </a:cubicBezTo>
                <a:cubicBezTo>
                  <a:pt x="675" y="18749"/>
                  <a:pt x="658" y="18758"/>
                  <a:pt x="652" y="18790"/>
                </a:cubicBezTo>
                <a:cubicBezTo>
                  <a:pt x="646" y="18825"/>
                  <a:pt x="664" y="18877"/>
                  <a:pt x="645" y="18910"/>
                </a:cubicBezTo>
                <a:cubicBezTo>
                  <a:pt x="633" y="18933"/>
                  <a:pt x="596" y="18949"/>
                  <a:pt x="577" y="18969"/>
                </a:cubicBezTo>
                <a:cubicBezTo>
                  <a:pt x="548" y="18997"/>
                  <a:pt x="522" y="19019"/>
                  <a:pt x="514" y="19056"/>
                </a:cubicBezTo>
                <a:cubicBezTo>
                  <a:pt x="507" y="19087"/>
                  <a:pt x="517" y="19133"/>
                  <a:pt x="516" y="19165"/>
                </a:cubicBezTo>
                <a:cubicBezTo>
                  <a:pt x="513" y="19234"/>
                  <a:pt x="474" y="19286"/>
                  <a:pt x="408" y="19314"/>
                </a:cubicBezTo>
                <a:cubicBezTo>
                  <a:pt x="343" y="19341"/>
                  <a:pt x="278" y="19330"/>
                  <a:pt x="205" y="19342"/>
                </a:cubicBezTo>
                <a:cubicBezTo>
                  <a:pt x="174" y="19348"/>
                  <a:pt x="137" y="19359"/>
                  <a:pt x="102" y="19371"/>
                </a:cubicBezTo>
                <a:cubicBezTo>
                  <a:pt x="86" y="19376"/>
                  <a:pt x="70" y="19382"/>
                  <a:pt x="55" y="19387"/>
                </a:cubicBezTo>
                <a:cubicBezTo>
                  <a:pt x="4" y="19405"/>
                  <a:pt x="10" y="19393"/>
                  <a:pt x="3" y="19447"/>
                </a:cubicBezTo>
                <a:cubicBezTo>
                  <a:pt x="-6" y="19507"/>
                  <a:pt x="7" y="19558"/>
                  <a:pt x="22" y="19610"/>
                </a:cubicBezTo>
                <a:cubicBezTo>
                  <a:pt x="37" y="19607"/>
                  <a:pt x="52" y="19604"/>
                  <a:pt x="67" y="19602"/>
                </a:cubicBezTo>
                <a:cubicBezTo>
                  <a:pt x="103" y="19598"/>
                  <a:pt x="139" y="19596"/>
                  <a:pt x="176" y="19596"/>
                </a:cubicBezTo>
                <a:cubicBezTo>
                  <a:pt x="293" y="19596"/>
                  <a:pt x="367" y="19555"/>
                  <a:pt x="381" y="19676"/>
                </a:cubicBezTo>
                <a:cubicBezTo>
                  <a:pt x="385" y="19705"/>
                  <a:pt x="362" y="19767"/>
                  <a:pt x="387" y="19792"/>
                </a:cubicBezTo>
                <a:cubicBezTo>
                  <a:pt x="412" y="19817"/>
                  <a:pt x="509" y="19798"/>
                  <a:pt x="542" y="19798"/>
                </a:cubicBezTo>
                <a:cubicBezTo>
                  <a:pt x="580" y="19797"/>
                  <a:pt x="626" y="19792"/>
                  <a:pt x="664" y="19797"/>
                </a:cubicBezTo>
                <a:cubicBezTo>
                  <a:pt x="747" y="19808"/>
                  <a:pt x="733" y="19794"/>
                  <a:pt x="745" y="19878"/>
                </a:cubicBezTo>
                <a:cubicBezTo>
                  <a:pt x="756" y="19955"/>
                  <a:pt x="744" y="20042"/>
                  <a:pt x="744" y="20121"/>
                </a:cubicBezTo>
                <a:cubicBezTo>
                  <a:pt x="744" y="20319"/>
                  <a:pt x="688" y="20573"/>
                  <a:pt x="937" y="20639"/>
                </a:cubicBezTo>
                <a:cubicBezTo>
                  <a:pt x="1016" y="20660"/>
                  <a:pt x="1095" y="20653"/>
                  <a:pt x="1160" y="20617"/>
                </a:cubicBezTo>
                <a:cubicBezTo>
                  <a:pt x="1191" y="20600"/>
                  <a:pt x="1188" y="20576"/>
                  <a:pt x="1228" y="20564"/>
                </a:cubicBezTo>
                <a:cubicBezTo>
                  <a:pt x="1270" y="20551"/>
                  <a:pt x="1346" y="20565"/>
                  <a:pt x="1391" y="20566"/>
                </a:cubicBezTo>
                <a:cubicBezTo>
                  <a:pt x="1469" y="20566"/>
                  <a:pt x="1600" y="20535"/>
                  <a:pt x="1636" y="20603"/>
                </a:cubicBezTo>
                <a:cubicBezTo>
                  <a:pt x="1669" y="20665"/>
                  <a:pt x="1665" y="20777"/>
                  <a:pt x="1683" y="20849"/>
                </a:cubicBezTo>
                <a:cubicBezTo>
                  <a:pt x="1706" y="20941"/>
                  <a:pt x="1718" y="21012"/>
                  <a:pt x="1766" y="21090"/>
                </a:cubicBezTo>
                <a:cubicBezTo>
                  <a:pt x="1788" y="21128"/>
                  <a:pt x="1815" y="21150"/>
                  <a:pt x="1837" y="21181"/>
                </a:cubicBezTo>
                <a:cubicBezTo>
                  <a:pt x="1882" y="21246"/>
                  <a:pt x="1864" y="21258"/>
                  <a:pt x="1875" y="21334"/>
                </a:cubicBezTo>
                <a:cubicBezTo>
                  <a:pt x="1885" y="21410"/>
                  <a:pt x="1960" y="21492"/>
                  <a:pt x="2018" y="21537"/>
                </a:cubicBezTo>
                <a:cubicBezTo>
                  <a:pt x="2077" y="21583"/>
                  <a:pt x="2127" y="21570"/>
                  <a:pt x="2189" y="21575"/>
                </a:cubicBezTo>
                <a:cubicBezTo>
                  <a:pt x="2206" y="21555"/>
                  <a:pt x="2224" y="21533"/>
                  <a:pt x="2248" y="21511"/>
                </a:cubicBezTo>
                <a:cubicBezTo>
                  <a:pt x="2353" y="21414"/>
                  <a:pt x="2422" y="21268"/>
                  <a:pt x="2473" y="21136"/>
                </a:cubicBezTo>
                <a:cubicBezTo>
                  <a:pt x="2554" y="20922"/>
                  <a:pt x="2713" y="20804"/>
                  <a:pt x="2817" y="20617"/>
                </a:cubicBezTo>
                <a:cubicBezTo>
                  <a:pt x="2907" y="20456"/>
                  <a:pt x="3384" y="20307"/>
                  <a:pt x="3561" y="20336"/>
                </a:cubicBezTo>
                <a:cubicBezTo>
                  <a:pt x="3685" y="20357"/>
                  <a:pt x="3742" y="20238"/>
                  <a:pt x="3839" y="20250"/>
                </a:cubicBezTo>
                <a:cubicBezTo>
                  <a:pt x="3936" y="20262"/>
                  <a:pt x="4002" y="20268"/>
                  <a:pt x="4090" y="20234"/>
                </a:cubicBezTo>
                <a:cubicBezTo>
                  <a:pt x="4291" y="20154"/>
                  <a:pt x="4521" y="20134"/>
                  <a:pt x="4652" y="19948"/>
                </a:cubicBezTo>
                <a:cubicBezTo>
                  <a:pt x="4722" y="19849"/>
                  <a:pt x="4799" y="19809"/>
                  <a:pt x="4843" y="19691"/>
                </a:cubicBezTo>
                <a:cubicBezTo>
                  <a:pt x="4875" y="19608"/>
                  <a:pt x="4934" y="19584"/>
                  <a:pt x="4966" y="19521"/>
                </a:cubicBezTo>
                <a:cubicBezTo>
                  <a:pt x="4973" y="19508"/>
                  <a:pt x="4716" y="19490"/>
                  <a:pt x="4676" y="19494"/>
                </a:cubicBezTo>
                <a:cubicBezTo>
                  <a:pt x="4610" y="19501"/>
                  <a:pt x="4538" y="19595"/>
                  <a:pt x="4492" y="19593"/>
                </a:cubicBezTo>
                <a:cubicBezTo>
                  <a:pt x="4403" y="19591"/>
                  <a:pt x="4547" y="19220"/>
                  <a:pt x="4544" y="19218"/>
                </a:cubicBezTo>
                <a:cubicBezTo>
                  <a:pt x="4412" y="19153"/>
                  <a:pt x="4322" y="19204"/>
                  <a:pt x="4230" y="19089"/>
                </a:cubicBezTo>
                <a:cubicBezTo>
                  <a:pt x="4147" y="18985"/>
                  <a:pt x="4084" y="18951"/>
                  <a:pt x="3968" y="18887"/>
                </a:cubicBezTo>
                <a:cubicBezTo>
                  <a:pt x="3900" y="18849"/>
                  <a:pt x="3784" y="18976"/>
                  <a:pt x="3839" y="19013"/>
                </a:cubicBezTo>
                <a:cubicBezTo>
                  <a:pt x="3857" y="19024"/>
                  <a:pt x="3960" y="19093"/>
                  <a:pt x="3944" y="19121"/>
                </a:cubicBezTo>
                <a:cubicBezTo>
                  <a:pt x="3900" y="19197"/>
                  <a:pt x="3721" y="19084"/>
                  <a:pt x="3695" y="19043"/>
                </a:cubicBezTo>
                <a:cubicBezTo>
                  <a:pt x="3636" y="18949"/>
                  <a:pt x="3640" y="18903"/>
                  <a:pt x="3663" y="18806"/>
                </a:cubicBezTo>
                <a:cubicBezTo>
                  <a:pt x="3689" y="18698"/>
                  <a:pt x="3938" y="18633"/>
                  <a:pt x="4046" y="18565"/>
                </a:cubicBezTo>
                <a:cubicBezTo>
                  <a:pt x="4267" y="18425"/>
                  <a:pt x="4301" y="18259"/>
                  <a:pt x="4407" y="18048"/>
                </a:cubicBezTo>
                <a:cubicBezTo>
                  <a:pt x="4484" y="17893"/>
                  <a:pt x="4682" y="17790"/>
                  <a:pt x="4782" y="17645"/>
                </a:cubicBezTo>
                <a:cubicBezTo>
                  <a:pt x="4903" y="17471"/>
                  <a:pt x="5120" y="17391"/>
                  <a:pt x="5227" y="17213"/>
                </a:cubicBezTo>
                <a:cubicBezTo>
                  <a:pt x="5315" y="17067"/>
                  <a:pt x="5435" y="16845"/>
                  <a:pt x="5570" y="16745"/>
                </a:cubicBezTo>
                <a:cubicBezTo>
                  <a:pt x="5765" y="16602"/>
                  <a:pt x="5989" y="16492"/>
                  <a:pt x="6240" y="16426"/>
                </a:cubicBezTo>
                <a:cubicBezTo>
                  <a:pt x="6316" y="16287"/>
                  <a:pt x="6622" y="16421"/>
                  <a:pt x="6734" y="16485"/>
                </a:cubicBezTo>
                <a:cubicBezTo>
                  <a:pt x="6856" y="16556"/>
                  <a:pt x="6897" y="16318"/>
                  <a:pt x="7011" y="16280"/>
                </a:cubicBezTo>
                <a:cubicBezTo>
                  <a:pt x="7190" y="16220"/>
                  <a:pt x="7312" y="16154"/>
                  <a:pt x="7429" y="16026"/>
                </a:cubicBezTo>
                <a:cubicBezTo>
                  <a:pt x="7508" y="15939"/>
                  <a:pt x="7638" y="16100"/>
                  <a:pt x="7703" y="16126"/>
                </a:cubicBezTo>
                <a:cubicBezTo>
                  <a:pt x="7767" y="16151"/>
                  <a:pt x="7858" y="16147"/>
                  <a:pt x="7925" y="16157"/>
                </a:cubicBezTo>
                <a:cubicBezTo>
                  <a:pt x="8000" y="16168"/>
                  <a:pt x="8015" y="16057"/>
                  <a:pt x="8060" y="16000"/>
                </a:cubicBezTo>
                <a:cubicBezTo>
                  <a:pt x="8139" y="15899"/>
                  <a:pt x="8231" y="15902"/>
                  <a:pt x="8344" y="15868"/>
                </a:cubicBezTo>
                <a:cubicBezTo>
                  <a:pt x="8432" y="15842"/>
                  <a:pt x="8506" y="15748"/>
                  <a:pt x="8584" y="15701"/>
                </a:cubicBezTo>
                <a:cubicBezTo>
                  <a:pt x="8701" y="15629"/>
                  <a:pt x="8833" y="15588"/>
                  <a:pt x="8958" y="15533"/>
                </a:cubicBezTo>
                <a:cubicBezTo>
                  <a:pt x="9186" y="15432"/>
                  <a:pt x="9393" y="15416"/>
                  <a:pt x="9641" y="15420"/>
                </a:cubicBezTo>
                <a:cubicBezTo>
                  <a:pt x="9857" y="15422"/>
                  <a:pt x="10009" y="15305"/>
                  <a:pt x="10218" y="15279"/>
                </a:cubicBezTo>
                <a:cubicBezTo>
                  <a:pt x="10489" y="15247"/>
                  <a:pt x="10750" y="15160"/>
                  <a:pt x="11013" y="15090"/>
                </a:cubicBezTo>
                <a:cubicBezTo>
                  <a:pt x="11066" y="15076"/>
                  <a:pt x="11198" y="15071"/>
                  <a:pt x="11238" y="15029"/>
                </a:cubicBezTo>
                <a:cubicBezTo>
                  <a:pt x="11286" y="14980"/>
                  <a:pt x="11377" y="14875"/>
                  <a:pt x="11455" y="14888"/>
                </a:cubicBezTo>
                <a:cubicBezTo>
                  <a:pt x="11678" y="14925"/>
                  <a:pt x="11919" y="14849"/>
                  <a:pt x="12140" y="14814"/>
                </a:cubicBezTo>
                <a:cubicBezTo>
                  <a:pt x="12353" y="14780"/>
                  <a:pt x="12465" y="14744"/>
                  <a:pt x="12647" y="14627"/>
                </a:cubicBezTo>
                <a:cubicBezTo>
                  <a:pt x="12728" y="14575"/>
                  <a:pt x="12801" y="14607"/>
                  <a:pt x="12885" y="14591"/>
                </a:cubicBezTo>
                <a:cubicBezTo>
                  <a:pt x="13001" y="14569"/>
                  <a:pt x="13111" y="14491"/>
                  <a:pt x="13196" y="14412"/>
                </a:cubicBezTo>
                <a:cubicBezTo>
                  <a:pt x="13327" y="14290"/>
                  <a:pt x="13468" y="14228"/>
                  <a:pt x="13533" y="14054"/>
                </a:cubicBezTo>
                <a:cubicBezTo>
                  <a:pt x="13566" y="13969"/>
                  <a:pt x="13493" y="13883"/>
                  <a:pt x="13533" y="13818"/>
                </a:cubicBezTo>
                <a:cubicBezTo>
                  <a:pt x="13610" y="13690"/>
                  <a:pt x="13799" y="13600"/>
                  <a:pt x="13908" y="13496"/>
                </a:cubicBezTo>
                <a:cubicBezTo>
                  <a:pt x="14054" y="13356"/>
                  <a:pt x="14174" y="13182"/>
                  <a:pt x="14329" y="13057"/>
                </a:cubicBezTo>
                <a:cubicBezTo>
                  <a:pt x="14460" y="12951"/>
                  <a:pt x="14641" y="12707"/>
                  <a:pt x="14800" y="12659"/>
                </a:cubicBezTo>
                <a:cubicBezTo>
                  <a:pt x="14893" y="12631"/>
                  <a:pt x="14971" y="12611"/>
                  <a:pt x="15059" y="12558"/>
                </a:cubicBezTo>
                <a:cubicBezTo>
                  <a:pt x="15138" y="12511"/>
                  <a:pt x="15223" y="12413"/>
                  <a:pt x="15320" y="12405"/>
                </a:cubicBezTo>
                <a:cubicBezTo>
                  <a:pt x="15464" y="12395"/>
                  <a:pt x="15506" y="12275"/>
                  <a:pt x="15590" y="12174"/>
                </a:cubicBezTo>
                <a:cubicBezTo>
                  <a:pt x="15674" y="12073"/>
                  <a:pt x="15872" y="12089"/>
                  <a:pt x="15989" y="12047"/>
                </a:cubicBezTo>
                <a:cubicBezTo>
                  <a:pt x="16133" y="11994"/>
                  <a:pt x="16229" y="11877"/>
                  <a:pt x="16361" y="11805"/>
                </a:cubicBezTo>
                <a:cubicBezTo>
                  <a:pt x="16460" y="11751"/>
                  <a:pt x="16615" y="11784"/>
                  <a:pt x="16688" y="11683"/>
                </a:cubicBezTo>
                <a:cubicBezTo>
                  <a:pt x="16730" y="11626"/>
                  <a:pt x="16851" y="11594"/>
                  <a:pt x="16920" y="11558"/>
                </a:cubicBezTo>
                <a:cubicBezTo>
                  <a:pt x="17036" y="11495"/>
                  <a:pt x="17144" y="11419"/>
                  <a:pt x="17256" y="11349"/>
                </a:cubicBezTo>
                <a:cubicBezTo>
                  <a:pt x="17413" y="11250"/>
                  <a:pt x="17623" y="11235"/>
                  <a:pt x="17758" y="11101"/>
                </a:cubicBezTo>
                <a:cubicBezTo>
                  <a:pt x="17820" y="11039"/>
                  <a:pt x="17878" y="10914"/>
                  <a:pt x="17958" y="10879"/>
                </a:cubicBezTo>
                <a:cubicBezTo>
                  <a:pt x="18050" y="10840"/>
                  <a:pt x="18154" y="10827"/>
                  <a:pt x="18252" y="10814"/>
                </a:cubicBezTo>
                <a:cubicBezTo>
                  <a:pt x="18328" y="10803"/>
                  <a:pt x="18442" y="10758"/>
                  <a:pt x="18472" y="10743"/>
                </a:cubicBezTo>
                <a:cubicBezTo>
                  <a:pt x="18546" y="10705"/>
                  <a:pt x="18585" y="10657"/>
                  <a:pt x="18613" y="10589"/>
                </a:cubicBezTo>
                <a:cubicBezTo>
                  <a:pt x="18645" y="10510"/>
                  <a:pt x="18854" y="10467"/>
                  <a:pt x="18923" y="10441"/>
                </a:cubicBezTo>
                <a:cubicBezTo>
                  <a:pt x="19116" y="10367"/>
                  <a:pt x="19337" y="10268"/>
                  <a:pt x="19457" y="10097"/>
                </a:cubicBezTo>
                <a:cubicBezTo>
                  <a:pt x="19490" y="10050"/>
                  <a:pt x="19580" y="9966"/>
                  <a:pt x="19535" y="9920"/>
                </a:cubicBezTo>
                <a:cubicBezTo>
                  <a:pt x="19440" y="9823"/>
                  <a:pt x="19602" y="9708"/>
                  <a:pt x="19665" y="9654"/>
                </a:cubicBezTo>
                <a:cubicBezTo>
                  <a:pt x="19832" y="9511"/>
                  <a:pt x="19951" y="9444"/>
                  <a:pt x="20158" y="9364"/>
                </a:cubicBezTo>
                <a:cubicBezTo>
                  <a:pt x="20347" y="9292"/>
                  <a:pt x="20424" y="9152"/>
                  <a:pt x="20572" y="9010"/>
                </a:cubicBezTo>
                <a:cubicBezTo>
                  <a:pt x="20656" y="8930"/>
                  <a:pt x="20725" y="8861"/>
                  <a:pt x="20725" y="8743"/>
                </a:cubicBezTo>
                <a:cubicBezTo>
                  <a:pt x="20725" y="8603"/>
                  <a:pt x="20834" y="8555"/>
                  <a:pt x="20925" y="8475"/>
                </a:cubicBezTo>
                <a:cubicBezTo>
                  <a:pt x="21056" y="8360"/>
                  <a:pt x="20894" y="8249"/>
                  <a:pt x="20785" y="8169"/>
                </a:cubicBezTo>
                <a:cubicBezTo>
                  <a:pt x="20710" y="8115"/>
                  <a:pt x="20780" y="7904"/>
                  <a:pt x="20752" y="7809"/>
                </a:cubicBezTo>
                <a:cubicBezTo>
                  <a:pt x="20727" y="7727"/>
                  <a:pt x="20712" y="7643"/>
                  <a:pt x="20697" y="7558"/>
                </a:cubicBezTo>
                <a:cubicBezTo>
                  <a:pt x="20675" y="7440"/>
                  <a:pt x="20692" y="7330"/>
                  <a:pt x="20699" y="7212"/>
                </a:cubicBezTo>
                <a:cubicBezTo>
                  <a:pt x="20708" y="7076"/>
                  <a:pt x="20561" y="7039"/>
                  <a:pt x="20505" y="6936"/>
                </a:cubicBezTo>
                <a:cubicBezTo>
                  <a:pt x="20439" y="6812"/>
                  <a:pt x="20305" y="6803"/>
                  <a:pt x="20177" y="6767"/>
                </a:cubicBezTo>
                <a:cubicBezTo>
                  <a:pt x="20076" y="6739"/>
                  <a:pt x="20133" y="6624"/>
                  <a:pt x="20105" y="6525"/>
                </a:cubicBezTo>
                <a:cubicBezTo>
                  <a:pt x="20077" y="6428"/>
                  <a:pt x="20046" y="6287"/>
                  <a:pt x="20083" y="6189"/>
                </a:cubicBezTo>
                <a:cubicBezTo>
                  <a:pt x="20102" y="6138"/>
                  <a:pt x="20143" y="6094"/>
                  <a:pt x="20157" y="6043"/>
                </a:cubicBezTo>
                <a:cubicBezTo>
                  <a:pt x="20171" y="5990"/>
                  <a:pt x="20123" y="5954"/>
                  <a:pt x="20127" y="5904"/>
                </a:cubicBezTo>
                <a:cubicBezTo>
                  <a:pt x="20140" y="5764"/>
                  <a:pt x="20437" y="5328"/>
                  <a:pt x="20550" y="5629"/>
                </a:cubicBezTo>
                <a:cubicBezTo>
                  <a:pt x="20595" y="5751"/>
                  <a:pt x="20706" y="5709"/>
                  <a:pt x="20788" y="5657"/>
                </a:cubicBezTo>
                <a:cubicBezTo>
                  <a:pt x="20873" y="5603"/>
                  <a:pt x="20908" y="5682"/>
                  <a:pt x="21002" y="5697"/>
                </a:cubicBezTo>
                <a:cubicBezTo>
                  <a:pt x="21091" y="5710"/>
                  <a:pt x="21099" y="5620"/>
                  <a:pt x="21135" y="5547"/>
                </a:cubicBezTo>
                <a:cubicBezTo>
                  <a:pt x="21183" y="5451"/>
                  <a:pt x="21160" y="5509"/>
                  <a:pt x="21246" y="5482"/>
                </a:cubicBezTo>
                <a:cubicBezTo>
                  <a:pt x="21314" y="5460"/>
                  <a:pt x="21381" y="5320"/>
                  <a:pt x="21358" y="5251"/>
                </a:cubicBezTo>
                <a:cubicBezTo>
                  <a:pt x="21353" y="5236"/>
                  <a:pt x="21308" y="5231"/>
                  <a:pt x="21319" y="5214"/>
                </a:cubicBezTo>
                <a:cubicBezTo>
                  <a:pt x="21355" y="5161"/>
                  <a:pt x="21429" y="5121"/>
                  <a:pt x="21485" y="5092"/>
                </a:cubicBezTo>
                <a:cubicBezTo>
                  <a:pt x="21594" y="5037"/>
                  <a:pt x="21563" y="4987"/>
                  <a:pt x="21454" y="492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9" name="Shape">
            <a:extLst>
              <a:ext uri="{FF2B5EF4-FFF2-40B4-BE49-F238E27FC236}">
                <a16:creationId xmlns:a16="http://schemas.microsoft.com/office/drawing/2014/main" id="{F22130AA-2543-4CB4-8BB3-C692D0776AD6}"/>
              </a:ext>
            </a:extLst>
          </p:cNvPr>
          <p:cNvSpPr/>
          <p:nvPr/>
        </p:nvSpPr>
        <p:spPr>
          <a:xfrm>
            <a:off x="7194285" y="3180742"/>
            <a:ext cx="40969" cy="29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92" h="21212" extrusionOk="0">
                <a:moveTo>
                  <a:pt x="14728" y="1381"/>
                </a:moveTo>
                <a:cubicBezTo>
                  <a:pt x="14728" y="1381"/>
                  <a:pt x="11789" y="2777"/>
                  <a:pt x="7856" y="5571"/>
                </a:cubicBezTo>
                <a:cubicBezTo>
                  <a:pt x="3933" y="8348"/>
                  <a:pt x="1967" y="12538"/>
                  <a:pt x="1967" y="12538"/>
                </a:cubicBezTo>
                <a:lnTo>
                  <a:pt x="0" y="16728"/>
                </a:lnTo>
                <a:lnTo>
                  <a:pt x="1967" y="20902"/>
                </a:lnTo>
                <a:cubicBezTo>
                  <a:pt x="1967" y="20902"/>
                  <a:pt x="2458" y="21600"/>
                  <a:pt x="7856" y="20902"/>
                </a:cubicBezTo>
                <a:cubicBezTo>
                  <a:pt x="13253" y="20204"/>
                  <a:pt x="11778" y="16728"/>
                  <a:pt x="11778" y="16728"/>
                </a:cubicBezTo>
                <a:cubicBezTo>
                  <a:pt x="11778" y="16728"/>
                  <a:pt x="12270" y="16030"/>
                  <a:pt x="12761" y="13935"/>
                </a:cubicBezTo>
                <a:cubicBezTo>
                  <a:pt x="13253" y="11840"/>
                  <a:pt x="12761" y="11840"/>
                  <a:pt x="14728" y="11141"/>
                </a:cubicBezTo>
                <a:cubicBezTo>
                  <a:pt x="16695" y="10443"/>
                  <a:pt x="19633" y="7650"/>
                  <a:pt x="20617" y="5571"/>
                </a:cubicBezTo>
                <a:cubicBezTo>
                  <a:pt x="21600" y="3476"/>
                  <a:pt x="19634" y="0"/>
                  <a:pt x="19634" y="0"/>
                </a:cubicBezTo>
                <a:lnTo>
                  <a:pt x="14728" y="138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0" name="Shape">
            <a:extLst>
              <a:ext uri="{FF2B5EF4-FFF2-40B4-BE49-F238E27FC236}">
                <a16:creationId xmlns:a16="http://schemas.microsoft.com/office/drawing/2014/main" id="{990C373C-10EF-46E4-BA1A-A78741FB583A}"/>
              </a:ext>
            </a:extLst>
          </p:cNvPr>
          <p:cNvSpPr/>
          <p:nvPr/>
        </p:nvSpPr>
        <p:spPr>
          <a:xfrm>
            <a:off x="7417794" y="3857849"/>
            <a:ext cx="163787" cy="124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0" h="21095" extrusionOk="0">
                <a:moveTo>
                  <a:pt x="19090" y="4549"/>
                </a:moveTo>
                <a:cubicBezTo>
                  <a:pt x="18212" y="4224"/>
                  <a:pt x="18212" y="3739"/>
                  <a:pt x="17835" y="2600"/>
                </a:cubicBezTo>
                <a:cubicBezTo>
                  <a:pt x="17457" y="1465"/>
                  <a:pt x="17457" y="1465"/>
                  <a:pt x="17080" y="976"/>
                </a:cubicBezTo>
                <a:cubicBezTo>
                  <a:pt x="16702" y="488"/>
                  <a:pt x="14444" y="0"/>
                  <a:pt x="13815" y="0"/>
                </a:cubicBezTo>
                <a:cubicBezTo>
                  <a:pt x="13186" y="0"/>
                  <a:pt x="12811" y="163"/>
                  <a:pt x="10298" y="651"/>
                </a:cubicBezTo>
                <a:cubicBezTo>
                  <a:pt x="7788" y="1139"/>
                  <a:pt x="9669" y="976"/>
                  <a:pt x="8792" y="1949"/>
                </a:cubicBezTo>
                <a:cubicBezTo>
                  <a:pt x="7914" y="2922"/>
                  <a:pt x="8040" y="2922"/>
                  <a:pt x="7033" y="3573"/>
                </a:cubicBezTo>
                <a:cubicBezTo>
                  <a:pt x="6027" y="4224"/>
                  <a:pt x="6782" y="3736"/>
                  <a:pt x="4020" y="3898"/>
                </a:cubicBezTo>
                <a:cubicBezTo>
                  <a:pt x="1258" y="4061"/>
                  <a:pt x="3142" y="4875"/>
                  <a:pt x="3265" y="7146"/>
                </a:cubicBezTo>
                <a:cubicBezTo>
                  <a:pt x="3388" y="9417"/>
                  <a:pt x="3517" y="8122"/>
                  <a:pt x="4020" y="8769"/>
                </a:cubicBezTo>
                <a:cubicBezTo>
                  <a:pt x="4523" y="9420"/>
                  <a:pt x="3768" y="10068"/>
                  <a:pt x="3016" y="10719"/>
                </a:cubicBezTo>
                <a:cubicBezTo>
                  <a:pt x="2262" y="11370"/>
                  <a:pt x="1006" y="12017"/>
                  <a:pt x="1006" y="12017"/>
                </a:cubicBezTo>
                <a:lnTo>
                  <a:pt x="1758" y="12993"/>
                </a:lnTo>
                <a:cubicBezTo>
                  <a:pt x="1758" y="12993"/>
                  <a:pt x="1258" y="13481"/>
                  <a:pt x="755" y="13966"/>
                </a:cubicBezTo>
                <a:cubicBezTo>
                  <a:pt x="254" y="14454"/>
                  <a:pt x="0" y="14776"/>
                  <a:pt x="0" y="15915"/>
                </a:cubicBezTo>
                <a:cubicBezTo>
                  <a:pt x="0" y="17051"/>
                  <a:pt x="377" y="17213"/>
                  <a:pt x="1004" y="18190"/>
                </a:cubicBezTo>
                <a:lnTo>
                  <a:pt x="2510" y="17217"/>
                </a:lnTo>
                <a:lnTo>
                  <a:pt x="4269" y="18841"/>
                </a:lnTo>
                <a:lnTo>
                  <a:pt x="6278" y="18515"/>
                </a:lnTo>
                <a:cubicBezTo>
                  <a:pt x="6278" y="18515"/>
                  <a:pt x="6782" y="19004"/>
                  <a:pt x="7534" y="19814"/>
                </a:cubicBezTo>
                <a:cubicBezTo>
                  <a:pt x="8285" y="20624"/>
                  <a:pt x="7785" y="19976"/>
                  <a:pt x="8789" y="20790"/>
                </a:cubicBezTo>
                <a:cubicBezTo>
                  <a:pt x="9792" y="21600"/>
                  <a:pt x="9292" y="20627"/>
                  <a:pt x="10044" y="19814"/>
                </a:cubicBezTo>
                <a:cubicBezTo>
                  <a:pt x="10798" y="19000"/>
                  <a:pt x="10421" y="18515"/>
                  <a:pt x="10798" y="16241"/>
                </a:cubicBezTo>
                <a:cubicBezTo>
                  <a:pt x="11176" y="13966"/>
                  <a:pt x="10673" y="15915"/>
                  <a:pt x="11299" y="15590"/>
                </a:cubicBezTo>
                <a:cubicBezTo>
                  <a:pt x="11928" y="15264"/>
                  <a:pt x="12428" y="14939"/>
                  <a:pt x="13057" y="14292"/>
                </a:cubicBezTo>
                <a:cubicBezTo>
                  <a:pt x="13683" y="13641"/>
                  <a:pt x="12554" y="13482"/>
                  <a:pt x="13057" y="13315"/>
                </a:cubicBezTo>
                <a:cubicBezTo>
                  <a:pt x="13560" y="13152"/>
                  <a:pt x="15064" y="12017"/>
                  <a:pt x="15064" y="12017"/>
                </a:cubicBezTo>
                <a:lnTo>
                  <a:pt x="15819" y="9420"/>
                </a:lnTo>
                <a:cubicBezTo>
                  <a:pt x="15819" y="9420"/>
                  <a:pt x="21091" y="6661"/>
                  <a:pt x="21343" y="5848"/>
                </a:cubicBezTo>
                <a:cubicBezTo>
                  <a:pt x="21600" y="5038"/>
                  <a:pt x="19967" y="4875"/>
                  <a:pt x="19090" y="4549"/>
                </a:cubicBezTo>
                <a:close/>
              </a:path>
            </a:pathLst>
          </a:custGeom>
          <a:solidFill>
            <a:srgbClr val="9E9D9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1" name="Shape">
            <a:extLst>
              <a:ext uri="{FF2B5EF4-FFF2-40B4-BE49-F238E27FC236}">
                <a16:creationId xmlns:a16="http://schemas.microsoft.com/office/drawing/2014/main" id="{4E643E4F-A333-46DB-A8B5-177B23E5BCAF}"/>
              </a:ext>
            </a:extLst>
          </p:cNvPr>
          <p:cNvSpPr/>
          <p:nvPr/>
        </p:nvSpPr>
        <p:spPr>
          <a:xfrm>
            <a:off x="7476960" y="4020004"/>
            <a:ext cx="77290" cy="4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64" h="20618" extrusionOk="0">
                <a:moveTo>
                  <a:pt x="15465" y="11651"/>
                </a:moveTo>
                <a:cubicBezTo>
                  <a:pt x="15465" y="11651"/>
                  <a:pt x="13151" y="10426"/>
                  <a:pt x="11862" y="10027"/>
                </a:cubicBezTo>
                <a:cubicBezTo>
                  <a:pt x="10579" y="9618"/>
                  <a:pt x="10831" y="6769"/>
                  <a:pt x="10831" y="6769"/>
                </a:cubicBezTo>
                <a:cubicBezTo>
                  <a:pt x="10831" y="6769"/>
                  <a:pt x="8517" y="5135"/>
                  <a:pt x="8259" y="3511"/>
                </a:cubicBezTo>
                <a:cubicBezTo>
                  <a:pt x="8001" y="1877"/>
                  <a:pt x="7743" y="1469"/>
                  <a:pt x="6718" y="243"/>
                </a:cubicBezTo>
                <a:cubicBezTo>
                  <a:pt x="5687" y="-982"/>
                  <a:pt x="5172" y="2694"/>
                  <a:pt x="4662" y="5135"/>
                </a:cubicBezTo>
                <a:cubicBezTo>
                  <a:pt x="4662" y="5135"/>
                  <a:pt x="3115" y="4318"/>
                  <a:pt x="1574" y="4318"/>
                </a:cubicBezTo>
                <a:cubicBezTo>
                  <a:pt x="34" y="4318"/>
                  <a:pt x="291" y="5135"/>
                  <a:pt x="34" y="7576"/>
                </a:cubicBezTo>
                <a:cubicBezTo>
                  <a:pt x="-224" y="10027"/>
                  <a:pt x="1059" y="10426"/>
                  <a:pt x="1059" y="13285"/>
                </a:cubicBezTo>
                <a:cubicBezTo>
                  <a:pt x="1059" y="16144"/>
                  <a:pt x="543" y="17360"/>
                  <a:pt x="543" y="17360"/>
                </a:cubicBezTo>
                <a:cubicBezTo>
                  <a:pt x="543" y="17360"/>
                  <a:pt x="1826" y="20618"/>
                  <a:pt x="3115" y="20618"/>
                </a:cubicBezTo>
                <a:cubicBezTo>
                  <a:pt x="4404" y="20618"/>
                  <a:pt x="5429" y="19393"/>
                  <a:pt x="6718" y="18994"/>
                </a:cubicBezTo>
                <a:cubicBezTo>
                  <a:pt x="8001" y="18585"/>
                  <a:pt x="9290" y="17360"/>
                  <a:pt x="9290" y="17360"/>
                </a:cubicBezTo>
                <a:cubicBezTo>
                  <a:pt x="9290" y="17360"/>
                  <a:pt x="10579" y="17360"/>
                  <a:pt x="12893" y="17360"/>
                </a:cubicBezTo>
                <a:cubicBezTo>
                  <a:pt x="15207" y="17360"/>
                  <a:pt x="18810" y="17768"/>
                  <a:pt x="20093" y="16543"/>
                </a:cubicBezTo>
                <a:cubicBezTo>
                  <a:pt x="21376" y="15318"/>
                  <a:pt x="20093" y="13285"/>
                  <a:pt x="20093" y="13285"/>
                </a:cubicBezTo>
                <a:lnTo>
                  <a:pt x="15465" y="11651"/>
                </a:lnTo>
                <a:close/>
              </a:path>
            </a:pathLst>
          </a:custGeom>
          <a:solidFill>
            <a:srgbClr val="9E9D9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2" name="Shape">
            <a:extLst>
              <a:ext uri="{FF2B5EF4-FFF2-40B4-BE49-F238E27FC236}">
                <a16:creationId xmlns:a16="http://schemas.microsoft.com/office/drawing/2014/main" id="{803B6A39-425C-480A-85F2-A9EEBA7737E0}"/>
              </a:ext>
            </a:extLst>
          </p:cNvPr>
          <p:cNvSpPr/>
          <p:nvPr/>
        </p:nvSpPr>
        <p:spPr>
          <a:xfrm>
            <a:off x="7814417" y="3469992"/>
            <a:ext cx="394692" cy="314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0986" extrusionOk="0">
                <a:moveTo>
                  <a:pt x="21143" y="6563"/>
                </a:moveTo>
                <a:cubicBezTo>
                  <a:pt x="21143" y="6563"/>
                  <a:pt x="20776" y="6498"/>
                  <a:pt x="20513" y="6305"/>
                </a:cubicBezTo>
                <a:cubicBezTo>
                  <a:pt x="20249" y="6112"/>
                  <a:pt x="20302" y="6047"/>
                  <a:pt x="20302" y="5791"/>
                </a:cubicBezTo>
                <a:cubicBezTo>
                  <a:pt x="20302" y="5534"/>
                  <a:pt x="19776" y="5342"/>
                  <a:pt x="19251" y="5406"/>
                </a:cubicBezTo>
                <a:cubicBezTo>
                  <a:pt x="18725" y="5471"/>
                  <a:pt x="19146" y="5406"/>
                  <a:pt x="19040" y="5664"/>
                </a:cubicBezTo>
                <a:cubicBezTo>
                  <a:pt x="18935" y="5921"/>
                  <a:pt x="18515" y="6307"/>
                  <a:pt x="18515" y="6307"/>
                </a:cubicBezTo>
                <a:cubicBezTo>
                  <a:pt x="18515" y="6307"/>
                  <a:pt x="17884" y="6500"/>
                  <a:pt x="17358" y="6564"/>
                </a:cubicBezTo>
                <a:cubicBezTo>
                  <a:pt x="16833" y="6629"/>
                  <a:pt x="16938" y="6435"/>
                  <a:pt x="16938" y="6435"/>
                </a:cubicBezTo>
                <a:cubicBezTo>
                  <a:pt x="16938" y="6435"/>
                  <a:pt x="16202" y="5728"/>
                  <a:pt x="15993" y="5408"/>
                </a:cubicBezTo>
                <a:cubicBezTo>
                  <a:pt x="15782" y="5087"/>
                  <a:pt x="15625" y="5150"/>
                  <a:pt x="15362" y="4894"/>
                </a:cubicBezTo>
                <a:cubicBezTo>
                  <a:pt x="15100" y="4636"/>
                  <a:pt x="14942" y="4507"/>
                  <a:pt x="14942" y="4507"/>
                </a:cubicBezTo>
                <a:cubicBezTo>
                  <a:pt x="14942" y="4507"/>
                  <a:pt x="14836" y="4185"/>
                  <a:pt x="15678" y="3736"/>
                </a:cubicBezTo>
                <a:cubicBezTo>
                  <a:pt x="16519" y="3286"/>
                  <a:pt x="16203" y="3480"/>
                  <a:pt x="16729" y="3093"/>
                </a:cubicBezTo>
                <a:cubicBezTo>
                  <a:pt x="17254" y="2707"/>
                  <a:pt x="16414" y="2321"/>
                  <a:pt x="16414" y="2321"/>
                </a:cubicBezTo>
                <a:cubicBezTo>
                  <a:pt x="16414" y="2321"/>
                  <a:pt x="15994" y="2642"/>
                  <a:pt x="15889" y="2964"/>
                </a:cubicBezTo>
                <a:cubicBezTo>
                  <a:pt x="15783" y="3285"/>
                  <a:pt x="15152" y="3093"/>
                  <a:pt x="15152" y="3093"/>
                </a:cubicBezTo>
                <a:cubicBezTo>
                  <a:pt x="15152" y="3093"/>
                  <a:pt x="14942" y="2835"/>
                  <a:pt x="14732" y="2707"/>
                </a:cubicBezTo>
                <a:cubicBezTo>
                  <a:pt x="14522" y="2578"/>
                  <a:pt x="14732" y="2384"/>
                  <a:pt x="14942" y="2193"/>
                </a:cubicBezTo>
                <a:cubicBezTo>
                  <a:pt x="15152" y="1999"/>
                  <a:pt x="15100" y="1743"/>
                  <a:pt x="16203" y="1035"/>
                </a:cubicBezTo>
                <a:cubicBezTo>
                  <a:pt x="17307" y="327"/>
                  <a:pt x="17465" y="521"/>
                  <a:pt x="17570" y="263"/>
                </a:cubicBezTo>
                <a:cubicBezTo>
                  <a:pt x="17676" y="5"/>
                  <a:pt x="16572" y="70"/>
                  <a:pt x="16309" y="5"/>
                </a:cubicBezTo>
                <a:cubicBezTo>
                  <a:pt x="16047" y="-59"/>
                  <a:pt x="15363" y="519"/>
                  <a:pt x="15363" y="519"/>
                </a:cubicBezTo>
                <a:lnTo>
                  <a:pt x="14627" y="906"/>
                </a:lnTo>
                <a:cubicBezTo>
                  <a:pt x="14627" y="906"/>
                  <a:pt x="14469" y="906"/>
                  <a:pt x="14101" y="777"/>
                </a:cubicBezTo>
                <a:cubicBezTo>
                  <a:pt x="13734" y="648"/>
                  <a:pt x="13785" y="906"/>
                  <a:pt x="13471" y="1163"/>
                </a:cubicBezTo>
                <a:cubicBezTo>
                  <a:pt x="13156" y="1421"/>
                  <a:pt x="13103" y="1228"/>
                  <a:pt x="12734" y="1292"/>
                </a:cubicBezTo>
                <a:cubicBezTo>
                  <a:pt x="12367" y="1357"/>
                  <a:pt x="12367" y="1228"/>
                  <a:pt x="11893" y="1292"/>
                </a:cubicBezTo>
                <a:cubicBezTo>
                  <a:pt x="11420" y="1357"/>
                  <a:pt x="11473" y="1421"/>
                  <a:pt x="11473" y="1421"/>
                </a:cubicBezTo>
                <a:lnTo>
                  <a:pt x="11158" y="1808"/>
                </a:lnTo>
                <a:lnTo>
                  <a:pt x="10842" y="2321"/>
                </a:lnTo>
                <a:lnTo>
                  <a:pt x="8950" y="2835"/>
                </a:lnTo>
                <a:cubicBezTo>
                  <a:pt x="8950" y="2835"/>
                  <a:pt x="8739" y="3671"/>
                  <a:pt x="8424" y="4121"/>
                </a:cubicBezTo>
                <a:cubicBezTo>
                  <a:pt x="8108" y="4570"/>
                  <a:pt x="7741" y="4250"/>
                  <a:pt x="6952" y="4378"/>
                </a:cubicBezTo>
                <a:cubicBezTo>
                  <a:pt x="6163" y="4507"/>
                  <a:pt x="6741" y="4765"/>
                  <a:pt x="6741" y="4765"/>
                </a:cubicBezTo>
                <a:lnTo>
                  <a:pt x="6425" y="5793"/>
                </a:lnTo>
                <a:cubicBezTo>
                  <a:pt x="6425" y="5793"/>
                  <a:pt x="6267" y="5857"/>
                  <a:pt x="5479" y="6564"/>
                </a:cubicBezTo>
                <a:cubicBezTo>
                  <a:pt x="4691" y="7271"/>
                  <a:pt x="5112" y="6885"/>
                  <a:pt x="4743" y="7463"/>
                </a:cubicBezTo>
                <a:cubicBezTo>
                  <a:pt x="4376" y="8041"/>
                  <a:pt x="4585" y="7721"/>
                  <a:pt x="4427" y="8106"/>
                </a:cubicBezTo>
                <a:cubicBezTo>
                  <a:pt x="4269" y="8492"/>
                  <a:pt x="3849" y="8235"/>
                  <a:pt x="3166" y="8492"/>
                </a:cubicBezTo>
                <a:cubicBezTo>
                  <a:pt x="2482" y="8748"/>
                  <a:pt x="2587" y="8877"/>
                  <a:pt x="2325" y="9264"/>
                </a:cubicBezTo>
                <a:cubicBezTo>
                  <a:pt x="2062" y="9649"/>
                  <a:pt x="2167" y="9521"/>
                  <a:pt x="1800" y="9778"/>
                </a:cubicBezTo>
                <a:cubicBezTo>
                  <a:pt x="1432" y="10035"/>
                  <a:pt x="591" y="10420"/>
                  <a:pt x="327" y="10807"/>
                </a:cubicBezTo>
                <a:cubicBezTo>
                  <a:pt x="65" y="11193"/>
                  <a:pt x="-40" y="11193"/>
                  <a:pt x="13" y="11450"/>
                </a:cubicBezTo>
                <a:cubicBezTo>
                  <a:pt x="65" y="11707"/>
                  <a:pt x="-40" y="11514"/>
                  <a:pt x="222" y="11963"/>
                </a:cubicBezTo>
                <a:cubicBezTo>
                  <a:pt x="486" y="12413"/>
                  <a:pt x="1011" y="12864"/>
                  <a:pt x="1273" y="13121"/>
                </a:cubicBezTo>
                <a:cubicBezTo>
                  <a:pt x="1273" y="13121"/>
                  <a:pt x="2271" y="13250"/>
                  <a:pt x="2535" y="13379"/>
                </a:cubicBezTo>
                <a:cubicBezTo>
                  <a:pt x="2797" y="13508"/>
                  <a:pt x="2535" y="13764"/>
                  <a:pt x="2535" y="13764"/>
                </a:cubicBezTo>
                <a:cubicBezTo>
                  <a:pt x="2535" y="13764"/>
                  <a:pt x="2429" y="14022"/>
                  <a:pt x="2429" y="14407"/>
                </a:cubicBezTo>
                <a:cubicBezTo>
                  <a:pt x="2429" y="14792"/>
                  <a:pt x="2535" y="14665"/>
                  <a:pt x="3270" y="14921"/>
                </a:cubicBezTo>
                <a:cubicBezTo>
                  <a:pt x="4006" y="15177"/>
                  <a:pt x="3480" y="14728"/>
                  <a:pt x="3691" y="14663"/>
                </a:cubicBezTo>
                <a:cubicBezTo>
                  <a:pt x="3901" y="14599"/>
                  <a:pt x="4322" y="13507"/>
                  <a:pt x="4322" y="13507"/>
                </a:cubicBezTo>
                <a:lnTo>
                  <a:pt x="4742" y="13120"/>
                </a:lnTo>
                <a:lnTo>
                  <a:pt x="5268" y="12734"/>
                </a:lnTo>
                <a:lnTo>
                  <a:pt x="5688" y="12734"/>
                </a:lnTo>
                <a:lnTo>
                  <a:pt x="6213" y="12476"/>
                </a:lnTo>
                <a:cubicBezTo>
                  <a:pt x="6213" y="12476"/>
                  <a:pt x="6477" y="12605"/>
                  <a:pt x="6844" y="12734"/>
                </a:cubicBezTo>
                <a:cubicBezTo>
                  <a:pt x="7212" y="12862"/>
                  <a:pt x="6897" y="12927"/>
                  <a:pt x="7160" y="13120"/>
                </a:cubicBezTo>
                <a:cubicBezTo>
                  <a:pt x="7423" y="13313"/>
                  <a:pt x="7791" y="13249"/>
                  <a:pt x="8106" y="13507"/>
                </a:cubicBezTo>
                <a:cubicBezTo>
                  <a:pt x="8422" y="13763"/>
                  <a:pt x="8106" y="13763"/>
                  <a:pt x="8106" y="13763"/>
                </a:cubicBezTo>
                <a:cubicBezTo>
                  <a:pt x="8106" y="13763"/>
                  <a:pt x="7790" y="14020"/>
                  <a:pt x="7475" y="14277"/>
                </a:cubicBezTo>
                <a:cubicBezTo>
                  <a:pt x="7160" y="14534"/>
                  <a:pt x="7422" y="14534"/>
                  <a:pt x="7580" y="14919"/>
                </a:cubicBezTo>
                <a:cubicBezTo>
                  <a:pt x="7738" y="15306"/>
                  <a:pt x="7475" y="16205"/>
                  <a:pt x="7475" y="16205"/>
                </a:cubicBezTo>
                <a:cubicBezTo>
                  <a:pt x="7475" y="16205"/>
                  <a:pt x="7475" y="16527"/>
                  <a:pt x="7686" y="16847"/>
                </a:cubicBezTo>
                <a:cubicBezTo>
                  <a:pt x="7895" y="17169"/>
                  <a:pt x="7895" y="17169"/>
                  <a:pt x="8211" y="17490"/>
                </a:cubicBezTo>
                <a:cubicBezTo>
                  <a:pt x="8527" y="17812"/>
                  <a:pt x="8369" y="17812"/>
                  <a:pt x="8631" y="18262"/>
                </a:cubicBezTo>
                <a:cubicBezTo>
                  <a:pt x="8895" y="18711"/>
                  <a:pt x="8946" y="18519"/>
                  <a:pt x="9367" y="18519"/>
                </a:cubicBezTo>
                <a:cubicBezTo>
                  <a:pt x="9789" y="18519"/>
                  <a:pt x="9893" y="18262"/>
                  <a:pt x="9893" y="18262"/>
                </a:cubicBezTo>
                <a:lnTo>
                  <a:pt x="10102" y="18390"/>
                </a:lnTo>
                <a:lnTo>
                  <a:pt x="10628" y="18647"/>
                </a:lnTo>
                <a:lnTo>
                  <a:pt x="10943" y="18390"/>
                </a:lnTo>
                <a:cubicBezTo>
                  <a:pt x="10943" y="18390"/>
                  <a:pt x="11310" y="18197"/>
                  <a:pt x="11573" y="18133"/>
                </a:cubicBezTo>
                <a:cubicBezTo>
                  <a:pt x="11836" y="18068"/>
                  <a:pt x="11994" y="18133"/>
                  <a:pt x="12204" y="18262"/>
                </a:cubicBezTo>
                <a:cubicBezTo>
                  <a:pt x="12415" y="18390"/>
                  <a:pt x="12415" y="19033"/>
                  <a:pt x="12415" y="19033"/>
                </a:cubicBezTo>
                <a:cubicBezTo>
                  <a:pt x="12415" y="19033"/>
                  <a:pt x="12835" y="19611"/>
                  <a:pt x="13782" y="20576"/>
                </a:cubicBezTo>
                <a:cubicBezTo>
                  <a:pt x="14729" y="21541"/>
                  <a:pt x="13993" y="20512"/>
                  <a:pt x="14202" y="20447"/>
                </a:cubicBezTo>
                <a:cubicBezTo>
                  <a:pt x="14413" y="20383"/>
                  <a:pt x="14571" y="20127"/>
                  <a:pt x="14833" y="19934"/>
                </a:cubicBezTo>
                <a:cubicBezTo>
                  <a:pt x="15096" y="19740"/>
                  <a:pt x="15042" y="19677"/>
                  <a:pt x="15464" y="19547"/>
                </a:cubicBezTo>
                <a:cubicBezTo>
                  <a:pt x="15884" y="19418"/>
                  <a:pt x="15884" y="19098"/>
                  <a:pt x="15673" y="18904"/>
                </a:cubicBezTo>
                <a:cubicBezTo>
                  <a:pt x="15464" y="18711"/>
                  <a:pt x="15620" y="18840"/>
                  <a:pt x="16199" y="18647"/>
                </a:cubicBezTo>
                <a:cubicBezTo>
                  <a:pt x="16777" y="18453"/>
                  <a:pt x="16724" y="18133"/>
                  <a:pt x="16724" y="18133"/>
                </a:cubicBezTo>
                <a:lnTo>
                  <a:pt x="17460" y="17490"/>
                </a:lnTo>
                <a:lnTo>
                  <a:pt x="17460" y="16719"/>
                </a:lnTo>
                <a:cubicBezTo>
                  <a:pt x="17460" y="16719"/>
                  <a:pt x="17880" y="16076"/>
                  <a:pt x="17986" y="15818"/>
                </a:cubicBezTo>
                <a:cubicBezTo>
                  <a:pt x="18091" y="15561"/>
                  <a:pt x="17986" y="15304"/>
                  <a:pt x="17986" y="15304"/>
                </a:cubicBezTo>
                <a:cubicBezTo>
                  <a:pt x="17986" y="15304"/>
                  <a:pt x="18038" y="15047"/>
                  <a:pt x="18406" y="13890"/>
                </a:cubicBezTo>
                <a:cubicBezTo>
                  <a:pt x="18773" y="12734"/>
                  <a:pt x="18617" y="13505"/>
                  <a:pt x="18617" y="13505"/>
                </a:cubicBezTo>
                <a:cubicBezTo>
                  <a:pt x="18617" y="13505"/>
                  <a:pt x="18775" y="12734"/>
                  <a:pt x="18826" y="12476"/>
                </a:cubicBezTo>
                <a:cubicBezTo>
                  <a:pt x="18879" y="12218"/>
                  <a:pt x="18879" y="12218"/>
                  <a:pt x="19246" y="12089"/>
                </a:cubicBezTo>
                <a:cubicBezTo>
                  <a:pt x="19614" y="11961"/>
                  <a:pt x="19982" y="11575"/>
                  <a:pt x="19982" y="11575"/>
                </a:cubicBezTo>
                <a:lnTo>
                  <a:pt x="19877" y="10933"/>
                </a:lnTo>
                <a:cubicBezTo>
                  <a:pt x="19877" y="10933"/>
                  <a:pt x="19930" y="10483"/>
                  <a:pt x="19982" y="10290"/>
                </a:cubicBezTo>
                <a:cubicBezTo>
                  <a:pt x="20035" y="10097"/>
                  <a:pt x="19982" y="9968"/>
                  <a:pt x="20718" y="9519"/>
                </a:cubicBezTo>
                <a:cubicBezTo>
                  <a:pt x="21455" y="9069"/>
                  <a:pt x="21560" y="8618"/>
                  <a:pt x="21560" y="8618"/>
                </a:cubicBezTo>
                <a:lnTo>
                  <a:pt x="21244" y="7718"/>
                </a:lnTo>
                <a:cubicBezTo>
                  <a:pt x="21249" y="7719"/>
                  <a:pt x="21143" y="7270"/>
                  <a:pt x="21143" y="6563"/>
                </a:cubicBezTo>
                <a:close/>
              </a:path>
            </a:pathLst>
          </a:custGeom>
          <a:solidFill>
            <a:srgbClr val="9E9D9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3" name="Shape">
            <a:extLst>
              <a:ext uri="{FF2B5EF4-FFF2-40B4-BE49-F238E27FC236}">
                <a16:creationId xmlns:a16="http://schemas.microsoft.com/office/drawing/2014/main" id="{95E20ABB-FE92-4683-89BC-9629D905E59D}"/>
              </a:ext>
            </a:extLst>
          </p:cNvPr>
          <p:cNvSpPr/>
          <p:nvPr/>
        </p:nvSpPr>
        <p:spPr>
          <a:xfrm>
            <a:off x="8324985" y="3423974"/>
            <a:ext cx="185325" cy="1194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04" h="20948" extrusionOk="0">
                <a:moveTo>
                  <a:pt x="20866" y="13395"/>
                </a:moveTo>
                <a:cubicBezTo>
                  <a:pt x="21192" y="12718"/>
                  <a:pt x="19346" y="10021"/>
                  <a:pt x="19346" y="9344"/>
                </a:cubicBezTo>
                <a:cubicBezTo>
                  <a:pt x="19346" y="8668"/>
                  <a:pt x="19128" y="8330"/>
                  <a:pt x="19128" y="8330"/>
                </a:cubicBezTo>
                <a:lnTo>
                  <a:pt x="18693" y="5967"/>
                </a:lnTo>
                <a:cubicBezTo>
                  <a:pt x="18693" y="5967"/>
                  <a:pt x="17826" y="5290"/>
                  <a:pt x="17391" y="4952"/>
                </a:cubicBezTo>
                <a:cubicBezTo>
                  <a:pt x="16956" y="4614"/>
                  <a:pt x="16306" y="4280"/>
                  <a:pt x="15653" y="3265"/>
                </a:cubicBezTo>
                <a:cubicBezTo>
                  <a:pt x="15003" y="2251"/>
                  <a:pt x="15112" y="2589"/>
                  <a:pt x="14135" y="564"/>
                </a:cubicBezTo>
                <a:lnTo>
                  <a:pt x="13483" y="902"/>
                </a:lnTo>
                <a:cubicBezTo>
                  <a:pt x="13483" y="902"/>
                  <a:pt x="10986" y="902"/>
                  <a:pt x="8708" y="225"/>
                </a:cubicBezTo>
                <a:cubicBezTo>
                  <a:pt x="6429" y="-447"/>
                  <a:pt x="7296" y="564"/>
                  <a:pt x="6970" y="902"/>
                </a:cubicBezTo>
                <a:cubicBezTo>
                  <a:pt x="6644" y="1240"/>
                  <a:pt x="5994" y="1071"/>
                  <a:pt x="5667" y="1240"/>
                </a:cubicBezTo>
                <a:cubicBezTo>
                  <a:pt x="5341" y="1409"/>
                  <a:pt x="4582" y="733"/>
                  <a:pt x="3497" y="225"/>
                </a:cubicBezTo>
                <a:cubicBezTo>
                  <a:pt x="2412" y="-282"/>
                  <a:pt x="2521" y="564"/>
                  <a:pt x="2195" y="902"/>
                </a:cubicBezTo>
                <a:cubicBezTo>
                  <a:pt x="1871" y="1240"/>
                  <a:pt x="892" y="1240"/>
                  <a:pt x="242" y="1916"/>
                </a:cubicBezTo>
                <a:cubicBezTo>
                  <a:pt x="-408" y="2593"/>
                  <a:pt x="460" y="4280"/>
                  <a:pt x="460" y="4280"/>
                </a:cubicBezTo>
                <a:lnTo>
                  <a:pt x="1545" y="7315"/>
                </a:lnTo>
                <a:cubicBezTo>
                  <a:pt x="1545" y="7315"/>
                  <a:pt x="1218" y="7823"/>
                  <a:pt x="892" y="9340"/>
                </a:cubicBezTo>
                <a:cubicBezTo>
                  <a:pt x="566" y="10858"/>
                  <a:pt x="1327" y="10689"/>
                  <a:pt x="1327" y="10689"/>
                </a:cubicBezTo>
                <a:lnTo>
                  <a:pt x="2195" y="10689"/>
                </a:lnTo>
                <a:cubicBezTo>
                  <a:pt x="2195" y="10689"/>
                  <a:pt x="3062" y="11196"/>
                  <a:pt x="3715" y="11366"/>
                </a:cubicBezTo>
                <a:cubicBezTo>
                  <a:pt x="4367" y="11535"/>
                  <a:pt x="4150" y="10689"/>
                  <a:pt x="4800" y="10017"/>
                </a:cubicBezTo>
                <a:cubicBezTo>
                  <a:pt x="5452" y="9340"/>
                  <a:pt x="6320" y="10017"/>
                  <a:pt x="6320" y="10017"/>
                </a:cubicBezTo>
                <a:cubicBezTo>
                  <a:pt x="6320" y="10017"/>
                  <a:pt x="7187" y="10355"/>
                  <a:pt x="7622" y="10689"/>
                </a:cubicBezTo>
                <a:cubicBezTo>
                  <a:pt x="8057" y="11027"/>
                  <a:pt x="9575" y="11704"/>
                  <a:pt x="9575" y="11704"/>
                </a:cubicBezTo>
                <a:cubicBezTo>
                  <a:pt x="9575" y="11704"/>
                  <a:pt x="9792" y="12042"/>
                  <a:pt x="10443" y="12714"/>
                </a:cubicBezTo>
                <a:cubicBezTo>
                  <a:pt x="11095" y="13391"/>
                  <a:pt x="11310" y="13729"/>
                  <a:pt x="11310" y="13729"/>
                </a:cubicBezTo>
                <a:lnTo>
                  <a:pt x="12395" y="15078"/>
                </a:lnTo>
                <a:cubicBezTo>
                  <a:pt x="12395" y="15078"/>
                  <a:pt x="13263" y="16257"/>
                  <a:pt x="13915" y="16765"/>
                </a:cubicBezTo>
                <a:cubicBezTo>
                  <a:pt x="14565" y="17272"/>
                  <a:pt x="15218" y="17779"/>
                  <a:pt x="15218" y="17779"/>
                </a:cubicBezTo>
                <a:cubicBezTo>
                  <a:pt x="15218" y="17779"/>
                  <a:pt x="15653" y="18455"/>
                  <a:pt x="16303" y="19466"/>
                </a:cubicBezTo>
                <a:cubicBezTo>
                  <a:pt x="16955" y="20477"/>
                  <a:pt x="17714" y="20477"/>
                  <a:pt x="18473" y="20815"/>
                </a:cubicBezTo>
                <a:cubicBezTo>
                  <a:pt x="19232" y="21153"/>
                  <a:pt x="19232" y="20815"/>
                  <a:pt x="19776" y="20139"/>
                </a:cubicBezTo>
                <a:cubicBezTo>
                  <a:pt x="20319" y="19462"/>
                  <a:pt x="20428" y="19124"/>
                  <a:pt x="20428" y="19124"/>
                </a:cubicBezTo>
                <a:lnTo>
                  <a:pt x="20861" y="18110"/>
                </a:lnTo>
                <a:cubicBezTo>
                  <a:pt x="20861" y="18110"/>
                  <a:pt x="20211" y="15746"/>
                  <a:pt x="20428" y="15074"/>
                </a:cubicBezTo>
                <a:cubicBezTo>
                  <a:pt x="20648" y="14409"/>
                  <a:pt x="20539" y="14071"/>
                  <a:pt x="20866" y="13395"/>
                </a:cubicBezTo>
                <a:close/>
              </a:path>
            </a:pathLst>
          </a:custGeom>
          <a:solidFill>
            <a:srgbClr val="9E9D9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4" name="Shape">
            <a:extLst>
              <a:ext uri="{FF2B5EF4-FFF2-40B4-BE49-F238E27FC236}">
                <a16:creationId xmlns:a16="http://schemas.microsoft.com/office/drawing/2014/main" id="{6E7730F3-EFA4-4319-B615-4BAE23BB75F2}"/>
              </a:ext>
            </a:extLst>
          </p:cNvPr>
          <p:cNvSpPr/>
          <p:nvPr/>
        </p:nvSpPr>
        <p:spPr>
          <a:xfrm>
            <a:off x="8018206" y="3827171"/>
            <a:ext cx="15404" cy="25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78" extrusionOk="0">
                <a:moveTo>
                  <a:pt x="0" y="9608"/>
                </a:moveTo>
                <a:lnTo>
                  <a:pt x="5408" y="19198"/>
                </a:lnTo>
                <a:cubicBezTo>
                  <a:pt x="5408" y="19198"/>
                  <a:pt x="4056" y="19999"/>
                  <a:pt x="10816" y="20799"/>
                </a:cubicBezTo>
                <a:cubicBezTo>
                  <a:pt x="17545" y="21600"/>
                  <a:pt x="18896" y="15995"/>
                  <a:pt x="18896" y="15995"/>
                </a:cubicBezTo>
                <a:lnTo>
                  <a:pt x="21600" y="11191"/>
                </a:lnTo>
                <a:cubicBezTo>
                  <a:pt x="21600" y="11191"/>
                  <a:pt x="21600" y="3203"/>
                  <a:pt x="21600" y="0"/>
                </a:cubicBezTo>
                <a:lnTo>
                  <a:pt x="10815" y="3203"/>
                </a:lnTo>
                <a:lnTo>
                  <a:pt x="0" y="9608"/>
                </a:lnTo>
                <a:close/>
              </a:path>
            </a:pathLst>
          </a:custGeom>
          <a:solidFill>
            <a:srgbClr val="9E9D9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5" name="Shape">
            <a:extLst>
              <a:ext uri="{FF2B5EF4-FFF2-40B4-BE49-F238E27FC236}">
                <a16:creationId xmlns:a16="http://schemas.microsoft.com/office/drawing/2014/main" id="{C22AB879-3D6B-443C-9592-E0904B2F6F13}"/>
              </a:ext>
            </a:extLst>
          </p:cNvPr>
          <p:cNvSpPr/>
          <p:nvPr/>
        </p:nvSpPr>
        <p:spPr>
          <a:xfrm>
            <a:off x="7032129" y="4800099"/>
            <a:ext cx="119327" cy="170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00" h="20817" extrusionOk="0">
                <a:moveTo>
                  <a:pt x="18266" y="6258"/>
                </a:moveTo>
                <a:cubicBezTo>
                  <a:pt x="18266" y="6258"/>
                  <a:pt x="16938" y="3676"/>
                  <a:pt x="16273" y="2738"/>
                </a:cubicBezTo>
                <a:cubicBezTo>
                  <a:pt x="15607" y="1799"/>
                  <a:pt x="12618" y="2035"/>
                  <a:pt x="10958" y="626"/>
                </a:cubicBezTo>
                <a:cubicBezTo>
                  <a:pt x="9297" y="-783"/>
                  <a:pt x="7636" y="626"/>
                  <a:pt x="7636" y="626"/>
                </a:cubicBezTo>
                <a:cubicBezTo>
                  <a:pt x="7636" y="626"/>
                  <a:pt x="2321" y="3914"/>
                  <a:pt x="661" y="4617"/>
                </a:cubicBezTo>
                <a:cubicBezTo>
                  <a:pt x="-1000" y="5320"/>
                  <a:pt x="994" y="6729"/>
                  <a:pt x="994" y="6729"/>
                </a:cubicBezTo>
                <a:lnTo>
                  <a:pt x="2987" y="8608"/>
                </a:lnTo>
                <a:cubicBezTo>
                  <a:pt x="2987" y="8608"/>
                  <a:pt x="3986" y="10252"/>
                  <a:pt x="4648" y="11191"/>
                </a:cubicBezTo>
                <a:cubicBezTo>
                  <a:pt x="5314" y="12129"/>
                  <a:pt x="5646" y="13538"/>
                  <a:pt x="5646" y="13538"/>
                </a:cubicBezTo>
                <a:lnTo>
                  <a:pt x="7973" y="15182"/>
                </a:lnTo>
                <a:cubicBezTo>
                  <a:pt x="7973" y="15182"/>
                  <a:pt x="8639" y="15885"/>
                  <a:pt x="9633" y="16826"/>
                </a:cubicBezTo>
                <a:cubicBezTo>
                  <a:pt x="10628" y="17764"/>
                  <a:pt x="9633" y="19173"/>
                  <a:pt x="9633" y="19173"/>
                </a:cubicBezTo>
                <a:lnTo>
                  <a:pt x="12293" y="20817"/>
                </a:lnTo>
                <a:lnTo>
                  <a:pt x="13621" y="20114"/>
                </a:lnTo>
                <a:cubicBezTo>
                  <a:pt x="13621" y="20114"/>
                  <a:pt x="13621" y="19879"/>
                  <a:pt x="13954" y="18940"/>
                </a:cubicBezTo>
                <a:cubicBezTo>
                  <a:pt x="14286" y="18002"/>
                  <a:pt x="16280" y="15655"/>
                  <a:pt x="16280" y="15655"/>
                </a:cubicBezTo>
                <a:cubicBezTo>
                  <a:pt x="16280" y="15655"/>
                  <a:pt x="16946" y="13543"/>
                  <a:pt x="16613" y="12602"/>
                </a:cubicBezTo>
                <a:cubicBezTo>
                  <a:pt x="16280" y="11664"/>
                  <a:pt x="16613" y="10958"/>
                  <a:pt x="18606" y="10255"/>
                </a:cubicBezTo>
                <a:cubicBezTo>
                  <a:pt x="20600" y="9549"/>
                  <a:pt x="20600" y="9317"/>
                  <a:pt x="20600" y="8143"/>
                </a:cubicBezTo>
                <a:cubicBezTo>
                  <a:pt x="20593" y="6964"/>
                  <a:pt x="18266" y="6258"/>
                  <a:pt x="18266" y="6258"/>
                </a:cubicBez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6" name="Shape">
            <a:extLst>
              <a:ext uri="{FF2B5EF4-FFF2-40B4-BE49-F238E27FC236}">
                <a16:creationId xmlns:a16="http://schemas.microsoft.com/office/drawing/2014/main" id="{1FCCA5EE-F129-4598-9FA2-F187B17F6C4E}"/>
              </a:ext>
            </a:extLst>
          </p:cNvPr>
          <p:cNvSpPr/>
          <p:nvPr/>
        </p:nvSpPr>
        <p:spPr>
          <a:xfrm>
            <a:off x="6986112" y="5201102"/>
            <a:ext cx="100921" cy="95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76" h="19162" extrusionOk="0">
                <a:moveTo>
                  <a:pt x="18907" y="3590"/>
                </a:moveTo>
                <a:cubicBezTo>
                  <a:pt x="18907" y="3590"/>
                  <a:pt x="17393" y="2430"/>
                  <a:pt x="13224" y="502"/>
                </a:cubicBezTo>
                <a:cubicBezTo>
                  <a:pt x="9055" y="-1426"/>
                  <a:pt x="10949" y="2817"/>
                  <a:pt x="10949" y="2817"/>
                </a:cubicBezTo>
                <a:lnTo>
                  <a:pt x="10569" y="7832"/>
                </a:lnTo>
                <a:lnTo>
                  <a:pt x="9055" y="9374"/>
                </a:lnTo>
                <a:lnTo>
                  <a:pt x="6780" y="8988"/>
                </a:lnTo>
                <a:cubicBezTo>
                  <a:pt x="6780" y="8988"/>
                  <a:pt x="2991" y="8988"/>
                  <a:pt x="1097" y="8988"/>
                </a:cubicBezTo>
                <a:cubicBezTo>
                  <a:pt x="-798" y="8988"/>
                  <a:pt x="337" y="11689"/>
                  <a:pt x="337" y="11689"/>
                </a:cubicBezTo>
                <a:cubicBezTo>
                  <a:pt x="337" y="11689"/>
                  <a:pt x="717" y="12462"/>
                  <a:pt x="1852" y="14003"/>
                </a:cubicBezTo>
                <a:cubicBezTo>
                  <a:pt x="2991" y="15545"/>
                  <a:pt x="4126" y="14390"/>
                  <a:pt x="4126" y="14390"/>
                </a:cubicBezTo>
                <a:lnTo>
                  <a:pt x="6021" y="15545"/>
                </a:lnTo>
                <a:cubicBezTo>
                  <a:pt x="6021" y="15545"/>
                  <a:pt x="6776" y="17086"/>
                  <a:pt x="8675" y="18632"/>
                </a:cubicBezTo>
                <a:cubicBezTo>
                  <a:pt x="10569" y="20174"/>
                  <a:pt x="12089" y="17859"/>
                  <a:pt x="12089" y="17859"/>
                </a:cubicBezTo>
                <a:lnTo>
                  <a:pt x="13603" y="16318"/>
                </a:lnTo>
                <a:lnTo>
                  <a:pt x="16637" y="9374"/>
                </a:lnTo>
                <a:cubicBezTo>
                  <a:pt x="16637" y="9374"/>
                  <a:pt x="17772" y="8214"/>
                  <a:pt x="19291" y="6286"/>
                </a:cubicBezTo>
                <a:cubicBezTo>
                  <a:pt x="20802" y="4363"/>
                  <a:pt x="18907" y="3590"/>
                  <a:pt x="18907" y="3590"/>
                </a:cubicBez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7" name="Shape">
            <a:extLst>
              <a:ext uri="{FF2B5EF4-FFF2-40B4-BE49-F238E27FC236}">
                <a16:creationId xmlns:a16="http://schemas.microsoft.com/office/drawing/2014/main" id="{2BF0754E-75E4-4BFB-B02B-5E37E3314197}"/>
              </a:ext>
            </a:extLst>
          </p:cNvPr>
          <p:cNvSpPr/>
          <p:nvPr/>
        </p:nvSpPr>
        <p:spPr>
          <a:xfrm>
            <a:off x="7266596" y="5060862"/>
            <a:ext cx="85820" cy="91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20460" extrusionOk="0">
                <a:moveTo>
                  <a:pt x="18777" y="3453"/>
                </a:moveTo>
                <a:lnTo>
                  <a:pt x="16618" y="1727"/>
                </a:lnTo>
                <a:lnTo>
                  <a:pt x="8408" y="0"/>
                </a:lnTo>
                <a:cubicBezTo>
                  <a:pt x="8408" y="0"/>
                  <a:pt x="3223" y="2592"/>
                  <a:pt x="1063" y="3891"/>
                </a:cubicBezTo>
                <a:cubicBezTo>
                  <a:pt x="-1096" y="5185"/>
                  <a:pt x="631" y="5618"/>
                  <a:pt x="1063" y="8643"/>
                </a:cubicBezTo>
                <a:cubicBezTo>
                  <a:pt x="1496" y="11668"/>
                  <a:pt x="3656" y="16420"/>
                  <a:pt x="3656" y="16420"/>
                </a:cubicBezTo>
                <a:cubicBezTo>
                  <a:pt x="3656" y="16420"/>
                  <a:pt x="4522" y="18147"/>
                  <a:pt x="7114" y="19873"/>
                </a:cubicBezTo>
                <a:cubicBezTo>
                  <a:pt x="9706" y="21600"/>
                  <a:pt x="9706" y="19008"/>
                  <a:pt x="11433" y="18580"/>
                </a:cubicBezTo>
                <a:cubicBezTo>
                  <a:pt x="13160" y="18147"/>
                  <a:pt x="14458" y="16853"/>
                  <a:pt x="17479" y="15554"/>
                </a:cubicBezTo>
                <a:cubicBezTo>
                  <a:pt x="20504" y="14261"/>
                  <a:pt x="18772" y="12529"/>
                  <a:pt x="18772" y="12529"/>
                </a:cubicBezTo>
                <a:lnTo>
                  <a:pt x="18772" y="3453"/>
                </a:ln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8" name="Shape">
            <a:extLst>
              <a:ext uri="{FF2B5EF4-FFF2-40B4-BE49-F238E27FC236}">
                <a16:creationId xmlns:a16="http://schemas.microsoft.com/office/drawing/2014/main" id="{8BC7071A-BDF0-40AC-BCD5-5BF13D7844AA}"/>
              </a:ext>
            </a:extLst>
          </p:cNvPr>
          <p:cNvSpPr/>
          <p:nvPr/>
        </p:nvSpPr>
        <p:spPr>
          <a:xfrm>
            <a:off x="7413412" y="4914046"/>
            <a:ext cx="280910" cy="226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42" h="21171" extrusionOk="0">
                <a:moveTo>
                  <a:pt x="20126" y="1012"/>
                </a:moveTo>
                <a:cubicBezTo>
                  <a:pt x="20126" y="1012"/>
                  <a:pt x="19709" y="1012"/>
                  <a:pt x="19151" y="832"/>
                </a:cubicBezTo>
                <a:cubicBezTo>
                  <a:pt x="18594" y="651"/>
                  <a:pt x="18035" y="651"/>
                  <a:pt x="18035" y="651"/>
                </a:cubicBezTo>
                <a:cubicBezTo>
                  <a:pt x="18035" y="651"/>
                  <a:pt x="17338" y="651"/>
                  <a:pt x="16642" y="110"/>
                </a:cubicBezTo>
                <a:cubicBezTo>
                  <a:pt x="15945" y="-429"/>
                  <a:pt x="14133" y="1190"/>
                  <a:pt x="14133" y="1190"/>
                </a:cubicBezTo>
                <a:cubicBezTo>
                  <a:pt x="14133" y="1190"/>
                  <a:pt x="13157" y="2990"/>
                  <a:pt x="12600" y="3351"/>
                </a:cubicBezTo>
                <a:cubicBezTo>
                  <a:pt x="12043" y="3711"/>
                  <a:pt x="11207" y="4611"/>
                  <a:pt x="11207" y="4611"/>
                </a:cubicBezTo>
                <a:lnTo>
                  <a:pt x="9117" y="7311"/>
                </a:lnTo>
                <a:cubicBezTo>
                  <a:pt x="9117" y="7311"/>
                  <a:pt x="7724" y="7491"/>
                  <a:pt x="7167" y="7491"/>
                </a:cubicBezTo>
                <a:cubicBezTo>
                  <a:pt x="6610" y="7491"/>
                  <a:pt x="6330" y="7852"/>
                  <a:pt x="5773" y="8030"/>
                </a:cubicBezTo>
                <a:cubicBezTo>
                  <a:pt x="5216" y="8211"/>
                  <a:pt x="4241" y="8211"/>
                  <a:pt x="4241" y="8211"/>
                </a:cubicBezTo>
                <a:lnTo>
                  <a:pt x="3404" y="7311"/>
                </a:lnTo>
                <a:lnTo>
                  <a:pt x="2289" y="7850"/>
                </a:lnTo>
                <a:cubicBezTo>
                  <a:pt x="2289" y="7850"/>
                  <a:pt x="1173" y="8750"/>
                  <a:pt x="199" y="9110"/>
                </a:cubicBezTo>
                <a:cubicBezTo>
                  <a:pt x="-777" y="9471"/>
                  <a:pt x="2149" y="11990"/>
                  <a:pt x="2149" y="11990"/>
                </a:cubicBezTo>
                <a:lnTo>
                  <a:pt x="2568" y="13070"/>
                </a:lnTo>
                <a:cubicBezTo>
                  <a:pt x="2568" y="13070"/>
                  <a:pt x="2708" y="13610"/>
                  <a:pt x="2985" y="14331"/>
                </a:cubicBezTo>
                <a:cubicBezTo>
                  <a:pt x="3265" y="15051"/>
                  <a:pt x="3404" y="15231"/>
                  <a:pt x="3682" y="15950"/>
                </a:cubicBezTo>
                <a:cubicBezTo>
                  <a:pt x="3960" y="16670"/>
                  <a:pt x="3961" y="16850"/>
                  <a:pt x="4101" y="18111"/>
                </a:cubicBezTo>
                <a:cubicBezTo>
                  <a:pt x="4240" y="19371"/>
                  <a:pt x="5354" y="19730"/>
                  <a:pt x="5913" y="20271"/>
                </a:cubicBezTo>
                <a:cubicBezTo>
                  <a:pt x="6470" y="20812"/>
                  <a:pt x="6749" y="21171"/>
                  <a:pt x="6749" y="21171"/>
                </a:cubicBezTo>
                <a:lnTo>
                  <a:pt x="7446" y="20810"/>
                </a:lnTo>
                <a:cubicBezTo>
                  <a:pt x="7446" y="20810"/>
                  <a:pt x="8699" y="20810"/>
                  <a:pt x="9398" y="20810"/>
                </a:cubicBezTo>
                <a:cubicBezTo>
                  <a:pt x="10094" y="20810"/>
                  <a:pt x="10374" y="20452"/>
                  <a:pt x="10374" y="20452"/>
                </a:cubicBezTo>
                <a:cubicBezTo>
                  <a:pt x="10374" y="20452"/>
                  <a:pt x="11070" y="19910"/>
                  <a:pt x="11629" y="19191"/>
                </a:cubicBezTo>
                <a:cubicBezTo>
                  <a:pt x="12186" y="18472"/>
                  <a:pt x="13162" y="16131"/>
                  <a:pt x="13162" y="16131"/>
                </a:cubicBezTo>
                <a:cubicBezTo>
                  <a:pt x="13162" y="16131"/>
                  <a:pt x="13441" y="14511"/>
                  <a:pt x="13579" y="13251"/>
                </a:cubicBezTo>
                <a:cubicBezTo>
                  <a:pt x="13719" y="11990"/>
                  <a:pt x="14555" y="9110"/>
                  <a:pt x="14555" y="9110"/>
                </a:cubicBezTo>
                <a:lnTo>
                  <a:pt x="15391" y="8030"/>
                </a:lnTo>
                <a:cubicBezTo>
                  <a:pt x="15391" y="8030"/>
                  <a:pt x="16088" y="6770"/>
                  <a:pt x="16507" y="5870"/>
                </a:cubicBezTo>
                <a:cubicBezTo>
                  <a:pt x="16926" y="4970"/>
                  <a:pt x="17343" y="5148"/>
                  <a:pt x="17343" y="5148"/>
                </a:cubicBezTo>
                <a:cubicBezTo>
                  <a:pt x="17343" y="5148"/>
                  <a:pt x="18597" y="3529"/>
                  <a:pt x="19712" y="2629"/>
                </a:cubicBezTo>
                <a:cubicBezTo>
                  <a:pt x="20823" y="1731"/>
                  <a:pt x="20126" y="1012"/>
                  <a:pt x="20126" y="1012"/>
                </a:cubicBez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9" name="Shape">
            <a:extLst>
              <a:ext uri="{FF2B5EF4-FFF2-40B4-BE49-F238E27FC236}">
                <a16:creationId xmlns:a16="http://schemas.microsoft.com/office/drawing/2014/main" id="{28182B33-AF1B-4877-A9A7-F5056C15A17A}"/>
              </a:ext>
            </a:extLst>
          </p:cNvPr>
          <p:cNvSpPr/>
          <p:nvPr/>
        </p:nvSpPr>
        <p:spPr>
          <a:xfrm>
            <a:off x="7799079" y="5078393"/>
            <a:ext cx="193438" cy="172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1" h="20818" extrusionOk="0">
                <a:moveTo>
                  <a:pt x="19379" y="9136"/>
                </a:moveTo>
                <a:cubicBezTo>
                  <a:pt x="19177" y="8208"/>
                  <a:pt x="18370" y="7742"/>
                  <a:pt x="18370" y="7742"/>
                </a:cubicBezTo>
                <a:lnTo>
                  <a:pt x="16754" y="4723"/>
                </a:lnTo>
                <a:lnTo>
                  <a:pt x="17965" y="3096"/>
                </a:lnTo>
                <a:lnTo>
                  <a:pt x="15947" y="309"/>
                </a:lnTo>
                <a:lnTo>
                  <a:pt x="15140" y="1470"/>
                </a:lnTo>
                <a:lnTo>
                  <a:pt x="11709" y="2398"/>
                </a:lnTo>
                <a:cubicBezTo>
                  <a:pt x="11709" y="2398"/>
                  <a:pt x="9690" y="1005"/>
                  <a:pt x="8277" y="309"/>
                </a:cubicBezTo>
                <a:cubicBezTo>
                  <a:pt x="6863" y="-386"/>
                  <a:pt x="6056" y="309"/>
                  <a:pt x="4643" y="309"/>
                </a:cubicBezTo>
                <a:cubicBezTo>
                  <a:pt x="3229" y="309"/>
                  <a:pt x="4440" y="1703"/>
                  <a:pt x="4440" y="1703"/>
                </a:cubicBezTo>
                <a:cubicBezTo>
                  <a:pt x="4440" y="1703"/>
                  <a:pt x="4845" y="3329"/>
                  <a:pt x="4845" y="4723"/>
                </a:cubicBezTo>
                <a:cubicBezTo>
                  <a:pt x="4845" y="6116"/>
                  <a:pt x="3634" y="5188"/>
                  <a:pt x="3634" y="5188"/>
                </a:cubicBezTo>
                <a:cubicBezTo>
                  <a:pt x="3634" y="5188"/>
                  <a:pt x="2422" y="5421"/>
                  <a:pt x="1009" y="5653"/>
                </a:cubicBezTo>
                <a:cubicBezTo>
                  <a:pt x="-405" y="5886"/>
                  <a:pt x="606" y="7279"/>
                  <a:pt x="806" y="8673"/>
                </a:cubicBezTo>
                <a:cubicBezTo>
                  <a:pt x="1009" y="10066"/>
                  <a:pt x="0" y="10994"/>
                  <a:pt x="0" y="11925"/>
                </a:cubicBezTo>
                <a:cubicBezTo>
                  <a:pt x="0" y="12853"/>
                  <a:pt x="202" y="13319"/>
                  <a:pt x="202" y="13319"/>
                </a:cubicBezTo>
                <a:cubicBezTo>
                  <a:pt x="202" y="13319"/>
                  <a:pt x="1615" y="15640"/>
                  <a:pt x="4038" y="17729"/>
                </a:cubicBezTo>
                <a:cubicBezTo>
                  <a:pt x="6461" y="19818"/>
                  <a:pt x="6259" y="19355"/>
                  <a:pt x="6259" y="19355"/>
                </a:cubicBezTo>
                <a:cubicBezTo>
                  <a:pt x="6259" y="19355"/>
                  <a:pt x="7065" y="19818"/>
                  <a:pt x="8479" y="20516"/>
                </a:cubicBezTo>
                <a:cubicBezTo>
                  <a:pt x="9893" y="21214"/>
                  <a:pt x="11104" y="20516"/>
                  <a:pt x="11911" y="20283"/>
                </a:cubicBezTo>
                <a:cubicBezTo>
                  <a:pt x="12718" y="20051"/>
                  <a:pt x="14736" y="19585"/>
                  <a:pt x="15343" y="18194"/>
                </a:cubicBezTo>
                <a:cubicBezTo>
                  <a:pt x="15947" y="16801"/>
                  <a:pt x="15947" y="16103"/>
                  <a:pt x="16554" y="14942"/>
                </a:cubicBezTo>
                <a:cubicBezTo>
                  <a:pt x="17159" y="13781"/>
                  <a:pt x="17968" y="13316"/>
                  <a:pt x="19581" y="11227"/>
                </a:cubicBezTo>
                <a:cubicBezTo>
                  <a:pt x="21195" y="9136"/>
                  <a:pt x="19579" y="10064"/>
                  <a:pt x="19379" y="9136"/>
                </a:cubicBez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0" name="Shape">
            <a:extLst>
              <a:ext uri="{FF2B5EF4-FFF2-40B4-BE49-F238E27FC236}">
                <a16:creationId xmlns:a16="http://schemas.microsoft.com/office/drawing/2014/main" id="{4016E8F2-1276-4995-8AE7-EC632564493F}"/>
              </a:ext>
            </a:extLst>
          </p:cNvPr>
          <p:cNvSpPr/>
          <p:nvPr/>
        </p:nvSpPr>
        <p:spPr>
          <a:xfrm>
            <a:off x="8261439" y="4854882"/>
            <a:ext cx="269055" cy="277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68" h="21353" extrusionOk="0">
                <a:moveTo>
                  <a:pt x="18562" y="2121"/>
                </a:moveTo>
                <a:cubicBezTo>
                  <a:pt x="17994" y="1234"/>
                  <a:pt x="16998" y="642"/>
                  <a:pt x="16288" y="198"/>
                </a:cubicBezTo>
                <a:cubicBezTo>
                  <a:pt x="15578" y="-247"/>
                  <a:pt x="14440" y="198"/>
                  <a:pt x="14440" y="198"/>
                </a:cubicBezTo>
                <a:cubicBezTo>
                  <a:pt x="14440" y="198"/>
                  <a:pt x="14013" y="346"/>
                  <a:pt x="13588" y="1382"/>
                </a:cubicBezTo>
                <a:cubicBezTo>
                  <a:pt x="13162" y="2418"/>
                  <a:pt x="13162" y="2418"/>
                  <a:pt x="12877" y="3306"/>
                </a:cubicBezTo>
                <a:cubicBezTo>
                  <a:pt x="12592" y="4193"/>
                  <a:pt x="12450" y="5081"/>
                  <a:pt x="12024" y="6115"/>
                </a:cubicBezTo>
                <a:cubicBezTo>
                  <a:pt x="11599" y="7151"/>
                  <a:pt x="11172" y="7151"/>
                  <a:pt x="11172" y="7151"/>
                </a:cubicBezTo>
                <a:cubicBezTo>
                  <a:pt x="11172" y="7151"/>
                  <a:pt x="10887" y="7594"/>
                  <a:pt x="10177" y="8778"/>
                </a:cubicBezTo>
                <a:cubicBezTo>
                  <a:pt x="9466" y="9963"/>
                  <a:pt x="8897" y="10850"/>
                  <a:pt x="7903" y="13069"/>
                </a:cubicBezTo>
                <a:cubicBezTo>
                  <a:pt x="6908" y="15287"/>
                  <a:pt x="7903" y="14253"/>
                  <a:pt x="8046" y="14992"/>
                </a:cubicBezTo>
                <a:cubicBezTo>
                  <a:pt x="8188" y="15732"/>
                  <a:pt x="7903" y="15437"/>
                  <a:pt x="7478" y="16323"/>
                </a:cubicBezTo>
                <a:cubicBezTo>
                  <a:pt x="7052" y="17211"/>
                  <a:pt x="7194" y="16768"/>
                  <a:pt x="6767" y="17654"/>
                </a:cubicBezTo>
                <a:cubicBezTo>
                  <a:pt x="6340" y="18542"/>
                  <a:pt x="5772" y="17950"/>
                  <a:pt x="4067" y="18245"/>
                </a:cubicBezTo>
                <a:cubicBezTo>
                  <a:pt x="2361" y="18542"/>
                  <a:pt x="2219" y="19429"/>
                  <a:pt x="1651" y="19429"/>
                </a:cubicBezTo>
                <a:cubicBezTo>
                  <a:pt x="1083" y="19429"/>
                  <a:pt x="1225" y="19872"/>
                  <a:pt x="230" y="20317"/>
                </a:cubicBezTo>
                <a:cubicBezTo>
                  <a:pt x="-765" y="20762"/>
                  <a:pt x="1793" y="20614"/>
                  <a:pt x="1793" y="20614"/>
                </a:cubicBezTo>
                <a:lnTo>
                  <a:pt x="3499" y="21058"/>
                </a:lnTo>
                <a:lnTo>
                  <a:pt x="4919" y="21353"/>
                </a:lnTo>
                <a:lnTo>
                  <a:pt x="5630" y="20762"/>
                </a:lnTo>
                <a:cubicBezTo>
                  <a:pt x="5630" y="20762"/>
                  <a:pt x="5914" y="20465"/>
                  <a:pt x="6340" y="19874"/>
                </a:cubicBezTo>
                <a:cubicBezTo>
                  <a:pt x="6767" y="19283"/>
                  <a:pt x="6767" y="18838"/>
                  <a:pt x="6767" y="18838"/>
                </a:cubicBezTo>
                <a:lnTo>
                  <a:pt x="8615" y="18099"/>
                </a:lnTo>
                <a:lnTo>
                  <a:pt x="10746" y="17063"/>
                </a:lnTo>
                <a:lnTo>
                  <a:pt x="12309" y="16766"/>
                </a:lnTo>
                <a:cubicBezTo>
                  <a:pt x="12309" y="16766"/>
                  <a:pt x="13447" y="16618"/>
                  <a:pt x="14015" y="16321"/>
                </a:cubicBezTo>
                <a:cubicBezTo>
                  <a:pt x="14583" y="16025"/>
                  <a:pt x="14442" y="16025"/>
                  <a:pt x="16146" y="14694"/>
                </a:cubicBezTo>
                <a:cubicBezTo>
                  <a:pt x="17851" y="13364"/>
                  <a:pt x="16998" y="13658"/>
                  <a:pt x="16998" y="13658"/>
                </a:cubicBezTo>
                <a:lnTo>
                  <a:pt x="16998" y="10552"/>
                </a:lnTo>
                <a:cubicBezTo>
                  <a:pt x="16998" y="10552"/>
                  <a:pt x="17424" y="9221"/>
                  <a:pt x="19129" y="4783"/>
                </a:cubicBezTo>
                <a:cubicBezTo>
                  <a:pt x="20835" y="346"/>
                  <a:pt x="19130" y="3009"/>
                  <a:pt x="18562" y="2121"/>
                </a:cubicBez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1" name="Shape">
            <a:extLst>
              <a:ext uri="{FF2B5EF4-FFF2-40B4-BE49-F238E27FC236}">
                <a16:creationId xmlns:a16="http://schemas.microsoft.com/office/drawing/2014/main" id="{4BBD47F8-18DA-4100-B501-D37D317955DD}"/>
              </a:ext>
            </a:extLst>
          </p:cNvPr>
          <p:cNvSpPr/>
          <p:nvPr/>
        </p:nvSpPr>
        <p:spPr>
          <a:xfrm>
            <a:off x="8465227" y="4664241"/>
            <a:ext cx="177055" cy="151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56" extrusionOk="0">
                <a:moveTo>
                  <a:pt x="19718" y="0"/>
                </a:moveTo>
                <a:cubicBezTo>
                  <a:pt x="19718" y="0"/>
                  <a:pt x="18074" y="537"/>
                  <a:pt x="17606" y="1607"/>
                </a:cubicBezTo>
                <a:cubicBezTo>
                  <a:pt x="17136" y="2678"/>
                  <a:pt x="16900" y="4553"/>
                  <a:pt x="16900" y="4553"/>
                </a:cubicBezTo>
                <a:lnTo>
                  <a:pt x="14788" y="5623"/>
                </a:lnTo>
                <a:lnTo>
                  <a:pt x="12677" y="5892"/>
                </a:lnTo>
                <a:cubicBezTo>
                  <a:pt x="12677" y="5892"/>
                  <a:pt x="9624" y="5355"/>
                  <a:pt x="9156" y="6694"/>
                </a:cubicBezTo>
                <a:cubicBezTo>
                  <a:pt x="8685" y="8033"/>
                  <a:pt x="8218" y="9103"/>
                  <a:pt x="8218" y="9103"/>
                </a:cubicBezTo>
                <a:lnTo>
                  <a:pt x="5635" y="9371"/>
                </a:lnTo>
                <a:lnTo>
                  <a:pt x="3991" y="11247"/>
                </a:lnTo>
                <a:lnTo>
                  <a:pt x="3991" y="13924"/>
                </a:lnTo>
                <a:cubicBezTo>
                  <a:pt x="3991" y="13924"/>
                  <a:pt x="5165" y="14995"/>
                  <a:pt x="3991" y="15800"/>
                </a:cubicBezTo>
                <a:cubicBezTo>
                  <a:pt x="2818" y="16605"/>
                  <a:pt x="2582" y="16870"/>
                  <a:pt x="2582" y="16870"/>
                </a:cubicBezTo>
                <a:lnTo>
                  <a:pt x="0" y="17139"/>
                </a:lnTo>
                <a:lnTo>
                  <a:pt x="938" y="20889"/>
                </a:lnTo>
                <a:cubicBezTo>
                  <a:pt x="938" y="20889"/>
                  <a:pt x="3601" y="21600"/>
                  <a:pt x="4930" y="20087"/>
                </a:cubicBezTo>
                <a:cubicBezTo>
                  <a:pt x="5868" y="19017"/>
                  <a:pt x="7041" y="18212"/>
                  <a:pt x="7041" y="18212"/>
                </a:cubicBezTo>
                <a:cubicBezTo>
                  <a:pt x="7041" y="18212"/>
                  <a:pt x="7041" y="17944"/>
                  <a:pt x="8685" y="17675"/>
                </a:cubicBezTo>
                <a:cubicBezTo>
                  <a:pt x="10329" y="17407"/>
                  <a:pt x="11738" y="16605"/>
                  <a:pt x="11738" y="16605"/>
                </a:cubicBezTo>
                <a:cubicBezTo>
                  <a:pt x="13382" y="16605"/>
                  <a:pt x="17138" y="18749"/>
                  <a:pt x="18312" y="15800"/>
                </a:cubicBezTo>
                <a:cubicBezTo>
                  <a:pt x="19485" y="12854"/>
                  <a:pt x="20191" y="10445"/>
                  <a:pt x="20191" y="10445"/>
                </a:cubicBezTo>
                <a:cubicBezTo>
                  <a:pt x="20191" y="10445"/>
                  <a:pt x="20897" y="7231"/>
                  <a:pt x="21130" y="5358"/>
                </a:cubicBezTo>
                <a:cubicBezTo>
                  <a:pt x="21365" y="3483"/>
                  <a:pt x="21365" y="3214"/>
                  <a:pt x="21365" y="3214"/>
                </a:cubicBezTo>
                <a:cubicBezTo>
                  <a:pt x="21365" y="2144"/>
                  <a:pt x="21600" y="0"/>
                  <a:pt x="21600" y="0"/>
                </a:cubicBezTo>
                <a:lnTo>
                  <a:pt x="19718" y="0"/>
                </a:ln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2" name="Shape">
            <a:extLst>
              <a:ext uri="{FF2B5EF4-FFF2-40B4-BE49-F238E27FC236}">
                <a16:creationId xmlns:a16="http://schemas.microsoft.com/office/drawing/2014/main" id="{1F91C952-E63E-4654-B50E-74E919B1FA99}"/>
              </a:ext>
            </a:extLst>
          </p:cNvPr>
          <p:cNvSpPr/>
          <p:nvPr/>
        </p:nvSpPr>
        <p:spPr>
          <a:xfrm>
            <a:off x="8601086" y="4629180"/>
            <a:ext cx="32738" cy="32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634" y="21600"/>
                </a:moveTo>
                <a:lnTo>
                  <a:pt x="17783" y="15249"/>
                </a:lnTo>
                <a:lnTo>
                  <a:pt x="21600" y="8898"/>
                </a:lnTo>
                <a:lnTo>
                  <a:pt x="10164" y="0"/>
                </a:lnTo>
                <a:lnTo>
                  <a:pt x="3817" y="1259"/>
                </a:lnTo>
                <a:lnTo>
                  <a:pt x="6361" y="11429"/>
                </a:lnTo>
                <a:lnTo>
                  <a:pt x="0" y="19054"/>
                </a:lnTo>
                <a:close/>
              </a:path>
            </a:pathLst>
          </a:custGeom>
          <a:solidFill>
            <a:srgbClr val="D4D2D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EDDEA72-09D5-4DA7-9DCC-E5209107DEA5}"/>
              </a:ext>
            </a:extLst>
          </p:cNvPr>
          <p:cNvSpPr/>
          <p:nvPr/>
        </p:nvSpPr>
        <p:spPr>
          <a:xfrm>
            <a:off x="5381625" y="1485900"/>
            <a:ext cx="1990725" cy="1190625"/>
          </a:xfrm>
          <a:custGeom>
            <a:avLst/>
            <a:gdLst>
              <a:gd name="connsiteX0" fmla="*/ 2654300 w 2654300"/>
              <a:gd name="connsiteY0" fmla="*/ 0 h 1587500"/>
              <a:gd name="connsiteX1" fmla="*/ 1485900 w 2654300"/>
              <a:gd name="connsiteY1" fmla="*/ 952500 h 1587500"/>
              <a:gd name="connsiteX2" fmla="*/ 0 w 2654300"/>
              <a:gd name="connsiteY2" fmla="*/ 1587500 h 158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300" h="1587500">
                <a:moveTo>
                  <a:pt x="2654300" y="0"/>
                </a:moveTo>
                <a:cubicBezTo>
                  <a:pt x="2291291" y="343958"/>
                  <a:pt x="1928283" y="687917"/>
                  <a:pt x="1485900" y="952500"/>
                </a:cubicBezTo>
                <a:cubicBezTo>
                  <a:pt x="1043517" y="1217083"/>
                  <a:pt x="521758" y="1402291"/>
                  <a:pt x="0" y="158750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13F0D73-4E4D-41CF-812C-DE53C97EEB39}"/>
              </a:ext>
            </a:extLst>
          </p:cNvPr>
          <p:cNvSpPr/>
          <p:nvPr/>
        </p:nvSpPr>
        <p:spPr>
          <a:xfrm>
            <a:off x="5306406" y="2690812"/>
            <a:ext cx="422882" cy="576263"/>
          </a:xfrm>
          <a:custGeom>
            <a:avLst/>
            <a:gdLst>
              <a:gd name="connsiteX0" fmla="*/ 49493 w 563843"/>
              <a:gd name="connsiteY0" fmla="*/ 0 h 768350"/>
              <a:gd name="connsiteX1" fmla="*/ 49493 w 563843"/>
              <a:gd name="connsiteY1" fmla="*/ 469900 h 768350"/>
              <a:gd name="connsiteX2" fmla="*/ 563843 w 563843"/>
              <a:gd name="connsiteY2" fmla="*/ 768350 h 76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43" h="768350">
                <a:moveTo>
                  <a:pt x="49493" y="0"/>
                </a:moveTo>
                <a:cubicBezTo>
                  <a:pt x="6630" y="170921"/>
                  <a:pt x="-36232" y="341842"/>
                  <a:pt x="49493" y="469900"/>
                </a:cubicBezTo>
                <a:cubicBezTo>
                  <a:pt x="135218" y="597958"/>
                  <a:pt x="483410" y="712258"/>
                  <a:pt x="563843" y="7683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EBE291D-082C-47EA-B287-281AB8383A3A}"/>
              </a:ext>
            </a:extLst>
          </p:cNvPr>
          <p:cNvSpPr/>
          <p:nvPr/>
        </p:nvSpPr>
        <p:spPr>
          <a:xfrm>
            <a:off x="4900612" y="2833687"/>
            <a:ext cx="2890838" cy="1795463"/>
          </a:xfrm>
          <a:custGeom>
            <a:avLst/>
            <a:gdLst>
              <a:gd name="connsiteX0" fmla="*/ 3854450 w 3854450"/>
              <a:gd name="connsiteY0" fmla="*/ 0 h 2393950"/>
              <a:gd name="connsiteX1" fmla="*/ 2419350 w 3854450"/>
              <a:gd name="connsiteY1" fmla="*/ 1612900 h 2393950"/>
              <a:gd name="connsiteX2" fmla="*/ 0 w 3854450"/>
              <a:gd name="connsiteY2" fmla="*/ 2393950 h 239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4450" h="2393950">
                <a:moveTo>
                  <a:pt x="3854450" y="0"/>
                </a:moveTo>
                <a:cubicBezTo>
                  <a:pt x="3458104" y="606954"/>
                  <a:pt x="3061758" y="1213908"/>
                  <a:pt x="2419350" y="1612900"/>
                </a:cubicBezTo>
                <a:cubicBezTo>
                  <a:pt x="1776942" y="2011892"/>
                  <a:pt x="426508" y="2265892"/>
                  <a:pt x="0" y="23939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8C2A5C6-7907-4B0C-91DA-A4A2638951CB}"/>
              </a:ext>
            </a:extLst>
          </p:cNvPr>
          <p:cNvSpPr/>
          <p:nvPr/>
        </p:nvSpPr>
        <p:spPr>
          <a:xfrm>
            <a:off x="5372100" y="2695575"/>
            <a:ext cx="2386013" cy="251568"/>
          </a:xfrm>
          <a:custGeom>
            <a:avLst/>
            <a:gdLst>
              <a:gd name="connsiteX0" fmla="*/ 0 w 3181350"/>
              <a:gd name="connsiteY0" fmla="*/ 0 h 335424"/>
              <a:gd name="connsiteX1" fmla="*/ 1498600 w 3181350"/>
              <a:gd name="connsiteY1" fmla="*/ 330200 h 335424"/>
              <a:gd name="connsiteX2" fmla="*/ 3181350 w 3181350"/>
              <a:gd name="connsiteY2" fmla="*/ 171450 h 33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1350" h="335424">
                <a:moveTo>
                  <a:pt x="0" y="0"/>
                </a:moveTo>
                <a:cubicBezTo>
                  <a:pt x="484187" y="150812"/>
                  <a:pt x="968375" y="301625"/>
                  <a:pt x="1498600" y="330200"/>
                </a:cubicBezTo>
                <a:cubicBezTo>
                  <a:pt x="2028825" y="358775"/>
                  <a:pt x="2605087" y="265112"/>
                  <a:pt x="3181350" y="1714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6" name="Oval 405">
            <a:extLst>
              <a:ext uri="{FF2B5EF4-FFF2-40B4-BE49-F238E27FC236}">
                <a16:creationId xmlns:a16="http://schemas.microsoft.com/office/drawing/2014/main" id="{4F292C49-5367-4329-948C-6449737FD570}"/>
              </a:ext>
            </a:extLst>
          </p:cNvPr>
          <p:cNvSpPr/>
          <p:nvPr/>
        </p:nvSpPr>
        <p:spPr>
          <a:xfrm>
            <a:off x="7725084" y="2762846"/>
            <a:ext cx="107434" cy="10743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3A9EE6A1-15EF-4ED9-89D8-D5D24B4C9862}"/>
              </a:ext>
            </a:extLst>
          </p:cNvPr>
          <p:cNvGrpSpPr/>
          <p:nvPr/>
        </p:nvGrpSpPr>
        <p:grpSpPr>
          <a:xfrm>
            <a:off x="7573372" y="2258156"/>
            <a:ext cx="415178" cy="415178"/>
            <a:chOff x="4821018" y="1941899"/>
            <a:chExt cx="784660" cy="784660"/>
          </a:xfrm>
        </p:grpSpPr>
        <p:sp>
          <p:nvSpPr>
            <p:cNvPr id="424" name="Teardrop 423">
              <a:extLst>
                <a:ext uri="{FF2B5EF4-FFF2-40B4-BE49-F238E27FC236}">
                  <a16:creationId xmlns:a16="http://schemas.microsoft.com/office/drawing/2014/main" id="{DE4544EC-A008-49D1-B997-BBD4E6A21B1D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61701BFB-39B4-4DB3-880F-131529EC2E6D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CEB11A31-6346-48A8-A610-7887CB042CE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83" name="Oval 382">
            <a:extLst>
              <a:ext uri="{FF2B5EF4-FFF2-40B4-BE49-F238E27FC236}">
                <a16:creationId xmlns:a16="http://schemas.microsoft.com/office/drawing/2014/main" id="{CC602F6C-DEE4-4CA6-94BD-A546A0994B92}"/>
              </a:ext>
            </a:extLst>
          </p:cNvPr>
          <p:cNvSpPr/>
          <p:nvPr/>
        </p:nvSpPr>
        <p:spPr>
          <a:xfrm>
            <a:off x="5694694" y="3203397"/>
            <a:ext cx="107434" cy="10743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DBC79F11-F187-4CD6-8487-D47FA873FC06}"/>
              </a:ext>
            </a:extLst>
          </p:cNvPr>
          <p:cNvGrpSpPr/>
          <p:nvPr/>
        </p:nvGrpSpPr>
        <p:grpSpPr>
          <a:xfrm>
            <a:off x="5538989" y="2717080"/>
            <a:ext cx="415178" cy="415178"/>
            <a:chOff x="763392" y="2516468"/>
            <a:chExt cx="560521" cy="560521"/>
          </a:xfrm>
        </p:grpSpPr>
        <p:grpSp>
          <p:nvGrpSpPr>
            <p:cNvPr id="385" name="Group 384">
              <a:extLst>
                <a:ext uri="{FF2B5EF4-FFF2-40B4-BE49-F238E27FC236}">
                  <a16:creationId xmlns:a16="http://schemas.microsoft.com/office/drawing/2014/main" id="{FB9CA342-0968-4F94-A7D7-B9F667A67AA8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387" name="Teardrop 386">
                <a:extLst>
                  <a:ext uri="{FF2B5EF4-FFF2-40B4-BE49-F238E27FC236}">
                    <a16:creationId xmlns:a16="http://schemas.microsoft.com/office/drawing/2014/main" id="{30864C1C-D5DE-4804-8324-89E10C3DD96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id="{5F59C8BD-13AA-43EE-A2D5-33167EFEC2C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9" name="Oval 388">
                <a:extLst>
                  <a:ext uri="{FF2B5EF4-FFF2-40B4-BE49-F238E27FC236}">
                    <a16:creationId xmlns:a16="http://schemas.microsoft.com/office/drawing/2014/main" id="{4CE471D5-F028-4F5E-8BCF-69A3D22A363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86" name="Freeform 282">
              <a:extLst>
                <a:ext uri="{FF2B5EF4-FFF2-40B4-BE49-F238E27FC236}">
                  <a16:creationId xmlns:a16="http://schemas.microsoft.com/office/drawing/2014/main" id="{74245579-874D-4CF0-8B21-608E087E5DC6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32" name="Oval 431">
            <a:extLst>
              <a:ext uri="{FF2B5EF4-FFF2-40B4-BE49-F238E27FC236}">
                <a16:creationId xmlns:a16="http://schemas.microsoft.com/office/drawing/2014/main" id="{718C9882-7B57-490A-B03F-036B82D15FA2}"/>
              </a:ext>
            </a:extLst>
          </p:cNvPr>
          <p:cNvSpPr/>
          <p:nvPr/>
        </p:nvSpPr>
        <p:spPr>
          <a:xfrm>
            <a:off x="5300440" y="2622066"/>
            <a:ext cx="107434" cy="107434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E7F57E43-A98B-46EE-8A05-C32CB3483B00}"/>
              </a:ext>
            </a:extLst>
          </p:cNvPr>
          <p:cNvGrpSpPr/>
          <p:nvPr/>
        </p:nvGrpSpPr>
        <p:grpSpPr>
          <a:xfrm>
            <a:off x="5143228" y="2122860"/>
            <a:ext cx="415178" cy="415178"/>
            <a:chOff x="4821018" y="1941899"/>
            <a:chExt cx="784660" cy="784660"/>
          </a:xfrm>
        </p:grpSpPr>
        <p:sp>
          <p:nvSpPr>
            <p:cNvPr id="434" name="Teardrop 433">
              <a:extLst>
                <a:ext uri="{FF2B5EF4-FFF2-40B4-BE49-F238E27FC236}">
                  <a16:creationId xmlns:a16="http://schemas.microsoft.com/office/drawing/2014/main" id="{60AD6EE8-49F5-4C95-9388-3F4848244FFE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5" name="Oval 434">
              <a:extLst>
                <a:ext uri="{FF2B5EF4-FFF2-40B4-BE49-F238E27FC236}">
                  <a16:creationId xmlns:a16="http://schemas.microsoft.com/office/drawing/2014/main" id="{F987D928-6142-4DC8-9EE9-72BD033D9EE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53692D3C-A5BB-483A-AF77-549092F80AE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27" name="Oval 426">
            <a:extLst>
              <a:ext uri="{FF2B5EF4-FFF2-40B4-BE49-F238E27FC236}">
                <a16:creationId xmlns:a16="http://schemas.microsoft.com/office/drawing/2014/main" id="{DC5D81CD-6CE6-49AA-81EE-50D71236BE00}"/>
              </a:ext>
            </a:extLst>
          </p:cNvPr>
          <p:cNvSpPr/>
          <p:nvPr/>
        </p:nvSpPr>
        <p:spPr>
          <a:xfrm>
            <a:off x="4832664" y="4575463"/>
            <a:ext cx="107434" cy="10743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57748968-7A85-4473-8635-C64271151D5C}"/>
              </a:ext>
            </a:extLst>
          </p:cNvPr>
          <p:cNvGrpSpPr/>
          <p:nvPr/>
        </p:nvGrpSpPr>
        <p:grpSpPr>
          <a:xfrm>
            <a:off x="4679183" y="4075093"/>
            <a:ext cx="415178" cy="415178"/>
            <a:chOff x="4821018" y="1941899"/>
            <a:chExt cx="784660" cy="784660"/>
          </a:xfrm>
        </p:grpSpPr>
        <p:sp>
          <p:nvSpPr>
            <p:cNvPr id="429" name="Teardrop 428">
              <a:extLst>
                <a:ext uri="{FF2B5EF4-FFF2-40B4-BE49-F238E27FC236}">
                  <a16:creationId xmlns:a16="http://schemas.microsoft.com/office/drawing/2014/main" id="{D2718AC0-D28F-460E-9062-030C5FE87AF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0" name="Oval 429">
              <a:extLst>
                <a:ext uri="{FF2B5EF4-FFF2-40B4-BE49-F238E27FC236}">
                  <a16:creationId xmlns:a16="http://schemas.microsoft.com/office/drawing/2014/main" id="{D7FB4AEB-BD4F-40C5-A9C2-130B3EEC2F2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1" name="Oval 430">
              <a:extLst>
                <a:ext uri="{FF2B5EF4-FFF2-40B4-BE49-F238E27FC236}">
                  <a16:creationId xmlns:a16="http://schemas.microsoft.com/office/drawing/2014/main" id="{622D8479-E4F1-4209-BF45-3B1D4E707D2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12" name="Freeform 454">
            <a:extLst>
              <a:ext uri="{FF2B5EF4-FFF2-40B4-BE49-F238E27FC236}">
                <a16:creationId xmlns:a16="http://schemas.microsoft.com/office/drawing/2014/main" id="{E3F9B2C2-9F5A-417F-B73B-68E9C430FEF7}"/>
              </a:ext>
            </a:extLst>
          </p:cNvPr>
          <p:cNvSpPr/>
          <p:nvPr/>
        </p:nvSpPr>
        <p:spPr>
          <a:xfrm rot="10202877">
            <a:off x="7298042" y="3176624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9F9D6DE-EC26-41D0-A4CC-DD667201DA68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08" name="Teardrop 107">
              <a:extLst>
                <a:ext uri="{FF2B5EF4-FFF2-40B4-BE49-F238E27FC236}">
                  <a16:creationId xmlns:a16="http://schemas.microsoft.com/office/drawing/2014/main" id="{FE6E1BEC-7D07-4E1D-B52C-F4D63BE3082C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05ED8A41-0BFE-43C4-AA03-B48153BDC35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450ACD62-4562-4861-B6D1-C263F54927C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5AC770D1-B816-4C70-ABDD-B7464FBE926B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12" name="Teardrop 111">
              <a:extLst>
                <a:ext uri="{FF2B5EF4-FFF2-40B4-BE49-F238E27FC236}">
                  <a16:creationId xmlns:a16="http://schemas.microsoft.com/office/drawing/2014/main" id="{D7381E8C-171B-44A6-97EC-A0F45CF7E7AE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66C08CC5-3E1C-4E31-98B0-3EB7AB604237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BCECE97-2851-4DEE-A242-7111FB25D89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1A8FBB32-23AE-4646-832F-0B255E42DAA7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16" name="Teardrop 115">
              <a:extLst>
                <a:ext uri="{FF2B5EF4-FFF2-40B4-BE49-F238E27FC236}">
                  <a16:creationId xmlns:a16="http://schemas.microsoft.com/office/drawing/2014/main" id="{461D21B5-64F3-49D9-B3F9-CC421C760A6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827B0ABF-7A24-4668-9ABC-7424EB3ACA7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FD8AE473-C1D7-4403-A171-89BC3BE8F8E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86C6063-9A06-4B59-A05E-7F1535EA818F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1563CC8E-9946-4517-8345-AE2B769FF046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22" name="Teardrop 121">
                <a:extLst>
                  <a:ext uri="{FF2B5EF4-FFF2-40B4-BE49-F238E27FC236}">
                    <a16:creationId xmlns:a16="http://schemas.microsoft.com/office/drawing/2014/main" id="{58EAB02E-39D3-4862-A599-D78C274C4D2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551C3516-253F-4891-9D29-1FC7558182A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F3323C88-CC0E-4061-ABD2-51EC0ADA7C4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21" name="Freeform 282">
              <a:extLst>
                <a:ext uri="{FF2B5EF4-FFF2-40B4-BE49-F238E27FC236}">
                  <a16:creationId xmlns:a16="http://schemas.microsoft.com/office/drawing/2014/main" id="{48B5A3F8-6A08-4C00-8443-AE689581A066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schemeClr val="bg1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</p:grpSp>
      <p:pic>
        <p:nvPicPr>
          <p:cNvPr id="126" name="Picture 125">
            <a:extLst>
              <a:ext uri="{FF2B5EF4-FFF2-40B4-BE49-F238E27FC236}">
                <a16:creationId xmlns:a16="http://schemas.microsoft.com/office/drawing/2014/main" id="{4F414D60-4D37-434F-9054-F0307F4C81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543" y="102248"/>
            <a:ext cx="1018413" cy="678942"/>
          </a:xfrm>
          <a:prstGeom prst="rect">
            <a:avLst/>
          </a:prstGeom>
        </p:spPr>
      </p:pic>
      <p:graphicFrame>
        <p:nvGraphicFramePr>
          <p:cNvPr id="127" name="Chart 126">
            <a:extLst>
              <a:ext uri="{FF2B5EF4-FFF2-40B4-BE49-F238E27FC236}">
                <a16:creationId xmlns:a16="http://schemas.microsoft.com/office/drawing/2014/main" id="{8AE23D09-246B-488C-89CE-F0AD2EEEC3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7099534"/>
              </p:ext>
            </p:extLst>
          </p:nvPr>
        </p:nvGraphicFramePr>
        <p:xfrm>
          <a:off x="6518345" y="4421396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8" name="Graphic 127" descr="Man">
            <a:extLst>
              <a:ext uri="{FF2B5EF4-FFF2-40B4-BE49-F238E27FC236}">
                <a16:creationId xmlns:a16="http://schemas.microsoft.com/office/drawing/2014/main" id="{D4B051E5-721B-4A2B-BE36-843A82AB06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52924" y="4656760"/>
            <a:ext cx="332185" cy="332185"/>
          </a:xfrm>
          <a:prstGeom prst="rect">
            <a:avLst/>
          </a:prstGeom>
        </p:spPr>
      </p:pic>
      <p:sp>
        <p:nvSpPr>
          <p:cNvPr id="129" name="TextBox 128">
            <a:extLst>
              <a:ext uri="{FF2B5EF4-FFF2-40B4-BE49-F238E27FC236}">
                <a16:creationId xmlns:a16="http://schemas.microsoft.com/office/drawing/2014/main" id="{D2915CB5-2E88-451F-8357-0A837C392C0E}"/>
              </a:ext>
            </a:extLst>
          </p:cNvPr>
          <p:cNvSpPr txBox="1"/>
          <p:nvPr/>
        </p:nvSpPr>
        <p:spPr>
          <a:xfrm>
            <a:off x="6908862" y="4936158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4E057B7-2CF9-466A-BD75-FB68304AEF0A}"/>
              </a:ext>
            </a:extLst>
          </p:cNvPr>
          <p:cNvSpPr/>
          <p:nvPr/>
        </p:nvSpPr>
        <p:spPr>
          <a:xfrm>
            <a:off x="7508322" y="474863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graphicFrame>
        <p:nvGraphicFramePr>
          <p:cNvPr id="131" name="Chart 130">
            <a:extLst>
              <a:ext uri="{FF2B5EF4-FFF2-40B4-BE49-F238E27FC236}">
                <a16:creationId xmlns:a16="http://schemas.microsoft.com/office/drawing/2014/main" id="{BD54C2E1-479F-4616-B9DF-6828B2314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4387884"/>
              </p:ext>
            </p:extLst>
          </p:nvPr>
        </p:nvGraphicFramePr>
        <p:xfrm>
          <a:off x="6518345" y="5301855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32" name="TextBox 131">
            <a:extLst>
              <a:ext uri="{FF2B5EF4-FFF2-40B4-BE49-F238E27FC236}">
                <a16:creationId xmlns:a16="http://schemas.microsoft.com/office/drawing/2014/main" id="{0C42E18B-C924-4885-A0FB-BAA3880BCA29}"/>
              </a:ext>
            </a:extLst>
          </p:cNvPr>
          <p:cNvSpPr txBox="1"/>
          <p:nvPr/>
        </p:nvSpPr>
        <p:spPr>
          <a:xfrm>
            <a:off x="6915715" y="5812224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pic>
        <p:nvPicPr>
          <p:cNvPr id="133" name="Graphic 132" descr="Woman">
            <a:extLst>
              <a:ext uri="{FF2B5EF4-FFF2-40B4-BE49-F238E27FC236}">
                <a16:creationId xmlns:a16="http://schemas.microsoft.com/office/drawing/2014/main" id="{E3A912D3-C2EC-4D66-8887-28C4A9F8117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52924" y="5513992"/>
            <a:ext cx="332185" cy="332185"/>
          </a:xfrm>
          <a:prstGeom prst="rect">
            <a:avLst/>
          </a:prstGeom>
        </p:spPr>
      </p:pic>
      <p:sp>
        <p:nvSpPr>
          <p:cNvPr id="134" name="Rectangle 133">
            <a:extLst>
              <a:ext uri="{FF2B5EF4-FFF2-40B4-BE49-F238E27FC236}">
                <a16:creationId xmlns:a16="http://schemas.microsoft.com/office/drawing/2014/main" id="{940B4A9E-09F1-4E2F-BB34-FF778DC35465}"/>
              </a:ext>
            </a:extLst>
          </p:cNvPr>
          <p:cNvSpPr/>
          <p:nvPr/>
        </p:nvSpPr>
        <p:spPr>
          <a:xfrm>
            <a:off x="7508322" y="5629096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4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10180</TotalTime>
  <Words>304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Spain for PowerPoint</vt:lpstr>
      <vt:lpstr>Editable Map of Spain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Spain Map for PowerPoint</dc:title>
  <dc:creator>PresentationGO.com</dc:creator>
  <dc:description>© Copyright PresentationGO.com</dc:description>
  <dcterms:created xsi:type="dcterms:W3CDTF">2014-11-26T05:14:11Z</dcterms:created>
  <dcterms:modified xsi:type="dcterms:W3CDTF">2019-04-12T17:56:59Z</dcterms:modified>
  <cp:category>Maps</cp:category>
</cp:coreProperties>
</file>