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548" y="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43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Sparkling Radial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F03939AE-688B-46D1-AFE0-D74C42CC9D3B}"/>
              </a:ext>
            </a:extLst>
          </p:cNvPr>
          <p:cNvSpPr/>
          <p:nvPr/>
        </p:nvSpPr>
        <p:spPr>
          <a:xfrm>
            <a:off x="3746922" y="2673488"/>
            <a:ext cx="1647143" cy="1647144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4E21F70E-3816-403D-8BE3-EA6352218FF6}"/>
              </a:ext>
            </a:extLst>
          </p:cNvPr>
          <p:cNvSpPr/>
          <p:nvPr/>
        </p:nvSpPr>
        <p:spPr>
          <a:xfrm>
            <a:off x="5681638" y="1657197"/>
            <a:ext cx="1070495" cy="107049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189B009A-2885-41E5-B644-BDDC99D7C22D}"/>
              </a:ext>
            </a:extLst>
          </p:cNvPr>
          <p:cNvSpPr/>
          <p:nvPr/>
        </p:nvSpPr>
        <p:spPr>
          <a:xfrm>
            <a:off x="5681638" y="4261913"/>
            <a:ext cx="1070495" cy="107049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0A36C79D-1404-41F3-BECC-B34AC76D6F16}"/>
              </a:ext>
            </a:extLst>
          </p:cNvPr>
          <p:cNvSpPr/>
          <p:nvPr/>
        </p:nvSpPr>
        <p:spPr>
          <a:xfrm>
            <a:off x="6110739" y="2959554"/>
            <a:ext cx="1070495" cy="107049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89474383-F039-4555-B52E-DC6D2F53BD71}"/>
              </a:ext>
            </a:extLst>
          </p:cNvPr>
          <p:cNvSpPr/>
          <p:nvPr/>
        </p:nvSpPr>
        <p:spPr>
          <a:xfrm>
            <a:off x="2391867" y="4261913"/>
            <a:ext cx="1070495" cy="107049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02ED1E1F-9B7F-4F66-BFCB-957C97636D12}"/>
              </a:ext>
            </a:extLst>
          </p:cNvPr>
          <p:cNvSpPr/>
          <p:nvPr/>
        </p:nvSpPr>
        <p:spPr>
          <a:xfrm>
            <a:off x="2391867" y="1657197"/>
            <a:ext cx="1070495" cy="107049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ABF61D97-481A-4890-A348-766CC6995119}"/>
              </a:ext>
            </a:extLst>
          </p:cNvPr>
          <p:cNvSpPr/>
          <p:nvPr/>
        </p:nvSpPr>
        <p:spPr>
          <a:xfrm>
            <a:off x="3528607" y="2191690"/>
            <a:ext cx="313169" cy="313169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6EAED3B6-0D3C-47E7-AF60-68CEE86D6F52}"/>
              </a:ext>
            </a:extLst>
          </p:cNvPr>
          <p:cNvSpPr/>
          <p:nvPr/>
        </p:nvSpPr>
        <p:spPr>
          <a:xfrm>
            <a:off x="3882427" y="4103822"/>
            <a:ext cx="313169" cy="313169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5997EB62-9CF2-4405-BFE7-01A7E4033832}"/>
              </a:ext>
            </a:extLst>
          </p:cNvPr>
          <p:cNvSpPr/>
          <p:nvPr/>
        </p:nvSpPr>
        <p:spPr>
          <a:xfrm>
            <a:off x="3498495" y="4156519"/>
            <a:ext cx="207776" cy="207776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A901FC05-5206-4870-841D-7DA788F2E4F0}"/>
              </a:ext>
            </a:extLst>
          </p:cNvPr>
          <p:cNvSpPr/>
          <p:nvPr/>
        </p:nvSpPr>
        <p:spPr>
          <a:xfrm>
            <a:off x="3250067" y="4209216"/>
            <a:ext cx="152069" cy="152069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0D38F374-F241-4633-9CD3-43B2143862D7}"/>
              </a:ext>
            </a:extLst>
          </p:cNvPr>
          <p:cNvSpPr/>
          <p:nvPr/>
        </p:nvSpPr>
        <p:spPr>
          <a:xfrm>
            <a:off x="3664111" y="4435058"/>
            <a:ext cx="152069" cy="152069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B6ED81BF-43E4-47E6-A7C9-389FD7BE76B0}"/>
              </a:ext>
            </a:extLst>
          </p:cNvPr>
          <p:cNvSpPr/>
          <p:nvPr/>
        </p:nvSpPr>
        <p:spPr>
          <a:xfrm>
            <a:off x="5470852" y="2756296"/>
            <a:ext cx="152069" cy="152069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88462C2A-0E56-43EA-9000-B3350FEAC26D}"/>
              </a:ext>
            </a:extLst>
          </p:cNvPr>
          <p:cNvSpPr/>
          <p:nvPr/>
        </p:nvSpPr>
        <p:spPr>
          <a:xfrm>
            <a:off x="5756919" y="3622026"/>
            <a:ext cx="152069" cy="152069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817C226E-CBB2-474C-BB9F-2A0D48F136EB}"/>
              </a:ext>
            </a:extLst>
          </p:cNvPr>
          <p:cNvSpPr/>
          <p:nvPr/>
        </p:nvSpPr>
        <p:spPr>
          <a:xfrm>
            <a:off x="5357930" y="4284496"/>
            <a:ext cx="152069" cy="152069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2A5416EC-5B8B-40BE-8108-39DC5D163779}"/>
              </a:ext>
            </a:extLst>
          </p:cNvPr>
          <p:cNvSpPr/>
          <p:nvPr/>
        </p:nvSpPr>
        <p:spPr>
          <a:xfrm>
            <a:off x="3837258" y="2462701"/>
            <a:ext cx="152069" cy="152069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4A163B11-1344-47E0-B8FE-548ECB81F7D9}"/>
              </a:ext>
            </a:extLst>
          </p:cNvPr>
          <p:cNvSpPr/>
          <p:nvPr/>
        </p:nvSpPr>
        <p:spPr>
          <a:xfrm>
            <a:off x="3393102" y="4653373"/>
            <a:ext cx="207776" cy="207776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70421DBB-328D-42C8-9E51-0345AC7833DD}"/>
              </a:ext>
            </a:extLst>
          </p:cNvPr>
          <p:cNvSpPr/>
          <p:nvPr/>
        </p:nvSpPr>
        <p:spPr>
          <a:xfrm>
            <a:off x="2926360" y="3192925"/>
            <a:ext cx="207776" cy="207776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B64E33CD-BE9F-46A8-91BF-272CE823CCF9}"/>
              </a:ext>
            </a:extLst>
          </p:cNvPr>
          <p:cNvSpPr/>
          <p:nvPr/>
        </p:nvSpPr>
        <p:spPr>
          <a:xfrm>
            <a:off x="3460854" y="3328430"/>
            <a:ext cx="207776" cy="207776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43611951-8933-4607-9436-A76D243322FC}"/>
              </a:ext>
            </a:extLst>
          </p:cNvPr>
          <p:cNvSpPr/>
          <p:nvPr/>
        </p:nvSpPr>
        <p:spPr>
          <a:xfrm>
            <a:off x="3566248" y="2598206"/>
            <a:ext cx="207776" cy="207776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FEAA7525-54BA-4FFE-9491-59D7D529CEEA}"/>
              </a:ext>
            </a:extLst>
          </p:cNvPr>
          <p:cNvSpPr/>
          <p:nvPr/>
        </p:nvSpPr>
        <p:spPr>
          <a:xfrm>
            <a:off x="3882427" y="2726184"/>
            <a:ext cx="207776" cy="207776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Circle">
            <a:extLst>
              <a:ext uri="{FF2B5EF4-FFF2-40B4-BE49-F238E27FC236}">
                <a16:creationId xmlns:a16="http://schemas.microsoft.com/office/drawing/2014/main" id="{921182D6-8579-4415-B85E-4B6A3A984095}"/>
              </a:ext>
            </a:extLst>
          </p:cNvPr>
          <p:cNvSpPr/>
          <p:nvPr/>
        </p:nvSpPr>
        <p:spPr>
          <a:xfrm>
            <a:off x="5237482" y="2462701"/>
            <a:ext cx="207776" cy="207776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3B30C0FA-B26D-4CEC-A78A-CDC74C5D2C0F}"/>
              </a:ext>
            </a:extLst>
          </p:cNvPr>
          <p:cNvSpPr/>
          <p:nvPr/>
        </p:nvSpPr>
        <p:spPr>
          <a:xfrm>
            <a:off x="5824672" y="2568094"/>
            <a:ext cx="207776" cy="207776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2438A906-47CB-4FFE-BE84-A1F745E0324E}"/>
              </a:ext>
            </a:extLst>
          </p:cNvPr>
          <p:cNvSpPr/>
          <p:nvPr/>
        </p:nvSpPr>
        <p:spPr>
          <a:xfrm>
            <a:off x="5342875" y="3411239"/>
            <a:ext cx="207776" cy="207776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7E588FE9-08E0-4DD6-98B9-0692C2F53AFE}"/>
              </a:ext>
            </a:extLst>
          </p:cNvPr>
          <p:cNvSpPr/>
          <p:nvPr/>
        </p:nvSpPr>
        <p:spPr>
          <a:xfrm>
            <a:off x="6027931" y="3606970"/>
            <a:ext cx="207776" cy="207776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Circle">
            <a:extLst>
              <a:ext uri="{FF2B5EF4-FFF2-40B4-BE49-F238E27FC236}">
                <a16:creationId xmlns:a16="http://schemas.microsoft.com/office/drawing/2014/main" id="{7FD618BB-495F-4404-97DD-C50DA584B735}"/>
              </a:ext>
            </a:extLst>
          </p:cNvPr>
          <p:cNvSpPr/>
          <p:nvPr/>
        </p:nvSpPr>
        <p:spPr>
          <a:xfrm>
            <a:off x="5576246" y="4066182"/>
            <a:ext cx="207776" cy="207776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1C01C71E-7D9D-422D-9358-B418B4D300BF}"/>
              </a:ext>
            </a:extLst>
          </p:cNvPr>
          <p:cNvSpPr/>
          <p:nvPr/>
        </p:nvSpPr>
        <p:spPr>
          <a:xfrm>
            <a:off x="5132089" y="3923149"/>
            <a:ext cx="207776" cy="207776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EA5DDA83-BEEA-43A5-8163-1FBDD65A2242}"/>
              </a:ext>
            </a:extLst>
          </p:cNvPr>
          <p:cNvSpPr/>
          <p:nvPr/>
        </p:nvSpPr>
        <p:spPr>
          <a:xfrm>
            <a:off x="3235012" y="3501576"/>
            <a:ext cx="313169" cy="313169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D2EF1814-E0F9-48B2-BAEF-B2D7F025512D}"/>
              </a:ext>
            </a:extLst>
          </p:cNvPr>
          <p:cNvSpPr/>
          <p:nvPr/>
        </p:nvSpPr>
        <p:spPr>
          <a:xfrm>
            <a:off x="5079392" y="2726184"/>
            <a:ext cx="313169" cy="313169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Circle">
            <a:extLst>
              <a:ext uri="{FF2B5EF4-FFF2-40B4-BE49-F238E27FC236}">
                <a16:creationId xmlns:a16="http://schemas.microsoft.com/office/drawing/2014/main" id="{12DE171C-5C30-4162-8E92-609F15D17F76}"/>
              </a:ext>
            </a:extLst>
          </p:cNvPr>
          <p:cNvSpPr/>
          <p:nvPr/>
        </p:nvSpPr>
        <p:spPr>
          <a:xfrm>
            <a:off x="5719279" y="3238093"/>
            <a:ext cx="313169" cy="313169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53E1DDB3-C48B-4172-8B6C-EC284CA162F5}"/>
              </a:ext>
            </a:extLst>
          </p:cNvPr>
          <p:cNvSpPr/>
          <p:nvPr/>
        </p:nvSpPr>
        <p:spPr>
          <a:xfrm>
            <a:off x="5478381" y="4367305"/>
            <a:ext cx="313169" cy="313169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6DD531E0-5A1E-44D2-B48C-1A16E1AF8A36}"/>
              </a:ext>
            </a:extLst>
          </p:cNvPr>
          <p:cNvSpPr/>
          <p:nvPr/>
        </p:nvSpPr>
        <p:spPr>
          <a:xfrm>
            <a:off x="1962766" y="2959554"/>
            <a:ext cx="1070495" cy="107049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DE3431ED-FECD-4C4A-958E-FB14B82C0CD8}"/>
              </a:ext>
            </a:extLst>
          </p:cNvPr>
          <p:cNvSpPr/>
          <p:nvPr/>
        </p:nvSpPr>
        <p:spPr>
          <a:xfrm>
            <a:off x="3235011" y="3320903"/>
            <a:ext cx="67753" cy="67753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7C90D9B1-5734-443F-B699-84AA542EF7E6}"/>
              </a:ext>
            </a:extLst>
          </p:cNvPr>
          <p:cNvSpPr/>
          <p:nvPr/>
        </p:nvSpPr>
        <p:spPr>
          <a:xfrm>
            <a:off x="3076922" y="3629554"/>
            <a:ext cx="67753" cy="67753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D8BBF46C-F905-4B69-A915-FE5A3B852710}"/>
              </a:ext>
            </a:extLst>
          </p:cNvPr>
          <p:cNvSpPr/>
          <p:nvPr/>
        </p:nvSpPr>
        <p:spPr>
          <a:xfrm>
            <a:off x="3739393" y="3524160"/>
            <a:ext cx="67753" cy="67753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5338CE75-E004-4C3E-A745-1E3305701DAE}"/>
              </a:ext>
            </a:extLst>
          </p:cNvPr>
          <p:cNvSpPr/>
          <p:nvPr/>
        </p:nvSpPr>
        <p:spPr>
          <a:xfrm>
            <a:off x="5546133" y="2507870"/>
            <a:ext cx="67753" cy="67753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E5B5DC3B-4EF2-4E6D-B99C-D81AE0FADCE6}"/>
              </a:ext>
            </a:extLst>
          </p:cNvPr>
          <p:cNvSpPr/>
          <p:nvPr/>
        </p:nvSpPr>
        <p:spPr>
          <a:xfrm>
            <a:off x="5997818" y="3177869"/>
            <a:ext cx="67753" cy="67753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E301D7D8-8287-488B-B3E9-368FA1DA8701}"/>
              </a:ext>
            </a:extLst>
          </p:cNvPr>
          <p:cNvSpPr/>
          <p:nvPr/>
        </p:nvSpPr>
        <p:spPr>
          <a:xfrm>
            <a:off x="5591302" y="3358543"/>
            <a:ext cx="67753" cy="67753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9E1FEB1E-B5EA-49DA-936C-3AAD033815DD}"/>
              </a:ext>
            </a:extLst>
          </p:cNvPr>
          <p:cNvSpPr/>
          <p:nvPr/>
        </p:nvSpPr>
        <p:spPr>
          <a:xfrm>
            <a:off x="3528607" y="4525396"/>
            <a:ext cx="67753" cy="67753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05EF84FF-5CC4-4072-A2D8-ADCBB91265C2}"/>
              </a:ext>
            </a:extLst>
          </p:cNvPr>
          <p:cNvSpPr/>
          <p:nvPr/>
        </p:nvSpPr>
        <p:spPr>
          <a:xfrm>
            <a:off x="3852314" y="4480227"/>
            <a:ext cx="67753" cy="67753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E1BF1DC2-0F7D-461E-B40A-34173B60C6E5}"/>
              </a:ext>
            </a:extLst>
          </p:cNvPr>
          <p:cNvSpPr/>
          <p:nvPr/>
        </p:nvSpPr>
        <p:spPr>
          <a:xfrm>
            <a:off x="5516021" y="2229330"/>
            <a:ext cx="67753" cy="67753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BD4D1BA1-4217-42A1-931B-796069244470}"/>
              </a:ext>
            </a:extLst>
          </p:cNvPr>
          <p:cNvSpPr/>
          <p:nvPr/>
        </p:nvSpPr>
        <p:spPr>
          <a:xfrm>
            <a:off x="3325349" y="2665960"/>
            <a:ext cx="67753" cy="67753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E394BF73-C455-4992-A05B-F85C838B1787}"/>
              </a:ext>
            </a:extLst>
          </p:cNvPr>
          <p:cNvSpPr/>
          <p:nvPr/>
        </p:nvSpPr>
        <p:spPr>
          <a:xfrm>
            <a:off x="3460854" y="2530454"/>
            <a:ext cx="67753" cy="67753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E33A5553-8B65-46ED-A906-6EFCFC3166A8}"/>
              </a:ext>
            </a:extLst>
          </p:cNvPr>
          <p:cNvSpPr/>
          <p:nvPr/>
        </p:nvSpPr>
        <p:spPr>
          <a:xfrm>
            <a:off x="5237482" y="4179104"/>
            <a:ext cx="67753" cy="67753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FDF8B11E-A5B4-4A77-BC62-3C33D9217EF1}"/>
              </a:ext>
            </a:extLst>
          </p:cNvPr>
          <p:cNvSpPr/>
          <p:nvPr/>
        </p:nvSpPr>
        <p:spPr>
          <a:xfrm>
            <a:off x="5433212" y="4141464"/>
            <a:ext cx="67753" cy="67753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41CBF48-8E42-4FAF-8CDC-317D33821CFD}"/>
              </a:ext>
            </a:extLst>
          </p:cNvPr>
          <p:cNvGrpSpPr/>
          <p:nvPr/>
        </p:nvGrpSpPr>
        <p:grpSpPr>
          <a:xfrm>
            <a:off x="7120713" y="1058700"/>
            <a:ext cx="1648402" cy="1383243"/>
            <a:chOff x="8921977" y="1267397"/>
            <a:chExt cx="2926080" cy="198046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F2F222-D7A2-4EE2-B1EA-42B0E4A6F59E}"/>
                </a:ext>
              </a:extLst>
            </p:cNvPr>
            <p:cNvSpPr txBox="1"/>
            <p:nvPr/>
          </p:nvSpPr>
          <p:spPr>
            <a:xfrm>
              <a:off x="8921977" y="1267397"/>
              <a:ext cx="2926080" cy="6609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5495FD7-6128-4E81-82C4-32334D402E7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219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B591066-C4EA-49AC-9E61-8844E0F23B80}"/>
              </a:ext>
            </a:extLst>
          </p:cNvPr>
          <p:cNvGrpSpPr/>
          <p:nvPr/>
        </p:nvGrpSpPr>
        <p:grpSpPr>
          <a:xfrm>
            <a:off x="7120713" y="4749730"/>
            <a:ext cx="1648402" cy="1383243"/>
            <a:chOff x="8921977" y="1267397"/>
            <a:chExt cx="2926080" cy="198046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3254AA9-C473-4885-B78C-3984AF8E592A}"/>
                </a:ext>
              </a:extLst>
            </p:cNvPr>
            <p:cNvSpPr txBox="1"/>
            <p:nvPr/>
          </p:nvSpPr>
          <p:spPr>
            <a:xfrm>
              <a:off x="8921977" y="1267397"/>
              <a:ext cx="2926080" cy="6609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754F2B9-2F3D-4160-B87B-2E565793605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219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1121D08-E0E6-475D-A6BD-B4CE6DF42039}"/>
              </a:ext>
            </a:extLst>
          </p:cNvPr>
          <p:cNvGrpSpPr/>
          <p:nvPr/>
        </p:nvGrpSpPr>
        <p:grpSpPr>
          <a:xfrm>
            <a:off x="7520739" y="2765715"/>
            <a:ext cx="1248375" cy="1660242"/>
            <a:chOff x="8921977" y="1267396"/>
            <a:chExt cx="2926080" cy="237706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009AA33-743D-4E33-AAEA-8C8538BADC78}"/>
                </a:ext>
              </a:extLst>
            </p:cNvPr>
            <p:cNvSpPr txBox="1"/>
            <p:nvPr/>
          </p:nvSpPr>
          <p:spPr>
            <a:xfrm>
              <a:off x="8921977" y="1267396"/>
              <a:ext cx="2926080" cy="66099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6366086-CA38-4CE5-BF80-003022A7A89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7185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4209101-0AF9-4448-866C-B3176CAFA6AB}"/>
              </a:ext>
            </a:extLst>
          </p:cNvPr>
          <p:cNvGrpSpPr/>
          <p:nvPr/>
        </p:nvGrpSpPr>
        <p:grpSpPr>
          <a:xfrm>
            <a:off x="374886" y="1048385"/>
            <a:ext cx="1648402" cy="1383243"/>
            <a:chOff x="8921977" y="1267397"/>
            <a:chExt cx="2926080" cy="198046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4A2D5C2-5455-4CD4-955D-1EAEB7030458}"/>
                </a:ext>
              </a:extLst>
            </p:cNvPr>
            <p:cNvSpPr txBox="1"/>
            <p:nvPr/>
          </p:nvSpPr>
          <p:spPr>
            <a:xfrm>
              <a:off x="8921977" y="1267397"/>
              <a:ext cx="2926080" cy="6609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1946C96-4A79-423C-BD7F-B712351ABF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219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3BF26E9-8ABD-4E3B-804D-66762C19A7B9}"/>
              </a:ext>
            </a:extLst>
          </p:cNvPr>
          <p:cNvGrpSpPr/>
          <p:nvPr/>
        </p:nvGrpSpPr>
        <p:grpSpPr>
          <a:xfrm>
            <a:off x="374886" y="4739415"/>
            <a:ext cx="1648402" cy="1383243"/>
            <a:chOff x="8921977" y="1267397"/>
            <a:chExt cx="2926080" cy="198046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05C26C5-7FEA-42ED-BBEC-D554926EC1D2}"/>
                </a:ext>
              </a:extLst>
            </p:cNvPr>
            <p:cNvSpPr txBox="1"/>
            <p:nvPr/>
          </p:nvSpPr>
          <p:spPr>
            <a:xfrm>
              <a:off x="8921977" y="1267397"/>
              <a:ext cx="2926080" cy="6609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39C70E6-3F49-4FD2-B2DA-FA09B0AEC3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219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0680775-0101-40E7-AA4F-7201866D80F4}"/>
              </a:ext>
            </a:extLst>
          </p:cNvPr>
          <p:cNvGrpSpPr/>
          <p:nvPr/>
        </p:nvGrpSpPr>
        <p:grpSpPr>
          <a:xfrm>
            <a:off x="374886" y="2755400"/>
            <a:ext cx="1248375" cy="1660242"/>
            <a:chOff x="8921977" y="1267396"/>
            <a:chExt cx="2926080" cy="237706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A891615-4F61-42B2-8466-379637C5E33A}"/>
                </a:ext>
              </a:extLst>
            </p:cNvPr>
            <p:cNvSpPr txBox="1"/>
            <p:nvPr/>
          </p:nvSpPr>
          <p:spPr>
            <a:xfrm>
              <a:off x="8921977" y="1267396"/>
              <a:ext cx="2926080" cy="66099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255F187-105C-4C15-9C7D-7E4EFCA9391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7185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5" name="Graphic 65" descr="Trophy">
            <a:extLst>
              <a:ext uri="{FF2B5EF4-FFF2-40B4-BE49-F238E27FC236}">
                <a16:creationId xmlns:a16="http://schemas.microsoft.com/office/drawing/2014/main" id="{B1033351-DF58-41BB-8676-5D9737F6CE2C}"/>
              </a:ext>
            </a:extLst>
          </p:cNvPr>
          <p:cNvSpPr/>
          <p:nvPr/>
        </p:nvSpPr>
        <p:spPr>
          <a:xfrm>
            <a:off x="4092411" y="2957510"/>
            <a:ext cx="956163" cy="1077732"/>
          </a:xfrm>
          <a:custGeom>
            <a:avLst/>
            <a:gdLst>
              <a:gd name="connsiteX0" fmla="*/ 1090937 w 1274884"/>
              <a:gd name="connsiteY0" fmla="*/ 692080 h 1436976"/>
              <a:gd name="connsiteX1" fmla="*/ 835960 w 1274884"/>
              <a:gd name="connsiteY1" fmla="*/ 814105 h 1436976"/>
              <a:gd name="connsiteX2" fmla="*/ 945236 w 1274884"/>
              <a:gd name="connsiteY2" fmla="*/ 703008 h 1436976"/>
              <a:gd name="connsiteX3" fmla="*/ 987125 w 1274884"/>
              <a:gd name="connsiteY3" fmla="*/ 648370 h 1436976"/>
              <a:gd name="connsiteX4" fmla="*/ 1036299 w 1274884"/>
              <a:gd name="connsiteY4" fmla="*/ 475350 h 1436976"/>
              <a:gd name="connsiteX5" fmla="*/ 1036299 w 1274884"/>
              <a:gd name="connsiteY5" fmla="*/ 238586 h 1436976"/>
              <a:gd name="connsiteX6" fmla="*/ 1163787 w 1274884"/>
              <a:gd name="connsiteY6" fmla="*/ 238586 h 1436976"/>
              <a:gd name="connsiteX7" fmla="*/ 1163787 w 1274884"/>
              <a:gd name="connsiteY7" fmla="*/ 515418 h 1436976"/>
              <a:gd name="connsiteX8" fmla="*/ 1090937 w 1274884"/>
              <a:gd name="connsiteY8" fmla="*/ 692080 h 1436976"/>
              <a:gd name="connsiteX9" fmla="*/ 185769 w 1274884"/>
              <a:gd name="connsiteY9" fmla="*/ 692080 h 1436976"/>
              <a:gd name="connsiteX10" fmla="*/ 109276 w 1274884"/>
              <a:gd name="connsiteY10" fmla="*/ 515418 h 1436976"/>
              <a:gd name="connsiteX11" fmla="*/ 109276 w 1274884"/>
              <a:gd name="connsiteY11" fmla="*/ 236764 h 1436976"/>
              <a:gd name="connsiteX12" fmla="*/ 236764 w 1274884"/>
              <a:gd name="connsiteY12" fmla="*/ 236764 h 1436976"/>
              <a:gd name="connsiteX13" fmla="*/ 236764 w 1274884"/>
              <a:gd name="connsiteY13" fmla="*/ 473529 h 1436976"/>
              <a:gd name="connsiteX14" fmla="*/ 285938 w 1274884"/>
              <a:gd name="connsiteY14" fmla="*/ 646549 h 1436976"/>
              <a:gd name="connsiteX15" fmla="*/ 327827 w 1274884"/>
              <a:gd name="connsiteY15" fmla="*/ 701186 h 1436976"/>
              <a:gd name="connsiteX16" fmla="*/ 437103 w 1274884"/>
              <a:gd name="connsiteY16" fmla="*/ 812284 h 1436976"/>
              <a:gd name="connsiteX17" fmla="*/ 185769 w 1274884"/>
              <a:gd name="connsiteY17" fmla="*/ 692080 h 1436976"/>
              <a:gd name="connsiteX18" fmla="*/ 1274885 w 1274884"/>
              <a:gd name="connsiteY18" fmla="*/ 509954 h 1436976"/>
              <a:gd name="connsiteX19" fmla="*/ 1274885 w 1274884"/>
              <a:gd name="connsiteY19" fmla="*/ 127488 h 1436976"/>
              <a:gd name="connsiteX20" fmla="*/ 1038120 w 1274884"/>
              <a:gd name="connsiteY20" fmla="*/ 127488 h 1436976"/>
              <a:gd name="connsiteX21" fmla="*/ 1038120 w 1274884"/>
              <a:gd name="connsiteY21" fmla="*/ 0 h 1436976"/>
              <a:gd name="connsiteX22" fmla="*/ 637442 w 1274884"/>
              <a:gd name="connsiteY22" fmla="*/ 0 h 1436976"/>
              <a:gd name="connsiteX23" fmla="*/ 236764 w 1274884"/>
              <a:gd name="connsiteY23" fmla="*/ 0 h 1436976"/>
              <a:gd name="connsiteX24" fmla="*/ 236764 w 1274884"/>
              <a:gd name="connsiteY24" fmla="*/ 127488 h 1436976"/>
              <a:gd name="connsiteX25" fmla="*/ 0 w 1274884"/>
              <a:gd name="connsiteY25" fmla="*/ 127488 h 1436976"/>
              <a:gd name="connsiteX26" fmla="*/ 0 w 1274884"/>
              <a:gd name="connsiteY26" fmla="*/ 508133 h 1436976"/>
              <a:gd name="connsiteX27" fmla="*/ 103812 w 1274884"/>
              <a:gd name="connsiteY27" fmla="*/ 763109 h 1436976"/>
              <a:gd name="connsiteX28" fmla="*/ 539094 w 1274884"/>
              <a:gd name="connsiteY28" fmla="*/ 927023 h 1436976"/>
              <a:gd name="connsiteX29" fmla="*/ 564592 w 1274884"/>
              <a:gd name="connsiteY29" fmla="*/ 1018086 h 1436976"/>
              <a:gd name="connsiteX30" fmla="*/ 564592 w 1274884"/>
              <a:gd name="connsiteY30" fmla="*/ 1254851 h 1436976"/>
              <a:gd name="connsiteX31" fmla="*/ 473529 w 1274884"/>
              <a:gd name="connsiteY31" fmla="*/ 1254851 h 1436976"/>
              <a:gd name="connsiteX32" fmla="*/ 400678 w 1274884"/>
              <a:gd name="connsiteY32" fmla="*/ 1327701 h 1436976"/>
              <a:gd name="connsiteX33" fmla="*/ 309615 w 1274884"/>
              <a:gd name="connsiteY33" fmla="*/ 1327701 h 1436976"/>
              <a:gd name="connsiteX34" fmla="*/ 236764 w 1274884"/>
              <a:gd name="connsiteY34" fmla="*/ 1400552 h 1436976"/>
              <a:gd name="connsiteX35" fmla="*/ 236764 w 1274884"/>
              <a:gd name="connsiteY35" fmla="*/ 1436977 h 1436976"/>
              <a:gd name="connsiteX36" fmla="*/ 1038120 w 1274884"/>
              <a:gd name="connsiteY36" fmla="*/ 1436977 h 1436976"/>
              <a:gd name="connsiteX37" fmla="*/ 1038120 w 1274884"/>
              <a:gd name="connsiteY37" fmla="*/ 1400552 h 1436976"/>
              <a:gd name="connsiteX38" fmla="*/ 965270 w 1274884"/>
              <a:gd name="connsiteY38" fmla="*/ 1327701 h 1436976"/>
              <a:gd name="connsiteX39" fmla="*/ 874207 w 1274884"/>
              <a:gd name="connsiteY39" fmla="*/ 1327701 h 1436976"/>
              <a:gd name="connsiteX40" fmla="*/ 801356 w 1274884"/>
              <a:gd name="connsiteY40" fmla="*/ 1254851 h 1436976"/>
              <a:gd name="connsiteX41" fmla="*/ 710293 w 1274884"/>
              <a:gd name="connsiteY41" fmla="*/ 1254851 h 1436976"/>
              <a:gd name="connsiteX42" fmla="*/ 710293 w 1274884"/>
              <a:gd name="connsiteY42" fmla="*/ 1019908 h 1436976"/>
              <a:gd name="connsiteX43" fmla="*/ 735791 w 1274884"/>
              <a:gd name="connsiteY43" fmla="*/ 928844 h 1436976"/>
              <a:gd name="connsiteX44" fmla="*/ 1171073 w 1274884"/>
              <a:gd name="connsiteY44" fmla="*/ 764931 h 1436976"/>
              <a:gd name="connsiteX45" fmla="*/ 1274885 w 1274884"/>
              <a:gd name="connsiteY45" fmla="*/ 509954 h 143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74884" h="1436976">
                <a:moveTo>
                  <a:pt x="1090937" y="692080"/>
                </a:moveTo>
                <a:cubicBezTo>
                  <a:pt x="1027193" y="757646"/>
                  <a:pt x="967091" y="799535"/>
                  <a:pt x="835960" y="814105"/>
                </a:cubicBezTo>
                <a:cubicBezTo>
                  <a:pt x="870564" y="779501"/>
                  <a:pt x="910632" y="744897"/>
                  <a:pt x="945236" y="703008"/>
                </a:cubicBezTo>
                <a:cubicBezTo>
                  <a:pt x="959806" y="686616"/>
                  <a:pt x="987125" y="650191"/>
                  <a:pt x="987125" y="648370"/>
                </a:cubicBezTo>
                <a:cubicBezTo>
                  <a:pt x="1018086" y="597374"/>
                  <a:pt x="1036299" y="539094"/>
                  <a:pt x="1036299" y="475350"/>
                </a:cubicBezTo>
                <a:lnTo>
                  <a:pt x="1036299" y="238586"/>
                </a:lnTo>
                <a:lnTo>
                  <a:pt x="1163787" y="238586"/>
                </a:lnTo>
                <a:lnTo>
                  <a:pt x="1163787" y="515418"/>
                </a:lnTo>
                <a:cubicBezTo>
                  <a:pt x="1165609" y="519060"/>
                  <a:pt x="1169251" y="610123"/>
                  <a:pt x="1090937" y="692080"/>
                </a:cubicBezTo>
                <a:close/>
                <a:moveTo>
                  <a:pt x="185769" y="692080"/>
                </a:moveTo>
                <a:cubicBezTo>
                  <a:pt x="105633" y="610123"/>
                  <a:pt x="109276" y="519060"/>
                  <a:pt x="109276" y="515418"/>
                </a:cubicBezTo>
                <a:lnTo>
                  <a:pt x="109276" y="236764"/>
                </a:lnTo>
                <a:lnTo>
                  <a:pt x="236764" y="236764"/>
                </a:lnTo>
                <a:lnTo>
                  <a:pt x="236764" y="473529"/>
                </a:lnTo>
                <a:cubicBezTo>
                  <a:pt x="236764" y="537273"/>
                  <a:pt x="254977" y="595553"/>
                  <a:pt x="285938" y="646549"/>
                </a:cubicBezTo>
                <a:cubicBezTo>
                  <a:pt x="285938" y="648370"/>
                  <a:pt x="313257" y="686616"/>
                  <a:pt x="327827" y="701186"/>
                </a:cubicBezTo>
                <a:cubicBezTo>
                  <a:pt x="364253" y="743076"/>
                  <a:pt x="402499" y="777680"/>
                  <a:pt x="437103" y="812284"/>
                </a:cubicBezTo>
                <a:cubicBezTo>
                  <a:pt x="309615" y="797713"/>
                  <a:pt x="247692" y="755824"/>
                  <a:pt x="185769" y="692080"/>
                </a:cubicBezTo>
                <a:close/>
                <a:moveTo>
                  <a:pt x="1274885" y="509954"/>
                </a:moveTo>
                <a:lnTo>
                  <a:pt x="1274885" y="127488"/>
                </a:lnTo>
                <a:lnTo>
                  <a:pt x="1038120" y="127488"/>
                </a:lnTo>
                <a:lnTo>
                  <a:pt x="1038120" y="0"/>
                </a:lnTo>
                <a:lnTo>
                  <a:pt x="637442" y="0"/>
                </a:lnTo>
                <a:lnTo>
                  <a:pt x="236764" y="0"/>
                </a:lnTo>
                <a:lnTo>
                  <a:pt x="236764" y="127488"/>
                </a:lnTo>
                <a:lnTo>
                  <a:pt x="0" y="127488"/>
                </a:lnTo>
                <a:lnTo>
                  <a:pt x="0" y="508133"/>
                </a:lnTo>
                <a:cubicBezTo>
                  <a:pt x="0" y="526345"/>
                  <a:pt x="0" y="652012"/>
                  <a:pt x="103812" y="763109"/>
                </a:cubicBezTo>
                <a:cubicBezTo>
                  <a:pt x="203982" y="868743"/>
                  <a:pt x="326006" y="923381"/>
                  <a:pt x="539094" y="927023"/>
                </a:cubicBezTo>
                <a:cubicBezTo>
                  <a:pt x="555485" y="954342"/>
                  <a:pt x="564592" y="985304"/>
                  <a:pt x="564592" y="1018086"/>
                </a:cubicBezTo>
                <a:lnTo>
                  <a:pt x="564592" y="1254851"/>
                </a:lnTo>
                <a:lnTo>
                  <a:pt x="473529" y="1254851"/>
                </a:lnTo>
                <a:cubicBezTo>
                  <a:pt x="433461" y="1254851"/>
                  <a:pt x="400678" y="1287633"/>
                  <a:pt x="400678" y="1327701"/>
                </a:cubicBezTo>
                <a:lnTo>
                  <a:pt x="309615" y="1327701"/>
                </a:lnTo>
                <a:cubicBezTo>
                  <a:pt x="269547" y="1327701"/>
                  <a:pt x="236764" y="1360484"/>
                  <a:pt x="236764" y="1400552"/>
                </a:cubicBezTo>
                <a:lnTo>
                  <a:pt x="236764" y="1436977"/>
                </a:lnTo>
                <a:lnTo>
                  <a:pt x="1038120" y="1436977"/>
                </a:lnTo>
                <a:lnTo>
                  <a:pt x="1038120" y="1400552"/>
                </a:lnTo>
                <a:cubicBezTo>
                  <a:pt x="1038120" y="1360484"/>
                  <a:pt x="1005337" y="1327701"/>
                  <a:pt x="965270" y="1327701"/>
                </a:cubicBezTo>
                <a:lnTo>
                  <a:pt x="874207" y="1327701"/>
                </a:lnTo>
                <a:cubicBezTo>
                  <a:pt x="874207" y="1287633"/>
                  <a:pt x="841424" y="1254851"/>
                  <a:pt x="801356" y="1254851"/>
                </a:cubicBezTo>
                <a:lnTo>
                  <a:pt x="710293" y="1254851"/>
                </a:lnTo>
                <a:lnTo>
                  <a:pt x="710293" y="1019908"/>
                </a:lnTo>
                <a:cubicBezTo>
                  <a:pt x="710293" y="987125"/>
                  <a:pt x="719399" y="956163"/>
                  <a:pt x="735791" y="928844"/>
                </a:cubicBezTo>
                <a:cubicBezTo>
                  <a:pt x="948878" y="925202"/>
                  <a:pt x="1070903" y="868743"/>
                  <a:pt x="1171073" y="764931"/>
                </a:cubicBezTo>
                <a:cubicBezTo>
                  <a:pt x="1274885" y="655655"/>
                  <a:pt x="1274885" y="528166"/>
                  <a:pt x="1274885" y="50995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81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6" name="Graphic 70" descr="Head with gears">
            <a:extLst>
              <a:ext uri="{FF2B5EF4-FFF2-40B4-BE49-F238E27FC236}">
                <a16:creationId xmlns:a16="http://schemas.microsoft.com/office/drawing/2014/main" id="{55B39026-AF8D-455C-80F4-8F2312AF3F9F}"/>
              </a:ext>
            </a:extLst>
          </p:cNvPr>
          <p:cNvGrpSpPr/>
          <p:nvPr/>
        </p:nvGrpSpPr>
        <p:grpSpPr>
          <a:xfrm>
            <a:off x="2607786" y="4477832"/>
            <a:ext cx="638655" cy="638655"/>
            <a:chOff x="3477048" y="4827442"/>
            <a:chExt cx="851540" cy="851540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EE26805-7437-4785-B192-E78B6E50BADE}"/>
                </a:ext>
              </a:extLst>
            </p:cNvPr>
            <p:cNvSpPr/>
            <p:nvPr/>
          </p:nvSpPr>
          <p:spPr>
            <a:xfrm>
              <a:off x="3857579" y="5002185"/>
              <a:ext cx="74509" cy="74509"/>
            </a:xfrm>
            <a:custGeom>
              <a:avLst/>
              <a:gdLst>
                <a:gd name="connsiteX0" fmla="*/ 37255 w 74509"/>
                <a:gd name="connsiteY0" fmla="*/ 0 h 74509"/>
                <a:gd name="connsiteX1" fmla="*/ 0 w 74509"/>
                <a:gd name="connsiteY1" fmla="*/ 37255 h 74509"/>
                <a:gd name="connsiteX2" fmla="*/ 37255 w 74509"/>
                <a:gd name="connsiteY2" fmla="*/ 74510 h 74509"/>
                <a:gd name="connsiteX3" fmla="*/ 74510 w 74509"/>
                <a:gd name="connsiteY3" fmla="*/ 37255 h 74509"/>
                <a:gd name="connsiteX4" fmla="*/ 37255 w 74509"/>
                <a:gd name="connsiteY4" fmla="*/ 0 h 7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09" h="74509">
                  <a:moveTo>
                    <a:pt x="37255" y="0"/>
                  </a:moveTo>
                  <a:cubicBezTo>
                    <a:pt x="16853" y="0"/>
                    <a:pt x="0" y="16853"/>
                    <a:pt x="0" y="37255"/>
                  </a:cubicBezTo>
                  <a:cubicBezTo>
                    <a:pt x="0" y="57656"/>
                    <a:pt x="16853" y="74510"/>
                    <a:pt x="37255" y="74510"/>
                  </a:cubicBezTo>
                  <a:cubicBezTo>
                    <a:pt x="57656" y="74510"/>
                    <a:pt x="74510" y="57656"/>
                    <a:pt x="74510" y="37255"/>
                  </a:cubicBezTo>
                  <a:cubicBezTo>
                    <a:pt x="74510" y="16853"/>
                    <a:pt x="57656" y="0"/>
                    <a:pt x="37255" y="0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9E37296-A0A2-4645-B238-6B305D71003C}"/>
                </a:ext>
              </a:extLst>
            </p:cNvPr>
            <p:cNvSpPr/>
            <p:nvPr/>
          </p:nvSpPr>
          <p:spPr>
            <a:xfrm>
              <a:off x="3745815" y="5182250"/>
              <a:ext cx="74509" cy="74509"/>
            </a:xfrm>
            <a:custGeom>
              <a:avLst/>
              <a:gdLst>
                <a:gd name="connsiteX0" fmla="*/ 74510 w 74509"/>
                <a:gd name="connsiteY0" fmla="*/ 37255 h 74509"/>
                <a:gd name="connsiteX1" fmla="*/ 37255 w 74509"/>
                <a:gd name="connsiteY1" fmla="*/ 74510 h 74509"/>
                <a:gd name="connsiteX2" fmla="*/ 0 w 74509"/>
                <a:gd name="connsiteY2" fmla="*/ 37255 h 74509"/>
                <a:gd name="connsiteX3" fmla="*/ 37255 w 74509"/>
                <a:gd name="connsiteY3" fmla="*/ 0 h 74509"/>
                <a:gd name="connsiteX4" fmla="*/ 74510 w 74509"/>
                <a:gd name="connsiteY4" fmla="*/ 37255 h 7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09" h="74509">
                  <a:moveTo>
                    <a:pt x="74510" y="37255"/>
                  </a:moveTo>
                  <a:cubicBezTo>
                    <a:pt x="74510" y="57830"/>
                    <a:pt x="57830" y="74510"/>
                    <a:pt x="37255" y="74510"/>
                  </a:cubicBezTo>
                  <a:cubicBezTo>
                    <a:pt x="16680" y="74510"/>
                    <a:pt x="0" y="57830"/>
                    <a:pt x="0" y="37255"/>
                  </a:cubicBezTo>
                  <a:cubicBezTo>
                    <a:pt x="0" y="16680"/>
                    <a:pt x="16680" y="0"/>
                    <a:pt x="37255" y="0"/>
                  </a:cubicBezTo>
                  <a:cubicBezTo>
                    <a:pt x="57830" y="0"/>
                    <a:pt x="74510" y="16680"/>
                    <a:pt x="74510" y="37255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27ACB2C-6BEC-41CE-A434-4D42B222EBEF}"/>
                </a:ext>
              </a:extLst>
            </p:cNvPr>
            <p:cNvSpPr/>
            <p:nvPr/>
          </p:nvSpPr>
          <p:spPr>
            <a:xfrm>
              <a:off x="3601052" y="4877115"/>
              <a:ext cx="603440" cy="715825"/>
            </a:xfrm>
            <a:custGeom>
              <a:avLst/>
              <a:gdLst>
                <a:gd name="connsiteX0" fmla="*/ 399337 w 603440"/>
                <a:gd name="connsiteY0" fmla="*/ 174743 h 715825"/>
                <a:gd name="connsiteX1" fmla="*/ 377162 w 603440"/>
                <a:gd name="connsiteY1" fmla="*/ 185387 h 715825"/>
                <a:gd name="connsiteX2" fmla="*/ 368292 w 603440"/>
                <a:gd name="connsiteY2" fmla="*/ 204902 h 715825"/>
                <a:gd name="connsiteX3" fmla="*/ 376275 w 603440"/>
                <a:gd name="connsiteY3" fmla="*/ 227964 h 715825"/>
                <a:gd name="connsiteX4" fmla="*/ 358535 w 603440"/>
                <a:gd name="connsiteY4" fmla="*/ 245705 h 715825"/>
                <a:gd name="connsiteX5" fmla="*/ 335472 w 603440"/>
                <a:gd name="connsiteY5" fmla="*/ 237722 h 715825"/>
                <a:gd name="connsiteX6" fmla="*/ 315958 w 603440"/>
                <a:gd name="connsiteY6" fmla="*/ 245705 h 715825"/>
                <a:gd name="connsiteX7" fmla="*/ 305313 w 603440"/>
                <a:gd name="connsiteY7" fmla="*/ 266993 h 715825"/>
                <a:gd name="connsiteX8" fmla="*/ 280477 w 603440"/>
                <a:gd name="connsiteY8" fmla="*/ 266993 h 715825"/>
                <a:gd name="connsiteX9" fmla="*/ 269832 w 603440"/>
                <a:gd name="connsiteY9" fmla="*/ 244818 h 715825"/>
                <a:gd name="connsiteX10" fmla="*/ 250318 w 603440"/>
                <a:gd name="connsiteY10" fmla="*/ 236835 h 715825"/>
                <a:gd name="connsiteX11" fmla="*/ 227255 w 603440"/>
                <a:gd name="connsiteY11" fmla="*/ 244818 h 715825"/>
                <a:gd name="connsiteX12" fmla="*/ 209515 w 603440"/>
                <a:gd name="connsiteY12" fmla="*/ 227077 h 715825"/>
                <a:gd name="connsiteX13" fmla="*/ 217498 w 603440"/>
                <a:gd name="connsiteY13" fmla="*/ 204015 h 715825"/>
                <a:gd name="connsiteX14" fmla="*/ 209515 w 603440"/>
                <a:gd name="connsiteY14" fmla="*/ 184500 h 715825"/>
                <a:gd name="connsiteX15" fmla="*/ 187339 w 603440"/>
                <a:gd name="connsiteY15" fmla="*/ 173856 h 715825"/>
                <a:gd name="connsiteX16" fmla="*/ 187339 w 603440"/>
                <a:gd name="connsiteY16" fmla="*/ 149020 h 715825"/>
                <a:gd name="connsiteX17" fmla="*/ 209515 w 603440"/>
                <a:gd name="connsiteY17" fmla="*/ 138375 h 715825"/>
                <a:gd name="connsiteX18" fmla="*/ 217498 w 603440"/>
                <a:gd name="connsiteY18" fmla="*/ 118861 h 715825"/>
                <a:gd name="connsiteX19" fmla="*/ 210402 w 603440"/>
                <a:gd name="connsiteY19" fmla="*/ 95798 h 715825"/>
                <a:gd name="connsiteX20" fmla="*/ 228142 w 603440"/>
                <a:gd name="connsiteY20" fmla="*/ 78058 h 715825"/>
                <a:gd name="connsiteX21" fmla="*/ 251205 w 603440"/>
                <a:gd name="connsiteY21" fmla="*/ 86041 h 715825"/>
                <a:gd name="connsiteX22" fmla="*/ 270719 w 603440"/>
                <a:gd name="connsiteY22" fmla="*/ 78058 h 715825"/>
                <a:gd name="connsiteX23" fmla="*/ 281364 w 603440"/>
                <a:gd name="connsiteY23" fmla="*/ 55882 h 715825"/>
                <a:gd name="connsiteX24" fmla="*/ 306200 w 603440"/>
                <a:gd name="connsiteY24" fmla="*/ 55882 h 715825"/>
                <a:gd name="connsiteX25" fmla="*/ 316845 w 603440"/>
                <a:gd name="connsiteY25" fmla="*/ 77171 h 715825"/>
                <a:gd name="connsiteX26" fmla="*/ 336359 w 603440"/>
                <a:gd name="connsiteY26" fmla="*/ 85154 h 715825"/>
                <a:gd name="connsiteX27" fmla="*/ 359422 w 603440"/>
                <a:gd name="connsiteY27" fmla="*/ 77171 h 715825"/>
                <a:gd name="connsiteX28" fmla="*/ 377162 w 603440"/>
                <a:gd name="connsiteY28" fmla="*/ 94911 h 715825"/>
                <a:gd name="connsiteX29" fmla="*/ 369179 w 603440"/>
                <a:gd name="connsiteY29" fmla="*/ 117974 h 715825"/>
                <a:gd name="connsiteX30" fmla="*/ 377162 w 603440"/>
                <a:gd name="connsiteY30" fmla="*/ 137488 h 715825"/>
                <a:gd name="connsiteX31" fmla="*/ 399337 w 603440"/>
                <a:gd name="connsiteY31" fmla="*/ 148132 h 715825"/>
                <a:gd name="connsiteX32" fmla="*/ 399337 w 603440"/>
                <a:gd name="connsiteY32" fmla="*/ 174743 h 715825"/>
                <a:gd name="connsiteX33" fmla="*/ 287573 w 603440"/>
                <a:gd name="connsiteY33" fmla="*/ 354808 h 715825"/>
                <a:gd name="connsiteX34" fmla="*/ 265397 w 603440"/>
                <a:gd name="connsiteY34" fmla="*/ 365453 h 715825"/>
                <a:gd name="connsiteX35" fmla="*/ 257414 w 603440"/>
                <a:gd name="connsiteY35" fmla="*/ 384967 h 715825"/>
                <a:gd name="connsiteX36" fmla="*/ 264510 w 603440"/>
                <a:gd name="connsiteY36" fmla="*/ 408030 h 715825"/>
                <a:gd name="connsiteX37" fmla="*/ 246770 w 603440"/>
                <a:gd name="connsiteY37" fmla="*/ 425770 h 715825"/>
                <a:gd name="connsiteX38" fmla="*/ 223707 w 603440"/>
                <a:gd name="connsiteY38" fmla="*/ 417787 h 715825"/>
                <a:gd name="connsiteX39" fmla="*/ 204193 w 603440"/>
                <a:gd name="connsiteY39" fmla="*/ 425770 h 715825"/>
                <a:gd name="connsiteX40" fmla="*/ 194436 w 603440"/>
                <a:gd name="connsiteY40" fmla="*/ 447059 h 715825"/>
                <a:gd name="connsiteX41" fmla="*/ 169599 w 603440"/>
                <a:gd name="connsiteY41" fmla="*/ 447059 h 715825"/>
                <a:gd name="connsiteX42" fmla="*/ 158955 w 603440"/>
                <a:gd name="connsiteY42" fmla="*/ 424883 h 715825"/>
                <a:gd name="connsiteX43" fmla="*/ 139440 w 603440"/>
                <a:gd name="connsiteY43" fmla="*/ 416900 h 715825"/>
                <a:gd name="connsiteX44" fmla="*/ 116378 w 603440"/>
                <a:gd name="connsiteY44" fmla="*/ 423996 h 715825"/>
                <a:gd name="connsiteX45" fmla="*/ 98637 w 603440"/>
                <a:gd name="connsiteY45" fmla="*/ 406256 h 715825"/>
                <a:gd name="connsiteX46" fmla="*/ 106621 w 603440"/>
                <a:gd name="connsiteY46" fmla="*/ 383193 h 715825"/>
                <a:gd name="connsiteX47" fmla="*/ 98637 w 603440"/>
                <a:gd name="connsiteY47" fmla="*/ 363679 h 715825"/>
                <a:gd name="connsiteX48" fmla="*/ 76462 w 603440"/>
                <a:gd name="connsiteY48" fmla="*/ 353034 h 715825"/>
                <a:gd name="connsiteX49" fmla="*/ 76462 w 603440"/>
                <a:gd name="connsiteY49" fmla="*/ 328198 h 715825"/>
                <a:gd name="connsiteX50" fmla="*/ 98637 w 603440"/>
                <a:gd name="connsiteY50" fmla="*/ 317553 h 715825"/>
                <a:gd name="connsiteX51" fmla="*/ 106621 w 603440"/>
                <a:gd name="connsiteY51" fmla="*/ 298039 h 715825"/>
                <a:gd name="connsiteX52" fmla="*/ 98637 w 603440"/>
                <a:gd name="connsiteY52" fmla="*/ 274976 h 715825"/>
                <a:gd name="connsiteX53" fmla="*/ 116378 w 603440"/>
                <a:gd name="connsiteY53" fmla="*/ 257236 h 715825"/>
                <a:gd name="connsiteX54" fmla="*/ 139440 w 603440"/>
                <a:gd name="connsiteY54" fmla="*/ 265219 h 715825"/>
                <a:gd name="connsiteX55" fmla="*/ 158955 w 603440"/>
                <a:gd name="connsiteY55" fmla="*/ 257236 h 715825"/>
                <a:gd name="connsiteX56" fmla="*/ 169599 w 603440"/>
                <a:gd name="connsiteY56" fmla="*/ 235061 h 715825"/>
                <a:gd name="connsiteX57" fmla="*/ 195323 w 603440"/>
                <a:gd name="connsiteY57" fmla="*/ 235061 h 715825"/>
                <a:gd name="connsiteX58" fmla="*/ 205967 w 603440"/>
                <a:gd name="connsiteY58" fmla="*/ 257236 h 715825"/>
                <a:gd name="connsiteX59" fmla="*/ 225481 w 603440"/>
                <a:gd name="connsiteY59" fmla="*/ 265219 h 715825"/>
                <a:gd name="connsiteX60" fmla="*/ 248544 w 603440"/>
                <a:gd name="connsiteY60" fmla="*/ 257236 h 715825"/>
                <a:gd name="connsiteX61" fmla="*/ 266284 w 603440"/>
                <a:gd name="connsiteY61" fmla="*/ 274976 h 715825"/>
                <a:gd name="connsiteX62" fmla="*/ 258301 w 603440"/>
                <a:gd name="connsiteY62" fmla="*/ 298039 h 715825"/>
                <a:gd name="connsiteX63" fmla="*/ 266284 w 603440"/>
                <a:gd name="connsiteY63" fmla="*/ 317553 h 715825"/>
                <a:gd name="connsiteX64" fmla="*/ 288460 w 603440"/>
                <a:gd name="connsiteY64" fmla="*/ 328198 h 715825"/>
                <a:gd name="connsiteX65" fmla="*/ 287573 w 603440"/>
                <a:gd name="connsiteY65" fmla="*/ 354808 h 715825"/>
                <a:gd name="connsiteX66" fmla="*/ 287573 w 603440"/>
                <a:gd name="connsiteY66" fmla="*/ 354808 h 715825"/>
                <a:gd name="connsiteX67" fmla="*/ 594482 w 603440"/>
                <a:gd name="connsiteY67" fmla="*/ 387628 h 715825"/>
                <a:gd name="connsiteX68" fmla="*/ 533278 w 603440"/>
                <a:gd name="connsiteY68" fmla="*/ 281186 h 715825"/>
                <a:gd name="connsiteX69" fmla="*/ 533278 w 603440"/>
                <a:gd name="connsiteY69" fmla="*/ 276751 h 715825"/>
                <a:gd name="connsiteX70" fmla="*/ 402886 w 603440"/>
                <a:gd name="connsiteY70" fmla="*/ 37255 h 715825"/>
                <a:gd name="connsiteX71" fmla="*/ 130570 w 603440"/>
                <a:gd name="connsiteY71" fmla="*/ 37255 h 715825"/>
                <a:gd name="connsiteX72" fmla="*/ 178 w 603440"/>
                <a:gd name="connsiteY72" fmla="*/ 276751 h 715825"/>
                <a:gd name="connsiteX73" fmla="*/ 104847 w 603440"/>
                <a:gd name="connsiteY73" fmla="*/ 491410 h 715825"/>
                <a:gd name="connsiteX74" fmla="*/ 104847 w 603440"/>
                <a:gd name="connsiteY74" fmla="*/ 715826 h 715825"/>
                <a:gd name="connsiteX75" fmla="*/ 385145 w 603440"/>
                <a:gd name="connsiteY75" fmla="*/ 715826 h 715825"/>
                <a:gd name="connsiteX76" fmla="*/ 385145 w 603440"/>
                <a:gd name="connsiteY76" fmla="*/ 609383 h 715825"/>
                <a:gd name="connsiteX77" fmla="*/ 428609 w 603440"/>
                <a:gd name="connsiteY77" fmla="*/ 609383 h 715825"/>
                <a:gd name="connsiteX78" fmla="*/ 503119 w 603440"/>
                <a:gd name="connsiteY78" fmla="*/ 578338 h 715825"/>
                <a:gd name="connsiteX79" fmla="*/ 533278 w 603440"/>
                <a:gd name="connsiteY79" fmla="*/ 502941 h 715825"/>
                <a:gd name="connsiteX80" fmla="*/ 533278 w 603440"/>
                <a:gd name="connsiteY80" fmla="*/ 449720 h 715825"/>
                <a:gd name="connsiteX81" fmla="*/ 572307 w 603440"/>
                <a:gd name="connsiteY81" fmla="*/ 449720 h 715825"/>
                <a:gd name="connsiteX82" fmla="*/ 594482 w 603440"/>
                <a:gd name="connsiteY82" fmla="*/ 387628 h 71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03440" h="715825">
                  <a:moveTo>
                    <a:pt x="399337" y="174743"/>
                  </a:moveTo>
                  <a:lnTo>
                    <a:pt x="377162" y="185387"/>
                  </a:lnTo>
                  <a:cubicBezTo>
                    <a:pt x="375388" y="192484"/>
                    <a:pt x="371840" y="198693"/>
                    <a:pt x="368292" y="204902"/>
                  </a:cubicBezTo>
                  <a:lnTo>
                    <a:pt x="376275" y="227964"/>
                  </a:lnTo>
                  <a:lnTo>
                    <a:pt x="358535" y="245705"/>
                  </a:lnTo>
                  <a:lnTo>
                    <a:pt x="335472" y="237722"/>
                  </a:lnTo>
                  <a:cubicBezTo>
                    <a:pt x="329263" y="241270"/>
                    <a:pt x="323054" y="243931"/>
                    <a:pt x="315958" y="245705"/>
                  </a:cubicBezTo>
                  <a:lnTo>
                    <a:pt x="305313" y="266993"/>
                  </a:lnTo>
                  <a:lnTo>
                    <a:pt x="280477" y="266993"/>
                  </a:lnTo>
                  <a:lnTo>
                    <a:pt x="269832" y="244818"/>
                  </a:lnTo>
                  <a:cubicBezTo>
                    <a:pt x="262736" y="243044"/>
                    <a:pt x="256527" y="240383"/>
                    <a:pt x="250318" y="236835"/>
                  </a:cubicBezTo>
                  <a:lnTo>
                    <a:pt x="227255" y="244818"/>
                  </a:lnTo>
                  <a:lnTo>
                    <a:pt x="209515" y="227077"/>
                  </a:lnTo>
                  <a:lnTo>
                    <a:pt x="217498" y="204015"/>
                  </a:lnTo>
                  <a:cubicBezTo>
                    <a:pt x="213950" y="197806"/>
                    <a:pt x="211289" y="191597"/>
                    <a:pt x="209515" y="184500"/>
                  </a:cubicBezTo>
                  <a:lnTo>
                    <a:pt x="187339" y="173856"/>
                  </a:lnTo>
                  <a:lnTo>
                    <a:pt x="187339" y="149020"/>
                  </a:lnTo>
                  <a:lnTo>
                    <a:pt x="209515" y="138375"/>
                  </a:lnTo>
                  <a:cubicBezTo>
                    <a:pt x="211289" y="131279"/>
                    <a:pt x="213950" y="125070"/>
                    <a:pt x="217498" y="118861"/>
                  </a:cubicBezTo>
                  <a:lnTo>
                    <a:pt x="210402" y="95798"/>
                  </a:lnTo>
                  <a:lnTo>
                    <a:pt x="228142" y="78058"/>
                  </a:lnTo>
                  <a:lnTo>
                    <a:pt x="251205" y="86041"/>
                  </a:lnTo>
                  <a:cubicBezTo>
                    <a:pt x="257414" y="82493"/>
                    <a:pt x="263623" y="79832"/>
                    <a:pt x="270719" y="78058"/>
                  </a:cubicBezTo>
                  <a:lnTo>
                    <a:pt x="281364" y="55882"/>
                  </a:lnTo>
                  <a:lnTo>
                    <a:pt x="306200" y="55882"/>
                  </a:lnTo>
                  <a:lnTo>
                    <a:pt x="316845" y="77171"/>
                  </a:lnTo>
                  <a:cubicBezTo>
                    <a:pt x="323941" y="78945"/>
                    <a:pt x="330150" y="81606"/>
                    <a:pt x="336359" y="85154"/>
                  </a:cubicBezTo>
                  <a:lnTo>
                    <a:pt x="359422" y="77171"/>
                  </a:lnTo>
                  <a:lnTo>
                    <a:pt x="377162" y="94911"/>
                  </a:lnTo>
                  <a:lnTo>
                    <a:pt x="369179" y="117974"/>
                  </a:lnTo>
                  <a:cubicBezTo>
                    <a:pt x="372727" y="124183"/>
                    <a:pt x="375388" y="130392"/>
                    <a:pt x="377162" y="137488"/>
                  </a:cubicBezTo>
                  <a:lnTo>
                    <a:pt x="399337" y="148132"/>
                  </a:lnTo>
                  <a:lnTo>
                    <a:pt x="399337" y="174743"/>
                  </a:lnTo>
                  <a:close/>
                  <a:moveTo>
                    <a:pt x="287573" y="354808"/>
                  </a:moveTo>
                  <a:lnTo>
                    <a:pt x="265397" y="365453"/>
                  </a:lnTo>
                  <a:cubicBezTo>
                    <a:pt x="263623" y="372549"/>
                    <a:pt x="260962" y="378758"/>
                    <a:pt x="257414" y="384967"/>
                  </a:cubicBezTo>
                  <a:lnTo>
                    <a:pt x="264510" y="408030"/>
                  </a:lnTo>
                  <a:lnTo>
                    <a:pt x="246770" y="425770"/>
                  </a:lnTo>
                  <a:lnTo>
                    <a:pt x="223707" y="417787"/>
                  </a:lnTo>
                  <a:cubicBezTo>
                    <a:pt x="217498" y="421335"/>
                    <a:pt x="211289" y="423996"/>
                    <a:pt x="204193" y="425770"/>
                  </a:cubicBezTo>
                  <a:lnTo>
                    <a:pt x="194436" y="447059"/>
                  </a:lnTo>
                  <a:lnTo>
                    <a:pt x="169599" y="447059"/>
                  </a:lnTo>
                  <a:lnTo>
                    <a:pt x="158955" y="424883"/>
                  </a:lnTo>
                  <a:cubicBezTo>
                    <a:pt x="151859" y="423109"/>
                    <a:pt x="145650" y="420448"/>
                    <a:pt x="139440" y="416900"/>
                  </a:cubicBezTo>
                  <a:lnTo>
                    <a:pt x="116378" y="423996"/>
                  </a:lnTo>
                  <a:lnTo>
                    <a:pt x="98637" y="406256"/>
                  </a:lnTo>
                  <a:lnTo>
                    <a:pt x="106621" y="383193"/>
                  </a:lnTo>
                  <a:cubicBezTo>
                    <a:pt x="103073" y="376984"/>
                    <a:pt x="100411" y="370775"/>
                    <a:pt x="98637" y="363679"/>
                  </a:cubicBezTo>
                  <a:lnTo>
                    <a:pt x="76462" y="353034"/>
                  </a:lnTo>
                  <a:lnTo>
                    <a:pt x="76462" y="328198"/>
                  </a:lnTo>
                  <a:lnTo>
                    <a:pt x="98637" y="317553"/>
                  </a:lnTo>
                  <a:cubicBezTo>
                    <a:pt x="100411" y="310457"/>
                    <a:pt x="103073" y="304248"/>
                    <a:pt x="106621" y="298039"/>
                  </a:cubicBezTo>
                  <a:lnTo>
                    <a:pt x="98637" y="274976"/>
                  </a:lnTo>
                  <a:lnTo>
                    <a:pt x="116378" y="257236"/>
                  </a:lnTo>
                  <a:lnTo>
                    <a:pt x="139440" y="265219"/>
                  </a:lnTo>
                  <a:cubicBezTo>
                    <a:pt x="145650" y="261671"/>
                    <a:pt x="151859" y="259010"/>
                    <a:pt x="158955" y="257236"/>
                  </a:cubicBezTo>
                  <a:lnTo>
                    <a:pt x="169599" y="235061"/>
                  </a:lnTo>
                  <a:lnTo>
                    <a:pt x="195323" y="235061"/>
                  </a:lnTo>
                  <a:lnTo>
                    <a:pt x="205967" y="257236"/>
                  </a:lnTo>
                  <a:cubicBezTo>
                    <a:pt x="213063" y="259010"/>
                    <a:pt x="219272" y="261671"/>
                    <a:pt x="225481" y="265219"/>
                  </a:cubicBezTo>
                  <a:lnTo>
                    <a:pt x="248544" y="257236"/>
                  </a:lnTo>
                  <a:lnTo>
                    <a:pt x="266284" y="274976"/>
                  </a:lnTo>
                  <a:lnTo>
                    <a:pt x="258301" y="298039"/>
                  </a:lnTo>
                  <a:cubicBezTo>
                    <a:pt x="261849" y="304248"/>
                    <a:pt x="264510" y="310457"/>
                    <a:pt x="266284" y="317553"/>
                  </a:cubicBezTo>
                  <a:lnTo>
                    <a:pt x="288460" y="328198"/>
                  </a:lnTo>
                  <a:lnTo>
                    <a:pt x="287573" y="354808"/>
                  </a:lnTo>
                  <a:lnTo>
                    <a:pt x="287573" y="354808"/>
                  </a:lnTo>
                  <a:close/>
                  <a:moveTo>
                    <a:pt x="594482" y="387628"/>
                  </a:moveTo>
                  <a:lnTo>
                    <a:pt x="533278" y="281186"/>
                  </a:lnTo>
                  <a:lnTo>
                    <a:pt x="533278" y="276751"/>
                  </a:lnTo>
                  <a:cubicBezTo>
                    <a:pt x="536826" y="179178"/>
                    <a:pt x="487153" y="87815"/>
                    <a:pt x="402886" y="37255"/>
                  </a:cubicBezTo>
                  <a:cubicBezTo>
                    <a:pt x="318619" y="-12418"/>
                    <a:pt x="214837" y="-12418"/>
                    <a:pt x="130570" y="37255"/>
                  </a:cubicBezTo>
                  <a:cubicBezTo>
                    <a:pt x="46303" y="86928"/>
                    <a:pt x="-3370" y="179178"/>
                    <a:pt x="178" y="276751"/>
                  </a:cubicBezTo>
                  <a:cubicBezTo>
                    <a:pt x="178" y="361017"/>
                    <a:pt x="38320" y="439962"/>
                    <a:pt x="104847" y="491410"/>
                  </a:cubicBezTo>
                  <a:lnTo>
                    <a:pt x="104847" y="715826"/>
                  </a:lnTo>
                  <a:lnTo>
                    <a:pt x="385145" y="715826"/>
                  </a:lnTo>
                  <a:lnTo>
                    <a:pt x="385145" y="609383"/>
                  </a:lnTo>
                  <a:lnTo>
                    <a:pt x="428609" y="609383"/>
                  </a:lnTo>
                  <a:cubicBezTo>
                    <a:pt x="456994" y="609383"/>
                    <a:pt x="483604" y="597852"/>
                    <a:pt x="503119" y="578338"/>
                  </a:cubicBezTo>
                  <a:cubicBezTo>
                    <a:pt x="522633" y="557936"/>
                    <a:pt x="533278" y="531326"/>
                    <a:pt x="533278" y="502941"/>
                  </a:cubicBezTo>
                  <a:lnTo>
                    <a:pt x="533278" y="449720"/>
                  </a:lnTo>
                  <a:lnTo>
                    <a:pt x="572307" y="449720"/>
                  </a:lnTo>
                  <a:cubicBezTo>
                    <a:pt x="595369" y="447059"/>
                    <a:pt x="615771" y="420448"/>
                    <a:pt x="594482" y="387628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0" name="Graphic 71" descr="Gears">
            <a:extLst>
              <a:ext uri="{FF2B5EF4-FFF2-40B4-BE49-F238E27FC236}">
                <a16:creationId xmlns:a16="http://schemas.microsoft.com/office/drawing/2014/main" id="{0D553BB2-BD96-4592-94E8-746D73A8CE0E}"/>
              </a:ext>
            </a:extLst>
          </p:cNvPr>
          <p:cNvGrpSpPr/>
          <p:nvPr/>
        </p:nvGrpSpPr>
        <p:grpSpPr>
          <a:xfrm>
            <a:off x="2281137" y="3232021"/>
            <a:ext cx="433753" cy="524894"/>
            <a:chOff x="3041515" y="3166360"/>
            <a:chExt cx="578337" cy="699859"/>
          </a:xfrm>
          <a:solidFill>
            <a:srgbClr val="262626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053D8A3-D767-4235-9681-51023EF2DDF9}"/>
                </a:ext>
              </a:extLst>
            </p:cNvPr>
            <p:cNvSpPr/>
            <p:nvPr/>
          </p:nvSpPr>
          <p:spPr>
            <a:xfrm>
              <a:off x="3241981" y="3166360"/>
              <a:ext cx="377870" cy="376983"/>
            </a:xfrm>
            <a:custGeom>
              <a:avLst/>
              <a:gdLst>
                <a:gd name="connsiteX0" fmla="*/ 188935 w 377870"/>
                <a:gd name="connsiteY0" fmla="*/ 255462 h 376983"/>
                <a:gd name="connsiteX1" fmla="*/ 122409 w 377870"/>
                <a:gd name="connsiteY1" fmla="*/ 188935 h 376983"/>
                <a:gd name="connsiteX2" fmla="*/ 188935 w 377870"/>
                <a:gd name="connsiteY2" fmla="*/ 122409 h 376983"/>
                <a:gd name="connsiteX3" fmla="*/ 255462 w 377870"/>
                <a:gd name="connsiteY3" fmla="*/ 188935 h 376983"/>
                <a:gd name="connsiteX4" fmla="*/ 188935 w 377870"/>
                <a:gd name="connsiteY4" fmla="*/ 255462 h 376983"/>
                <a:gd name="connsiteX5" fmla="*/ 338842 w 377870"/>
                <a:gd name="connsiteY5" fmla="*/ 147245 h 376983"/>
                <a:gd name="connsiteX6" fmla="*/ 324650 w 377870"/>
                <a:gd name="connsiteY6" fmla="*/ 112652 h 376983"/>
                <a:gd name="connsiteX7" fmla="*/ 338842 w 377870"/>
                <a:gd name="connsiteY7" fmla="*/ 70962 h 376983"/>
                <a:gd name="connsiteX8" fmla="*/ 306909 w 377870"/>
                <a:gd name="connsiteY8" fmla="*/ 39029 h 376983"/>
                <a:gd name="connsiteX9" fmla="*/ 265219 w 377870"/>
                <a:gd name="connsiteY9" fmla="*/ 53221 h 376983"/>
                <a:gd name="connsiteX10" fmla="*/ 230625 w 377870"/>
                <a:gd name="connsiteY10" fmla="*/ 39029 h 376983"/>
                <a:gd name="connsiteX11" fmla="*/ 211111 w 377870"/>
                <a:gd name="connsiteY11" fmla="*/ 0 h 376983"/>
                <a:gd name="connsiteX12" fmla="*/ 166760 w 377870"/>
                <a:gd name="connsiteY12" fmla="*/ 0 h 376983"/>
                <a:gd name="connsiteX13" fmla="*/ 147245 w 377870"/>
                <a:gd name="connsiteY13" fmla="*/ 39029 h 376983"/>
                <a:gd name="connsiteX14" fmla="*/ 112652 w 377870"/>
                <a:gd name="connsiteY14" fmla="*/ 53221 h 376983"/>
                <a:gd name="connsiteX15" fmla="*/ 70962 w 377870"/>
                <a:gd name="connsiteY15" fmla="*/ 39029 h 376983"/>
                <a:gd name="connsiteX16" fmla="*/ 39029 w 377870"/>
                <a:gd name="connsiteY16" fmla="*/ 70962 h 376983"/>
                <a:gd name="connsiteX17" fmla="*/ 53221 w 377870"/>
                <a:gd name="connsiteY17" fmla="*/ 112652 h 376983"/>
                <a:gd name="connsiteX18" fmla="*/ 39029 w 377870"/>
                <a:gd name="connsiteY18" fmla="*/ 147245 h 376983"/>
                <a:gd name="connsiteX19" fmla="*/ 0 w 377870"/>
                <a:gd name="connsiteY19" fmla="*/ 166760 h 376983"/>
                <a:gd name="connsiteX20" fmla="*/ 0 w 377870"/>
                <a:gd name="connsiteY20" fmla="*/ 211111 h 376983"/>
                <a:gd name="connsiteX21" fmla="*/ 39029 w 377870"/>
                <a:gd name="connsiteY21" fmla="*/ 230625 h 376983"/>
                <a:gd name="connsiteX22" fmla="*/ 53221 w 377870"/>
                <a:gd name="connsiteY22" fmla="*/ 265219 h 376983"/>
                <a:gd name="connsiteX23" fmla="*/ 39029 w 377870"/>
                <a:gd name="connsiteY23" fmla="*/ 306909 h 376983"/>
                <a:gd name="connsiteX24" fmla="*/ 70075 w 377870"/>
                <a:gd name="connsiteY24" fmla="*/ 337955 h 376983"/>
                <a:gd name="connsiteX25" fmla="*/ 111765 w 377870"/>
                <a:gd name="connsiteY25" fmla="*/ 323763 h 376983"/>
                <a:gd name="connsiteX26" fmla="*/ 146358 w 377870"/>
                <a:gd name="connsiteY26" fmla="*/ 337955 h 376983"/>
                <a:gd name="connsiteX27" fmla="*/ 165873 w 377870"/>
                <a:gd name="connsiteY27" fmla="*/ 376984 h 376983"/>
                <a:gd name="connsiteX28" fmla="*/ 210224 w 377870"/>
                <a:gd name="connsiteY28" fmla="*/ 376984 h 376983"/>
                <a:gd name="connsiteX29" fmla="*/ 229738 w 377870"/>
                <a:gd name="connsiteY29" fmla="*/ 337955 h 376983"/>
                <a:gd name="connsiteX30" fmla="*/ 264332 w 377870"/>
                <a:gd name="connsiteY30" fmla="*/ 323763 h 376983"/>
                <a:gd name="connsiteX31" fmla="*/ 306022 w 377870"/>
                <a:gd name="connsiteY31" fmla="*/ 337955 h 376983"/>
                <a:gd name="connsiteX32" fmla="*/ 337955 w 377870"/>
                <a:gd name="connsiteY32" fmla="*/ 306909 h 376983"/>
                <a:gd name="connsiteX33" fmla="*/ 323763 w 377870"/>
                <a:gd name="connsiteY33" fmla="*/ 265219 h 376983"/>
                <a:gd name="connsiteX34" fmla="*/ 338842 w 377870"/>
                <a:gd name="connsiteY34" fmla="*/ 230625 h 376983"/>
                <a:gd name="connsiteX35" fmla="*/ 377871 w 377870"/>
                <a:gd name="connsiteY35" fmla="*/ 211111 h 376983"/>
                <a:gd name="connsiteX36" fmla="*/ 377871 w 377870"/>
                <a:gd name="connsiteY36" fmla="*/ 166760 h 376983"/>
                <a:gd name="connsiteX37" fmla="*/ 338842 w 377870"/>
                <a:gd name="connsiteY37" fmla="*/ 147245 h 37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77870" h="376983">
                  <a:moveTo>
                    <a:pt x="188935" y="255462"/>
                  </a:moveTo>
                  <a:cubicBezTo>
                    <a:pt x="151681" y="255462"/>
                    <a:pt x="122409" y="225303"/>
                    <a:pt x="122409" y="188935"/>
                  </a:cubicBezTo>
                  <a:cubicBezTo>
                    <a:pt x="122409" y="152568"/>
                    <a:pt x="152568" y="122409"/>
                    <a:pt x="188935" y="122409"/>
                  </a:cubicBezTo>
                  <a:cubicBezTo>
                    <a:pt x="226190" y="122409"/>
                    <a:pt x="255462" y="152568"/>
                    <a:pt x="255462" y="188935"/>
                  </a:cubicBezTo>
                  <a:cubicBezTo>
                    <a:pt x="255462" y="225303"/>
                    <a:pt x="225303" y="255462"/>
                    <a:pt x="188935" y="255462"/>
                  </a:cubicBezTo>
                  <a:close/>
                  <a:moveTo>
                    <a:pt x="338842" y="147245"/>
                  </a:moveTo>
                  <a:cubicBezTo>
                    <a:pt x="335294" y="134827"/>
                    <a:pt x="330859" y="123296"/>
                    <a:pt x="324650" y="112652"/>
                  </a:cubicBezTo>
                  <a:lnTo>
                    <a:pt x="338842" y="70962"/>
                  </a:lnTo>
                  <a:lnTo>
                    <a:pt x="306909" y="39029"/>
                  </a:lnTo>
                  <a:lnTo>
                    <a:pt x="265219" y="53221"/>
                  </a:lnTo>
                  <a:cubicBezTo>
                    <a:pt x="254575" y="47012"/>
                    <a:pt x="243044" y="42577"/>
                    <a:pt x="230625" y="39029"/>
                  </a:cubicBezTo>
                  <a:lnTo>
                    <a:pt x="211111" y="0"/>
                  </a:lnTo>
                  <a:lnTo>
                    <a:pt x="166760" y="0"/>
                  </a:lnTo>
                  <a:lnTo>
                    <a:pt x="147245" y="39029"/>
                  </a:lnTo>
                  <a:cubicBezTo>
                    <a:pt x="134827" y="42577"/>
                    <a:pt x="123296" y="47012"/>
                    <a:pt x="112652" y="53221"/>
                  </a:cubicBezTo>
                  <a:lnTo>
                    <a:pt x="70962" y="39029"/>
                  </a:lnTo>
                  <a:lnTo>
                    <a:pt x="39029" y="70962"/>
                  </a:lnTo>
                  <a:lnTo>
                    <a:pt x="53221" y="112652"/>
                  </a:lnTo>
                  <a:cubicBezTo>
                    <a:pt x="47012" y="123296"/>
                    <a:pt x="42577" y="134827"/>
                    <a:pt x="39029" y="147245"/>
                  </a:cubicBezTo>
                  <a:lnTo>
                    <a:pt x="0" y="166760"/>
                  </a:lnTo>
                  <a:lnTo>
                    <a:pt x="0" y="211111"/>
                  </a:lnTo>
                  <a:lnTo>
                    <a:pt x="39029" y="230625"/>
                  </a:lnTo>
                  <a:cubicBezTo>
                    <a:pt x="42577" y="243044"/>
                    <a:pt x="47012" y="254575"/>
                    <a:pt x="53221" y="265219"/>
                  </a:cubicBezTo>
                  <a:lnTo>
                    <a:pt x="39029" y="306909"/>
                  </a:lnTo>
                  <a:lnTo>
                    <a:pt x="70075" y="337955"/>
                  </a:lnTo>
                  <a:lnTo>
                    <a:pt x="111765" y="323763"/>
                  </a:lnTo>
                  <a:cubicBezTo>
                    <a:pt x="122409" y="329972"/>
                    <a:pt x="133940" y="334407"/>
                    <a:pt x="146358" y="337955"/>
                  </a:cubicBezTo>
                  <a:lnTo>
                    <a:pt x="165873" y="376984"/>
                  </a:lnTo>
                  <a:lnTo>
                    <a:pt x="210224" y="376984"/>
                  </a:lnTo>
                  <a:lnTo>
                    <a:pt x="229738" y="337955"/>
                  </a:lnTo>
                  <a:cubicBezTo>
                    <a:pt x="242157" y="334407"/>
                    <a:pt x="253688" y="329972"/>
                    <a:pt x="264332" y="323763"/>
                  </a:cubicBezTo>
                  <a:lnTo>
                    <a:pt x="306022" y="337955"/>
                  </a:lnTo>
                  <a:lnTo>
                    <a:pt x="337955" y="306909"/>
                  </a:lnTo>
                  <a:lnTo>
                    <a:pt x="323763" y="265219"/>
                  </a:lnTo>
                  <a:cubicBezTo>
                    <a:pt x="329972" y="254575"/>
                    <a:pt x="335294" y="242157"/>
                    <a:pt x="338842" y="230625"/>
                  </a:cubicBezTo>
                  <a:lnTo>
                    <a:pt x="377871" y="211111"/>
                  </a:lnTo>
                  <a:lnTo>
                    <a:pt x="377871" y="166760"/>
                  </a:lnTo>
                  <a:lnTo>
                    <a:pt x="338842" y="14724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72D6E18-3903-496E-A41D-162E362FF606}"/>
                </a:ext>
              </a:extLst>
            </p:cNvPr>
            <p:cNvSpPr/>
            <p:nvPr/>
          </p:nvSpPr>
          <p:spPr>
            <a:xfrm>
              <a:off x="3041515" y="3489236"/>
              <a:ext cx="377870" cy="376983"/>
            </a:xfrm>
            <a:custGeom>
              <a:avLst/>
              <a:gdLst>
                <a:gd name="connsiteX0" fmla="*/ 188935 w 377870"/>
                <a:gd name="connsiteY0" fmla="*/ 255462 h 376983"/>
                <a:gd name="connsiteX1" fmla="*/ 122409 w 377870"/>
                <a:gd name="connsiteY1" fmla="*/ 188935 h 376983"/>
                <a:gd name="connsiteX2" fmla="*/ 188935 w 377870"/>
                <a:gd name="connsiteY2" fmla="*/ 122409 h 376983"/>
                <a:gd name="connsiteX3" fmla="*/ 255462 w 377870"/>
                <a:gd name="connsiteY3" fmla="*/ 188935 h 376983"/>
                <a:gd name="connsiteX4" fmla="*/ 188935 w 377870"/>
                <a:gd name="connsiteY4" fmla="*/ 255462 h 376983"/>
                <a:gd name="connsiteX5" fmla="*/ 188935 w 377870"/>
                <a:gd name="connsiteY5" fmla="*/ 255462 h 376983"/>
                <a:gd name="connsiteX6" fmla="*/ 324650 w 377870"/>
                <a:gd name="connsiteY6" fmla="*/ 112652 h 376983"/>
                <a:gd name="connsiteX7" fmla="*/ 338842 w 377870"/>
                <a:gd name="connsiteY7" fmla="*/ 70962 h 376983"/>
                <a:gd name="connsiteX8" fmla="*/ 306909 w 377870"/>
                <a:gd name="connsiteY8" fmla="*/ 39029 h 376983"/>
                <a:gd name="connsiteX9" fmla="*/ 265219 w 377870"/>
                <a:gd name="connsiteY9" fmla="*/ 53221 h 376983"/>
                <a:gd name="connsiteX10" fmla="*/ 230625 w 377870"/>
                <a:gd name="connsiteY10" fmla="*/ 39029 h 376983"/>
                <a:gd name="connsiteX11" fmla="*/ 211111 w 377870"/>
                <a:gd name="connsiteY11" fmla="*/ 0 h 376983"/>
                <a:gd name="connsiteX12" fmla="*/ 166760 w 377870"/>
                <a:gd name="connsiteY12" fmla="*/ 0 h 376983"/>
                <a:gd name="connsiteX13" fmla="*/ 147245 w 377870"/>
                <a:gd name="connsiteY13" fmla="*/ 39029 h 376983"/>
                <a:gd name="connsiteX14" fmla="*/ 112652 w 377870"/>
                <a:gd name="connsiteY14" fmla="*/ 53221 h 376983"/>
                <a:gd name="connsiteX15" fmla="*/ 70962 w 377870"/>
                <a:gd name="connsiteY15" fmla="*/ 39029 h 376983"/>
                <a:gd name="connsiteX16" fmla="*/ 39916 w 377870"/>
                <a:gd name="connsiteY16" fmla="*/ 70075 h 376983"/>
                <a:gd name="connsiteX17" fmla="*/ 53221 w 377870"/>
                <a:gd name="connsiteY17" fmla="*/ 111765 h 376983"/>
                <a:gd name="connsiteX18" fmla="*/ 39029 w 377870"/>
                <a:gd name="connsiteY18" fmla="*/ 146358 h 376983"/>
                <a:gd name="connsiteX19" fmla="*/ 0 w 377870"/>
                <a:gd name="connsiteY19" fmla="*/ 165873 h 376983"/>
                <a:gd name="connsiteX20" fmla="*/ 0 w 377870"/>
                <a:gd name="connsiteY20" fmla="*/ 210224 h 376983"/>
                <a:gd name="connsiteX21" fmla="*/ 39029 w 377870"/>
                <a:gd name="connsiteY21" fmla="*/ 229738 h 376983"/>
                <a:gd name="connsiteX22" fmla="*/ 53221 w 377870"/>
                <a:gd name="connsiteY22" fmla="*/ 264332 h 376983"/>
                <a:gd name="connsiteX23" fmla="*/ 39916 w 377870"/>
                <a:gd name="connsiteY23" fmla="*/ 306022 h 376983"/>
                <a:gd name="connsiteX24" fmla="*/ 70962 w 377870"/>
                <a:gd name="connsiteY24" fmla="*/ 337068 h 376983"/>
                <a:gd name="connsiteX25" fmla="*/ 112652 w 377870"/>
                <a:gd name="connsiteY25" fmla="*/ 323763 h 376983"/>
                <a:gd name="connsiteX26" fmla="*/ 147245 w 377870"/>
                <a:gd name="connsiteY26" fmla="*/ 337955 h 376983"/>
                <a:gd name="connsiteX27" fmla="*/ 166760 w 377870"/>
                <a:gd name="connsiteY27" fmla="*/ 376984 h 376983"/>
                <a:gd name="connsiteX28" fmla="*/ 211111 w 377870"/>
                <a:gd name="connsiteY28" fmla="*/ 376984 h 376983"/>
                <a:gd name="connsiteX29" fmla="*/ 230625 w 377870"/>
                <a:gd name="connsiteY29" fmla="*/ 337955 h 376983"/>
                <a:gd name="connsiteX30" fmla="*/ 265219 w 377870"/>
                <a:gd name="connsiteY30" fmla="*/ 323763 h 376983"/>
                <a:gd name="connsiteX31" fmla="*/ 306909 w 377870"/>
                <a:gd name="connsiteY31" fmla="*/ 337955 h 376983"/>
                <a:gd name="connsiteX32" fmla="*/ 337955 w 377870"/>
                <a:gd name="connsiteY32" fmla="*/ 306022 h 376983"/>
                <a:gd name="connsiteX33" fmla="*/ 324650 w 377870"/>
                <a:gd name="connsiteY33" fmla="*/ 265219 h 376983"/>
                <a:gd name="connsiteX34" fmla="*/ 338842 w 377870"/>
                <a:gd name="connsiteY34" fmla="*/ 230625 h 376983"/>
                <a:gd name="connsiteX35" fmla="*/ 377871 w 377870"/>
                <a:gd name="connsiteY35" fmla="*/ 211111 h 376983"/>
                <a:gd name="connsiteX36" fmla="*/ 377871 w 377870"/>
                <a:gd name="connsiteY36" fmla="*/ 166760 h 376983"/>
                <a:gd name="connsiteX37" fmla="*/ 338842 w 377870"/>
                <a:gd name="connsiteY37" fmla="*/ 147245 h 376983"/>
                <a:gd name="connsiteX38" fmla="*/ 324650 w 377870"/>
                <a:gd name="connsiteY38" fmla="*/ 112652 h 37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77870" h="376983">
                  <a:moveTo>
                    <a:pt x="188935" y="255462"/>
                  </a:moveTo>
                  <a:cubicBezTo>
                    <a:pt x="151681" y="255462"/>
                    <a:pt x="122409" y="225303"/>
                    <a:pt x="122409" y="188935"/>
                  </a:cubicBezTo>
                  <a:cubicBezTo>
                    <a:pt x="122409" y="151681"/>
                    <a:pt x="152568" y="122409"/>
                    <a:pt x="188935" y="122409"/>
                  </a:cubicBezTo>
                  <a:cubicBezTo>
                    <a:pt x="226190" y="122409"/>
                    <a:pt x="255462" y="152568"/>
                    <a:pt x="255462" y="188935"/>
                  </a:cubicBezTo>
                  <a:cubicBezTo>
                    <a:pt x="255462" y="225303"/>
                    <a:pt x="226190" y="255462"/>
                    <a:pt x="188935" y="255462"/>
                  </a:cubicBezTo>
                  <a:lnTo>
                    <a:pt x="188935" y="255462"/>
                  </a:lnTo>
                  <a:close/>
                  <a:moveTo>
                    <a:pt x="324650" y="112652"/>
                  </a:moveTo>
                  <a:lnTo>
                    <a:pt x="338842" y="70962"/>
                  </a:lnTo>
                  <a:lnTo>
                    <a:pt x="306909" y="39029"/>
                  </a:lnTo>
                  <a:lnTo>
                    <a:pt x="265219" y="53221"/>
                  </a:lnTo>
                  <a:cubicBezTo>
                    <a:pt x="254575" y="47012"/>
                    <a:pt x="242157" y="42577"/>
                    <a:pt x="230625" y="39029"/>
                  </a:cubicBezTo>
                  <a:lnTo>
                    <a:pt x="211111" y="0"/>
                  </a:lnTo>
                  <a:lnTo>
                    <a:pt x="166760" y="0"/>
                  </a:lnTo>
                  <a:lnTo>
                    <a:pt x="147245" y="39029"/>
                  </a:lnTo>
                  <a:cubicBezTo>
                    <a:pt x="134827" y="42577"/>
                    <a:pt x="123296" y="47012"/>
                    <a:pt x="112652" y="53221"/>
                  </a:cubicBezTo>
                  <a:lnTo>
                    <a:pt x="70962" y="39029"/>
                  </a:lnTo>
                  <a:lnTo>
                    <a:pt x="39916" y="70075"/>
                  </a:lnTo>
                  <a:lnTo>
                    <a:pt x="53221" y="111765"/>
                  </a:lnTo>
                  <a:cubicBezTo>
                    <a:pt x="47012" y="122409"/>
                    <a:pt x="42577" y="134827"/>
                    <a:pt x="39029" y="146358"/>
                  </a:cubicBezTo>
                  <a:lnTo>
                    <a:pt x="0" y="165873"/>
                  </a:lnTo>
                  <a:lnTo>
                    <a:pt x="0" y="210224"/>
                  </a:lnTo>
                  <a:lnTo>
                    <a:pt x="39029" y="229738"/>
                  </a:lnTo>
                  <a:cubicBezTo>
                    <a:pt x="42577" y="242157"/>
                    <a:pt x="47012" y="253688"/>
                    <a:pt x="53221" y="264332"/>
                  </a:cubicBezTo>
                  <a:lnTo>
                    <a:pt x="39916" y="306022"/>
                  </a:lnTo>
                  <a:lnTo>
                    <a:pt x="70962" y="337068"/>
                  </a:lnTo>
                  <a:lnTo>
                    <a:pt x="112652" y="323763"/>
                  </a:lnTo>
                  <a:cubicBezTo>
                    <a:pt x="123296" y="329972"/>
                    <a:pt x="134827" y="334407"/>
                    <a:pt x="147245" y="337955"/>
                  </a:cubicBezTo>
                  <a:lnTo>
                    <a:pt x="166760" y="376984"/>
                  </a:lnTo>
                  <a:lnTo>
                    <a:pt x="211111" y="376984"/>
                  </a:lnTo>
                  <a:lnTo>
                    <a:pt x="230625" y="337955"/>
                  </a:lnTo>
                  <a:cubicBezTo>
                    <a:pt x="243044" y="334407"/>
                    <a:pt x="254575" y="329972"/>
                    <a:pt x="265219" y="323763"/>
                  </a:cubicBezTo>
                  <a:lnTo>
                    <a:pt x="306909" y="337955"/>
                  </a:lnTo>
                  <a:lnTo>
                    <a:pt x="337955" y="306022"/>
                  </a:lnTo>
                  <a:lnTo>
                    <a:pt x="324650" y="265219"/>
                  </a:lnTo>
                  <a:cubicBezTo>
                    <a:pt x="330859" y="254575"/>
                    <a:pt x="335294" y="243044"/>
                    <a:pt x="338842" y="230625"/>
                  </a:cubicBezTo>
                  <a:lnTo>
                    <a:pt x="377871" y="211111"/>
                  </a:lnTo>
                  <a:lnTo>
                    <a:pt x="377871" y="166760"/>
                  </a:lnTo>
                  <a:lnTo>
                    <a:pt x="338842" y="147245"/>
                  </a:lnTo>
                  <a:cubicBezTo>
                    <a:pt x="335294" y="134827"/>
                    <a:pt x="330859" y="123296"/>
                    <a:pt x="324650" y="11265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3" name="Graphic 66" descr="Lightbulb">
            <a:extLst>
              <a:ext uri="{FF2B5EF4-FFF2-40B4-BE49-F238E27FC236}">
                <a16:creationId xmlns:a16="http://schemas.microsoft.com/office/drawing/2014/main" id="{C76C9935-1C34-4EE7-AF42-7E2580CFD699}"/>
              </a:ext>
            </a:extLst>
          </p:cNvPr>
          <p:cNvGrpSpPr/>
          <p:nvPr/>
        </p:nvGrpSpPr>
        <p:grpSpPr>
          <a:xfrm>
            <a:off x="2607786" y="1873115"/>
            <a:ext cx="638655" cy="638655"/>
            <a:chOff x="3477048" y="1354487"/>
            <a:chExt cx="851540" cy="851540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2319E38-D830-46C0-ACB7-924AB76D7CF6}"/>
                </a:ext>
              </a:extLst>
            </p:cNvPr>
            <p:cNvSpPr/>
            <p:nvPr/>
          </p:nvSpPr>
          <p:spPr>
            <a:xfrm>
              <a:off x="3787505" y="1922180"/>
              <a:ext cx="230625" cy="53221"/>
            </a:xfrm>
            <a:custGeom>
              <a:avLst/>
              <a:gdLst>
                <a:gd name="connsiteX0" fmla="*/ 26611 w 230625"/>
                <a:gd name="connsiteY0" fmla="*/ 0 h 53221"/>
                <a:gd name="connsiteX1" fmla="*/ 204015 w 230625"/>
                <a:gd name="connsiteY1" fmla="*/ 0 h 53221"/>
                <a:gd name="connsiteX2" fmla="*/ 230625 w 230625"/>
                <a:gd name="connsiteY2" fmla="*/ 26611 h 53221"/>
                <a:gd name="connsiteX3" fmla="*/ 204015 w 230625"/>
                <a:gd name="connsiteY3" fmla="*/ 53221 h 53221"/>
                <a:gd name="connsiteX4" fmla="*/ 26611 w 230625"/>
                <a:gd name="connsiteY4" fmla="*/ 53221 h 53221"/>
                <a:gd name="connsiteX5" fmla="*/ 0 w 230625"/>
                <a:gd name="connsiteY5" fmla="*/ 26611 h 53221"/>
                <a:gd name="connsiteX6" fmla="*/ 26611 w 230625"/>
                <a:gd name="connsiteY6" fmla="*/ 0 h 5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625" h="53221">
                  <a:moveTo>
                    <a:pt x="26611" y="0"/>
                  </a:moveTo>
                  <a:lnTo>
                    <a:pt x="204015" y="0"/>
                  </a:lnTo>
                  <a:cubicBezTo>
                    <a:pt x="219094" y="0"/>
                    <a:pt x="230625" y="11531"/>
                    <a:pt x="230625" y="26611"/>
                  </a:cubicBezTo>
                  <a:cubicBezTo>
                    <a:pt x="230625" y="41690"/>
                    <a:pt x="219094" y="53221"/>
                    <a:pt x="204015" y="53221"/>
                  </a:cubicBezTo>
                  <a:lnTo>
                    <a:pt x="26611" y="53221"/>
                  </a:lnTo>
                  <a:cubicBezTo>
                    <a:pt x="11531" y="53221"/>
                    <a:pt x="0" y="41690"/>
                    <a:pt x="0" y="26611"/>
                  </a:cubicBezTo>
                  <a:cubicBezTo>
                    <a:pt x="0" y="11531"/>
                    <a:pt x="11531" y="0"/>
                    <a:pt x="26611" y="0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94109B3-A803-45B6-81C2-118BBED388BE}"/>
                </a:ext>
              </a:extLst>
            </p:cNvPr>
            <p:cNvSpPr/>
            <p:nvPr/>
          </p:nvSpPr>
          <p:spPr>
            <a:xfrm>
              <a:off x="3787505" y="2010882"/>
              <a:ext cx="230625" cy="53221"/>
            </a:xfrm>
            <a:custGeom>
              <a:avLst/>
              <a:gdLst>
                <a:gd name="connsiteX0" fmla="*/ 26611 w 230625"/>
                <a:gd name="connsiteY0" fmla="*/ 0 h 53221"/>
                <a:gd name="connsiteX1" fmla="*/ 204015 w 230625"/>
                <a:gd name="connsiteY1" fmla="*/ 0 h 53221"/>
                <a:gd name="connsiteX2" fmla="*/ 230625 w 230625"/>
                <a:gd name="connsiteY2" fmla="*/ 26611 h 53221"/>
                <a:gd name="connsiteX3" fmla="*/ 204015 w 230625"/>
                <a:gd name="connsiteY3" fmla="*/ 53221 h 53221"/>
                <a:gd name="connsiteX4" fmla="*/ 26611 w 230625"/>
                <a:gd name="connsiteY4" fmla="*/ 53221 h 53221"/>
                <a:gd name="connsiteX5" fmla="*/ 0 w 230625"/>
                <a:gd name="connsiteY5" fmla="*/ 26611 h 53221"/>
                <a:gd name="connsiteX6" fmla="*/ 26611 w 230625"/>
                <a:gd name="connsiteY6" fmla="*/ 0 h 5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625" h="53221">
                  <a:moveTo>
                    <a:pt x="26611" y="0"/>
                  </a:moveTo>
                  <a:lnTo>
                    <a:pt x="204015" y="0"/>
                  </a:lnTo>
                  <a:cubicBezTo>
                    <a:pt x="219094" y="0"/>
                    <a:pt x="230625" y="11531"/>
                    <a:pt x="230625" y="26611"/>
                  </a:cubicBezTo>
                  <a:cubicBezTo>
                    <a:pt x="230625" y="41690"/>
                    <a:pt x="219094" y="53221"/>
                    <a:pt x="204015" y="53221"/>
                  </a:cubicBezTo>
                  <a:lnTo>
                    <a:pt x="26611" y="53221"/>
                  </a:lnTo>
                  <a:cubicBezTo>
                    <a:pt x="11531" y="53221"/>
                    <a:pt x="0" y="41690"/>
                    <a:pt x="0" y="26611"/>
                  </a:cubicBezTo>
                  <a:cubicBezTo>
                    <a:pt x="0" y="11531"/>
                    <a:pt x="11531" y="0"/>
                    <a:pt x="26611" y="0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0CD63C9-8B25-44EC-AFA6-5E487A4AE922}"/>
                </a:ext>
              </a:extLst>
            </p:cNvPr>
            <p:cNvSpPr/>
            <p:nvPr/>
          </p:nvSpPr>
          <p:spPr>
            <a:xfrm>
              <a:off x="3845161" y="2099584"/>
              <a:ext cx="115312" cy="53221"/>
            </a:xfrm>
            <a:custGeom>
              <a:avLst/>
              <a:gdLst>
                <a:gd name="connsiteX0" fmla="*/ 0 w 115312"/>
                <a:gd name="connsiteY0" fmla="*/ 0 h 53221"/>
                <a:gd name="connsiteX1" fmla="*/ 57656 w 115312"/>
                <a:gd name="connsiteY1" fmla="*/ 53221 h 53221"/>
                <a:gd name="connsiteX2" fmla="*/ 115313 w 115312"/>
                <a:gd name="connsiteY2" fmla="*/ 0 h 53221"/>
                <a:gd name="connsiteX3" fmla="*/ 0 w 115312"/>
                <a:gd name="connsiteY3" fmla="*/ 0 h 5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312" h="53221">
                  <a:moveTo>
                    <a:pt x="0" y="0"/>
                  </a:moveTo>
                  <a:cubicBezTo>
                    <a:pt x="2661" y="30159"/>
                    <a:pt x="27498" y="53221"/>
                    <a:pt x="57656" y="53221"/>
                  </a:cubicBezTo>
                  <a:cubicBezTo>
                    <a:pt x="87815" y="53221"/>
                    <a:pt x="112652" y="30159"/>
                    <a:pt x="1153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5F6FE4-AFDD-4581-B0FB-A75BE6427EFC}"/>
                </a:ext>
              </a:extLst>
            </p:cNvPr>
            <p:cNvSpPr/>
            <p:nvPr/>
          </p:nvSpPr>
          <p:spPr>
            <a:xfrm>
              <a:off x="3672192" y="1407708"/>
              <a:ext cx="461250" cy="478991"/>
            </a:xfrm>
            <a:custGeom>
              <a:avLst/>
              <a:gdLst>
                <a:gd name="connsiteX0" fmla="*/ 230625 w 461250"/>
                <a:gd name="connsiteY0" fmla="*/ 0 h 478991"/>
                <a:gd name="connsiteX1" fmla="*/ 230625 w 461250"/>
                <a:gd name="connsiteY1" fmla="*/ 0 h 478991"/>
                <a:gd name="connsiteX2" fmla="*/ 230625 w 461250"/>
                <a:gd name="connsiteY2" fmla="*/ 0 h 478991"/>
                <a:gd name="connsiteX3" fmla="*/ 0 w 461250"/>
                <a:gd name="connsiteY3" fmla="*/ 227964 h 478991"/>
                <a:gd name="connsiteX4" fmla="*/ 0 w 461250"/>
                <a:gd name="connsiteY4" fmla="*/ 235948 h 478991"/>
                <a:gd name="connsiteX5" fmla="*/ 15966 w 461250"/>
                <a:gd name="connsiteY5" fmla="*/ 315779 h 478991"/>
                <a:gd name="connsiteX6" fmla="*/ 55882 w 461250"/>
                <a:gd name="connsiteY6" fmla="*/ 381419 h 478991"/>
                <a:gd name="connsiteX7" fmla="*/ 109991 w 461250"/>
                <a:gd name="connsiteY7" fmla="*/ 469234 h 478991"/>
                <a:gd name="connsiteX8" fmla="*/ 125957 w 461250"/>
                <a:gd name="connsiteY8" fmla="*/ 478991 h 478991"/>
                <a:gd name="connsiteX9" fmla="*/ 335294 w 461250"/>
                <a:gd name="connsiteY9" fmla="*/ 478991 h 478991"/>
                <a:gd name="connsiteX10" fmla="*/ 351260 w 461250"/>
                <a:gd name="connsiteY10" fmla="*/ 469234 h 478991"/>
                <a:gd name="connsiteX11" fmla="*/ 405369 w 461250"/>
                <a:gd name="connsiteY11" fmla="*/ 381419 h 478991"/>
                <a:gd name="connsiteX12" fmla="*/ 445284 w 461250"/>
                <a:gd name="connsiteY12" fmla="*/ 315779 h 478991"/>
                <a:gd name="connsiteX13" fmla="*/ 461251 w 461250"/>
                <a:gd name="connsiteY13" fmla="*/ 235948 h 478991"/>
                <a:gd name="connsiteX14" fmla="*/ 461251 w 461250"/>
                <a:gd name="connsiteY14" fmla="*/ 227964 h 478991"/>
                <a:gd name="connsiteX15" fmla="*/ 230625 w 461250"/>
                <a:gd name="connsiteY15" fmla="*/ 0 h 478991"/>
                <a:gd name="connsiteX16" fmla="*/ 408030 w 461250"/>
                <a:gd name="connsiteY16" fmla="*/ 235061 h 478991"/>
                <a:gd name="connsiteX17" fmla="*/ 395611 w 461250"/>
                <a:gd name="connsiteY17" fmla="*/ 297152 h 478991"/>
                <a:gd name="connsiteX18" fmla="*/ 365453 w 461250"/>
                <a:gd name="connsiteY18" fmla="*/ 345938 h 478991"/>
                <a:gd name="connsiteX19" fmla="*/ 314005 w 461250"/>
                <a:gd name="connsiteY19" fmla="*/ 425770 h 478991"/>
                <a:gd name="connsiteX20" fmla="*/ 230625 w 461250"/>
                <a:gd name="connsiteY20" fmla="*/ 425770 h 478991"/>
                <a:gd name="connsiteX21" fmla="*/ 148132 w 461250"/>
                <a:gd name="connsiteY21" fmla="*/ 425770 h 478991"/>
                <a:gd name="connsiteX22" fmla="*/ 96685 w 461250"/>
                <a:gd name="connsiteY22" fmla="*/ 345938 h 478991"/>
                <a:gd name="connsiteX23" fmla="*/ 66527 w 461250"/>
                <a:gd name="connsiteY23" fmla="*/ 297152 h 478991"/>
                <a:gd name="connsiteX24" fmla="*/ 54108 w 461250"/>
                <a:gd name="connsiteY24" fmla="*/ 235061 h 478991"/>
                <a:gd name="connsiteX25" fmla="*/ 54108 w 461250"/>
                <a:gd name="connsiteY25" fmla="*/ 227964 h 478991"/>
                <a:gd name="connsiteX26" fmla="*/ 231512 w 461250"/>
                <a:gd name="connsiteY26" fmla="*/ 52334 h 478991"/>
                <a:gd name="connsiteX27" fmla="*/ 231512 w 461250"/>
                <a:gd name="connsiteY27" fmla="*/ 52334 h 478991"/>
                <a:gd name="connsiteX28" fmla="*/ 231512 w 461250"/>
                <a:gd name="connsiteY28" fmla="*/ 52334 h 478991"/>
                <a:gd name="connsiteX29" fmla="*/ 231512 w 461250"/>
                <a:gd name="connsiteY29" fmla="*/ 52334 h 478991"/>
                <a:gd name="connsiteX30" fmla="*/ 231512 w 461250"/>
                <a:gd name="connsiteY30" fmla="*/ 52334 h 478991"/>
                <a:gd name="connsiteX31" fmla="*/ 231512 w 461250"/>
                <a:gd name="connsiteY31" fmla="*/ 52334 h 478991"/>
                <a:gd name="connsiteX32" fmla="*/ 231512 w 461250"/>
                <a:gd name="connsiteY32" fmla="*/ 52334 h 478991"/>
                <a:gd name="connsiteX33" fmla="*/ 408917 w 461250"/>
                <a:gd name="connsiteY33" fmla="*/ 227964 h 478991"/>
                <a:gd name="connsiteX34" fmla="*/ 408917 w 461250"/>
                <a:gd name="connsiteY34" fmla="*/ 235061 h 47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61250" h="478991">
                  <a:moveTo>
                    <a:pt x="230625" y="0"/>
                  </a:moveTo>
                  <a:cubicBezTo>
                    <a:pt x="230625" y="0"/>
                    <a:pt x="230625" y="0"/>
                    <a:pt x="230625" y="0"/>
                  </a:cubicBezTo>
                  <a:cubicBezTo>
                    <a:pt x="230625" y="0"/>
                    <a:pt x="230625" y="0"/>
                    <a:pt x="230625" y="0"/>
                  </a:cubicBezTo>
                  <a:cubicBezTo>
                    <a:pt x="104668" y="887"/>
                    <a:pt x="2661" y="102007"/>
                    <a:pt x="0" y="227964"/>
                  </a:cubicBezTo>
                  <a:lnTo>
                    <a:pt x="0" y="235948"/>
                  </a:lnTo>
                  <a:cubicBezTo>
                    <a:pt x="887" y="263445"/>
                    <a:pt x="6209" y="290056"/>
                    <a:pt x="15966" y="315779"/>
                  </a:cubicBezTo>
                  <a:cubicBezTo>
                    <a:pt x="25724" y="339729"/>
                    <a:pt x="39029" y="361905"/>
                    <a:pt x="55882" y="381419"/>
                  </a:cubicBezTo>
                  <a:cubicBezTo>
                    <a:pt x="77171" y="404482"/>
                    <a:pt x="100233" y="449720"/>
                    <a:pt x="109991" y="469234"/>
                  </a:cubicBezTo>
                  <a:cubicBezTo>
                    <a:pt x="112652" y="475443"/>
                    <a:pt x="118861" y="478991"/>
                    <a:pt x="125957" y="478991"/>
                  </a:cubicBezTo>
                  <a:lnTo>
                    <a:pt x="335294" y="478991"/>
                  </a:lnTo>
                  <a:cubicBezTo>
                    <a:pt x="342390" y="478991"/>
                    <a:pt x="348599" y="475443"/>
                    <a:pt x="351260" y="469234"/>
                  </a:cubicBezTo>
                  <a:cubicBezTo>
                    <a:pt x="361018" y="449720"/>
                    <a:pt x="384080" y="404482"/>
                    <a:pt x="405369" y="381419"/>
                  </a:cubicBezTo>
                  <a:cubicBezTo>
                    <a:pt x="422222" y="361905"/>
                    <a:pt x="436414" y="339729"/>
                    <a:pt x="445284" y="315779"/>
                  </a:cubicBezTo>
                  <a:cubicBezTo>
                    <a:pt x="455042" y="290056"/>
                    <a:pt x="460364" y="263445"/>
                    <a:pt x="461251" y="235948"/>
                  </a:cubicBezTo>
                  <a:lnTo>
                    <a:pt x="461251" y="227964"/>
                  </a:lnTo>
                  <a:cubicBezTo>
                    <a:pt x="458590" y="102007"/>
                    <a:pt x="356582" y="887"/>
                    <a:pt x="230625" y="0"/>
                  </a:cubicBezTo>
                  <a:close/>
                  <a:moveTo>
                    <a:pt x="408030" y="235061"/>
                  </a:moveTo>
                  <a:cubicBezTo>
                    <a:pt x="407143" y="256349"/>
                    <a:pt x="402707" y="277638"/>
                    <a:pt x="395611" y="297152"/>
                  </a:cubicBezTo>
                  <a:cubicBezTo>
                    <a:pt x="388515" y="314892"/>
                    <a:pt x="378758" y="331746"/>
                    <a:pt x="365453" y="345938"/>
                  </a:cubicBezTo>
                  <a:cubicBezTo>
                    <a:pt x="345051" y="370775"/>
                    <a:pt x="327311" y="397385"/>
                    <a:pt x="314005" y="425770"/>
                  </a:cubicBezTo>
                  <a:lnTo>
                    <a:pt x="230625" y="425770"/>
                  </a:lnTo>
                  <a:lnTo>
                    <a:pt x="148132" y="425770"/>
                  </a:lnTo>
                  <a:cubicBezTo>
                    <a:pt x="133940" y="397385"/>
                    <a:pt x="116200" y="370775"/>
                    <a:pt x="96685" y="345938"/>
                  </a:cubicBezTo>
                  <a:cubicBezTo>
                    <a:pt x="84267" y="331746"/>
                    <a:pt x="73623" y="314892"/>
                    <a:pt x="66527" y="297152"/>
                  </a:cubicBezTo>
                  <a:cubicBezTo>
                    <a:pt x="58543" y="277638"/>
                    <a:pt x="54995" y="256349"/>
                    <a:pt x="54108" y="235061"/>
                  </a:cubicBezTo>
                  <a:lnTo>
                    <a:pt x="54108" y="227964"/>
                  </a:lnTo>
                  <a:cubicBezTo>
                    <a:pt x="55882" y="131279"/>
                    <a:pt x="134827" y="53221"/>
                    <a:pt x="231512" y="52334"/>
                  </a:cubicBezTo>
                  <a:lnTo>
                    <a:pt x="231512" y="52334"/>
                  </a:lnTo>
                  <a:lnTo>
                    <a:pt x="231512" y="52334"/>
                  </a:lnTo>
                  <a:cubicBezTo>
                    <a:pt x="231512" y="52334"/>
                    <a:pt x="231512" y="52334"/>
                    <a:pt x="231512" y="52334"/>
                  </a:cubicBezTo>
                  <a:cubicBezTo>
                    <a:pt x="231512" y="52334"/>
                    <a:pt x="231512" y="52334"/>
                    <a:pt x="231512" y="52334"/>
                  </a:cubicBezTo>
                  <a:lnTo>
                    <a:pt x="231512" y="52334"/>
                  </a:lnTo>
                  <a:lnTo>
                    <a:pt x="231512" y="52334"/>
                  </a:lnTo>
                  <a:cubicBezTo>
                    <a:pt x="328198" y="53221"/>
                    <a:pt x="407143" y="130392"/>
                    <a:pt x="408917" y="227964"/>
                  </a:cubicBezTo>
                  <a:lnTo>
                    <a:pt x="408917" y="235061"/>
                  </a:ln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8" name="Graphic 69" descr="Presentation with bar chart RTL">
            <a:extLst>
              <a:ext uri="{FF2B5EF4-FFF2-40B4-BE49-F238E27FC236}">
                <a16:creationId xmlns:a16="http://schemas.microsoft.com/office/drawing/2014/main" id="{5556910F-ABA4-4517-91B1-FD4141BFCF3D}"/>
              </a:ext>
            </a:extLst>
          </p:cNvPr>
          <p:cNvGrpSpPr/>
          <p:nvPr/>
        </p:nvGrpSpPr>
        <p:grpSpPr>
          <a:xfrm>
            <a:off x="5897558" y="1873115"/>
            <a:ext cx="638655" cy="638655"/>
            <a:chOff x="7863411" y="1354487"/>
            <a:chExt cx="851540" cy="851540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EC00213-DF0E-4E63-BA57-CC748A4F6345}"/>
                </a:ext>
              </a:extLst>
            </p:cNvPr>
            <p:cNvSpPr/>
            <p:nvPr/>
          </p:nvSpPr>
          <p:spPr>
            <a:xfrm>
              <a:off x="7952113" y="1452059"/>
              <a:ext cx="674135" cy="665265"/>
            </a:xfrm>
            <a:custGeom>
              <a:avLst/>
              <a:gdLst>
                <a:gd name="connsiteX0" fmla="*/ 585434 w 674135"/>
                <a:gd name="connsiteY0" fmla="*/ 97572 h 665265"/>
                <a:gd name="connsiteX1" fmla="*/ 585434 w 674135"/>
                <a:gd name="connsiteY1" fmla="*/ 416900 h 665265"/>
                <a:gd name="connsiteX2" fmla="*/ 88702 w 674135"/>
                <a:gd name="connsiteY2" fmla="*/ 416900 h 665265"/>
                <a:gd name="connsiteX3" fmla="*/ 88702 w 674135"/>
                <a:gd name="connsiteY3" fmla="*/ 97572 h 665265"/>
                <a:gd name="connsiteX4" fmla="*/ 0 w 674135"/>
                <a:gd name="connsiteY4" fmla="*/ 452381 h 665265"/>
                <a:gd name="connsiteX5" fmla="*/ 17740 w 674135"/>
                <a:gd name="connsiteY5" fmla="*/ 470121 h 665265"/>
                <a:gd name="connsiteX6" fmla="*/ 288637 w 674135"/>
                <a:gd name="connsiteY6" fmla="*/ 470121 h 665265"/>
                <a:gd name="connsiteX7" fmla="*/ 152301 w 674135"/>
                <a:gd name="connsiteY7" fmla="*/ 606456 h 665265"/>
                <a:gd name="connsiteX8" fmla="*/ 152301 w 674135"/>
                <a:gd name="connsiteY8" fmla="*/ 631559 h 665265"/>
                <a:gd name="connsiteX9" fmla="*/ 177404 w 674135"/>
                <a:gd name="connsiteY9" fmla="*/ 631559 h 665265"/>
                <a:gd name="connsiteX10" fmla="*/ 319328 w 674135"/>
                <a:gd name="connsiteY10" fmla="*/ 489635 h 665265"/>
                <a:gd name="connsiteX11" fmla="*/ 319328 w 674135"/>
                <a:gd name="connsiteY11" fmla="*/ 647525 h 665265"/>
                <a:gd name="connsiteX12" fmla="*/ 337068 w 674135"/>
                <a:gd name="connsiteY12" fmla="*/ 665266 h 665265"/>
                <a:gd name="connsiteX13" fmla="*/ 354808 w 674135"/>
                <a:gd name="connsiteY13" fmla="*/ 647525 h 665265"/>
                <a:gd name="connsiteX14" fmla="*/ 354808 w 674135"/>
                <a:gd name="connsiteY14" fmla="*/ 489902 h 665265"/>
                <a:gd name="connsiteX15" fmla="*/ 496732 w 674135"/>
                <a:gd name="connsiteY15" fmla="*/ 631825 h 665265"/>
                <a:gd name="connsiteX16" fmla="*/ 521967 w 674135"/>
                <a:gd name="connsiteY16" fmla="*/ 631958 h 665265"/>
                <a:gd name="connsiteX17" fmla="*/ 522100 w 674135"/>
                <a:gd name="connsiteY17" fmla="*/ 606722 h 665265"/>
                <a:gd name="connsiteX18" fmla="*/ 385499 w 674135"/>
                <a:gd name="connsiteY18" fmla="*/ 470121 h 665265"/>
                <a:gd name="connsiteX19" fmla="*/ 656395 w 674135"/>
                <a:gd name="connsiteY19" fmla="*/ 470121 h 665265"/>
                <a:gd name="connsiteX20" fmla="*/ 674136 w 674135"/>
                <a:gd name="connsiteY20" fmla="*/ 452381 h 665265"/>
                <a:gd name="connsiteX21" fmla="*/ 656395 w 674135"/>
                <a:gd name="connsiteY21" fmla="*/ 434640 h 665265"/>
                <a:gd name="connsiteX22" fmla="*/ 638655 w 674135"/>
                <a:gd name="connsiteY22" fmla="*/ 434640 h 665265"/>
                <a:gd name="connsiteX23" fmla="*/ 638655 w 674135"/>
                <a:gd name="connsiteY23" fmla="*/ 70962 h 665265"/>
                <a:gd name="connsiteX24" fmla="*/ 656395 w 674135"/>
                <a:gd name="connsiteY24" fmla="*/ 70962 h 665265"/>
                <a:gd name="connsiteX25" fmla="*/ 674136 w 674135"/>
                <a:gd name="connsiteY25" fmla="*/ 53221 h 665265"/>
                <a:gd name="connsiteX26" fmla="*/ 656395 w 674135"/>
                <a:gd name="connsiteY26" fmla="*/ 35481 h 665265"/>
                <a:gd name="connsiteX27" fmla="*/ 354808 w 674135"/>
                <a:gd name="connsiteY27" fmla="*/ 35481 h 665265"/>
                <a:gd name="connsiteX28" fmla="*/ 354808 w 674135"/>
                <a:gd name="connsiteY28" fmla="*/ 17740 h 665265"/>
                <a:gd name="connsiteX29" fmla="*/ 337068 w 674135"/>
                <a:gd name="connsiteY29" fmla="*/ 0 h 665265"/>
                <a:gd name="connsiteX30" fmla="*/ 319328 w 674135"/>
                <a:gd name="connsiteY30" fmla="*/ 17740 h 665265"/>
                <a:gd name="connsiteX31" fmla="*/ 319328 w 674135"/>
                <a:gd name="connsiteY31" fmla="*/ 35481 h 665265"/>
                <a:gd name="connsiteX32" fmla="*/ 17740 w 674135"/>
                <a:gd name="connsiteY32" fmla="*/ 35481 h 665265"/>
                <a:gd name="connsiteX33" fmla="*/ 0 w 674135"/>
                <a:gd name="connsiteY33" fmla="*/ 53221 h 665265"/>
                <a:gd name="connsiteX34" fmla="*/ 17740 w 674135"/>
                <a:gd name="connsiteY34" fmla="*/ 70962 h 665265"/>
                <a:gd name="connsiteX35" fmla="*/ 35481 w 674135"/>
                <a:gd name="connsiteY35" fmla="*/ 70962 h 665265"/>
                <a:gd name="connsiteX36" fmla="*/ 35481 w 674135"/>
                <a:gd name="connsiteY36" fmla="*/ 434640 h 665265"/>
                <a:gd name="connsiteX37" fmla="*/ 17740 w 674135"/>
                <a:gd name="connsiteY37" fmla="*/ 434640 h 665265"/>
                <a:gd name="connsiteX38" fmla="*/ 0 w 674135"/>
                <a:gd name="connsiteY38" fmla="*/ 452381 h 66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74135" h="665265">
                  <a:moveTo>
                    <a:pt x="585434" y="97572"/>
                  </a:moveTo>
                  <a:lnTo>
                    <a:pt x="585434" y="416900"/>
                  </a:lnTo>
                  <a:lnTo>
                    <a:pt x="88702" y="416900"/>
                  </a:lnTo>
                  <a:lnTo>
                    <a:pt x="88702" y="97572"/>
                  </a:lnTo>
                  <a:close/>
                  <a:moveTo>
                    <a:pt x="0" y="452381"/>
                  </a:moveTo>
                  <a:cubicBezTo>
                    <a:pt x="0" y="462179"/>
                    <a:pt x="7942" y="470121"/>
                    <a:pt x="17740" y="470121"/>
                  </a:cubicBezTo>
                  <a:lnTo>
                    <a:pt x="288637" y="470121"/>
                  </a:lnTo>
                  <a:lnTo>
                    <a:pt x="152301" y="606456"/>
                  </a:lnTo>
                  <a:cubicBezTo>
                    <a:pt x="145369" y="613388"/>
                    <a:pt x="145369" y="624627"/>
                    <a:pt x="152301" y="631559"/>
                  </a:cubicBezTo>
                  <a:cubicBezTo>
                    <a:pt x="159234" y="638491"/>
                    <a:pt x="170472" y="638491"/>
                    <a:pt x="177404" y="631559"/>
                  </a:cubicBezTo>
                  <a:lnTo>
                    <a:pt x="319328" y="489635"/>
                  </a:lnTo>
                  <a:lnTo>
                    <a:pt x="319328" y="647525"/>
                  </a:lnTo>
                  <a:cubicBezTo>
                    <a:pt x="319328" y="657323"/>
                    <a:pt x="327270" y="665266"/>
                    <a:pt x="337068" y="665266"/>
                  </a:cubicBezTo>
                  <a:cubicBezTo>
                    <a:pt x="346866" y="665266"/>
                    <a:pt x="354808" y="657323"/>
                    <a:pt x="354808" y="647525"/>
                  </a:cubicBezTo>
                  <a:lnTo>
                    <a:pt x="354808" y="489902"/>
                  </a:lnTo>
                  <a:lnTo>
                    <a:pt x="496732" y="631825"/>
                  </a:lnTo>
                  <a:cubicBezTo>
                    <a:pt x="503664" y="638831"/>
                    <a:pt x="514962" y="638890"/>
                    <a:pt x="521967" y="631958"/>
                  </a:cubicBezTo>
                  <a:cubicBezTo>
                    <a:pt x="528973" y="625026"/>
                    <a:pt x="529033" y="613728"/>
                    <a:pt x="522100" y="606722"/>
                  </a:cubicBezTo>
                  <a:lnTo>
                    <a:pt x="385499" y="470121"/>
                  </a:lnTo>
                  <a:lnTo>
                    <a:pt x="656395" y="470121"/>
                  </a:lnTo>
                  <a:cubicBezTo>
                    <a:pt x="666193" y="470121"/>
                    <a:pt x="674136" y="462179"/>
                    <a:pt x="674136" y="452381"/>
                  </a:cubicBezTo>
                  <a:cubicBezTo>
                    <a:pt x="674136" y="442583"/>
                    <a:pt x="666193" y="434640"/>
                    <a:pt x="656395" y="434640"/>
                  </a:cubicBezTo>
                  <a:lnTo>
                    <a:pt x="638655" y="434640"/>
                  </a:lnTo>
                  <a:lnTo>
                    <a:pt x="638655" y="70962"/>
                  </a:lnTo>
                  <a:lnTo>
                    <a:pt x="656395" y="70962"/>
                  </a:lnTo>
                  <a:cubicBezTo>
                    <a:pt x="666193" y="70962"/>
                    <a:pt x="674136" y="63019"/>
                    <a:pt x="674136" y="53221"/>
                  </a:cubicBezTo>
                  <a:cubicBezTo>
                    <a:pt x="674136" y="43423"/>
                    <a:pt x="666193" y="35481"/>
                    <a:pt x="656395" y="35481"/>
                  </a:cubicBezTo>
                  <a:lnTo>
                    <a:pt x="354808" y="35481"/>
                  </a:lnTo>
                  <a:lnTo>
                    <a:pt x="354808" y="17740"/>
                  </a:lnTo>
                  <a:cubicBezTo>
                    <a:pt x="354808" y="7942"/>
                    <a:pt x="346866" y="0"/>
                    <a:pt x="337068" y="0"/>
                  </a:cubicBezTo>
                  <a:cubicBezTo>
                    <a:pt x="327270" y="0"/>
                    <a:pt x="319328" y="7942"/>
                    <a:pt x="319328" y="17740"/>
                  </a:cubicBezTo>
                  <a:lnTo>
                    <a:pt x="319328" y="35481"/>
                  </a:lnTo>
                  <a:lnTo>
                    <a:pt x="17740" y="35481"/>
                  </a:lnTo>
                  <a:cubicBezTo>
                    <a:pt x="7942" y="35481"/>
                    <a:pt x="0" y="43423"/>
                    <a:pt x="0" y="53221"/>
                  </a:cubicBezTo>
                  <a:cubicBezTo>
                    <a:pt x="0" y="63019"/>
                    <a:pt x="7942" y="70962"/>
                    <a:pt x="17740" y="70962"/>
                  </a:cubicBezTo>
                  <a:lnTo>
                    <a:pt x="35481" y="70962"/>
                  </a:lnTo>
                  <a:lnTo>
                    <a:pt x="35481" y="434640"/>
                  </a:lnTo>
                  <a:lnTo>
                    <a:pt x="17740" y="434640"/>
                  </a:lnTo>
                  <a:cubicBezTo>
                    <a:pt x="7942" y="434640"/>
                    <a:pt x="0" y="442583"/>
                    <a:pt x="0" y="45238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9F38B2F-7968-4468-A28A-32B8A9A32EBB}"/>
                </a:ext>
              </a:extLst>
            </p:cNvPr>
            <p:cNvSpPr/>
            <p:nvPr/>
          </p:nvSpPr>
          <p:spPr>
            <a:xfrm>
              <a:off x="8147257" y="1585112"/>
              <a:ext cx="70961" cy="248365"/>
            </a:xfrm>
            <a:custGeom>
              <a:avLst/>
              <a:gdLst>
                <a:gd name="connsiteX0" fmla="*/ 0 w 70961"/>
                <a:gd name="connsiteY0" fmla="*/ 0 h 248365"/>
                <a:gd name="connsiteX1" fmla="*/ 70962 w 70961"/>
                <a:gd name="connsiteY1" fmla="*/ 0 h 248365"/>
                <a:gd name="connsiteX2" fmla="*/ 70962 w 70961"/>
                <a:gd name="connsiteY2" fmla="*/ 248366 h 248365"/>
                <a:gd name="connsiteX3" fmla="*/ 0 w 70961"/>
                <a:gd name="connsiteY3" fmla="*/ 248366 h 248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61" h="248365">
                  <a:moveTo>
                    <a:pt x="0" y="0"/>
                  </a:moveTo>
                  <a:lnTo>
                    <a:pt x="70962" y="0"/>
                  </a:lnTo>
                  <a:lnTo>
                    <a:pt x="70962" y="248366"/>
                  </a:lnTo>
                  <a:lnTo>
                    <a:pt x="0" y="24836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7DA7AA0-B52C-462A-BB63-EA0F65E54469}"/>
                </a:ext>
              </a:extLst>
            </p:cNvPr>
            <p:cNvSpPr/>
            <p:nvPr/>
          </p:nvSpPr>
          <p:spPr>
            <a:xfrm>
              <a:off x="8253700" y="1664944"/>
              <a:ext cx="70961" cy="168533"/>
            </a:xfrm>
            <a:custGeom>
              <a:avLst/>
              <a:gdLst>
                <a:gd name="connsiteX0" fmla="*/ 0 w 70961"/>
                <a:gd name="connsiteY0" fmla="*/ 0 h 168533"/>
                <a:gd name="connsiteX1" fmla="*/ 70962 w 70961"/>
                <a:gd name="connsiteY1" fmla="*/ 0 h 168533"/>
                <a:gd name="connsiteX2" fmla="*/ 70962 w 70961"/>
                <a:gd name="connsiteY2" fmla="*/ 168534 h 168533"/>
                <a:gd name="connsiteX3" fmla="*/ 0 w 70961"/>
                <a:gd name="connsiteY3" fmla="*/ 168534 h 168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61" h="168533">
                  <a:moveTo>
                    <a:pt x="0" y="0"/>
                  </a:moveTo>
                  <a:lnTo>
                    <a:pt x="70962" y="0"/>
                  </a:lnTo>
                  <a:lnTo>
                    <a:pt x="70962" y="168534"/>
                  </a:lnTo>
                  <a:lnTo>
                    <a:pt x="0" y="16853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93CE34-60F9-42A1-ABE3-9AB073957B94}"/>
                </a:ext>
              </a:extLst>
            </p:cNvPr>
            <p:cNvSpPr/>
            <p:nvPr/>
          </p:nvSpPr>
          <p:spPr>
            <a:xfrm>
              <a:off x="8360142" y="1727035"/>
              <a:ext cx="70961" cy="106442"/>
            </a:xfrm>
            <a:custGeom>
              <a:avLst/>
              <a:gdLst>
                <a:gd name="connsiteX0" fmla="*/ 0 w 70961"/>
                <a:gd name="connsiteY0" fmla="*/ 0 h 106442"/>
                <a:gd name="connsiteX1" fmla="*/ 70962 w 70961"/>
                <a:gd name="connsiteY1" fmla="*/ 0 h 106442"/>
                <a:gd name="connsiteX2" fmla="*/ 70962 w 70961"/>
                <a:gd name="connsiteY2" fmla="*/ 106443 h 106442"/>
                <a:gd name="connsiteX3" fmla="*/ 0 w 70961"/>
                <a:gd name="connsiteY3" fmla="*/ 106443 h 106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61" h="106442">
                  <a:moveTo>
                    <a:pt x="0" y="0"/>
                  </a:moveTo>
                  <a:lnTo>
                    <a:pt x="70962" y="0"/>
                  </a:lnTo>
                  <a:lnTo>
                    <a:pt x="70962" y="106443"/>
                  </a:lnTo>
                  <a:lnTo>
                    <a:pt x="0" y="10644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3" name="Graphic 67" descr="Stopwatch">
            <a:extLst>
              <a:ext uri="{FF2B5EF4-FFF2-40B4-BE49-F238E27FC236}">
                <a16:creationId xmlns:a16="http://schemas.microsoft.com/office/drawing/2014/main" id="{18083381-EB21-4E62-8E6A-1254587D3FA8}"/>
              </a:ext>
            </a:extLst>
          </p:cNvPr>
          <p:cNvGrpSpPr/>
          <p:nvPr/>
        </p:nvGrpSpPr>
        <p:grpSpPr>
          <a:xfrm>
            <a:off x="6326659" y="3175473"/>
            <a:ext cx="638655" cy="638655"/>
            <a:chOff x="8435545" y="3090964"/>
            <a:chExt cx="851540" cy="851540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A8535B8-5063-49EB-9FAF-6817CDA94F1D}"/>
                </a:ext>
              </a:extLst>
            </p:cNvPr>
            <p:cNvSpPr/>
            <p:nvPr/>
          </p:nvSpPr>
          <p:spPr>
            <a:xfrm>
              <a:off x="8843574" y="3365940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2D8BC361-24BF-44F5-A0D9-5F93B3E60BAC}"/>
                </a:ext>
              </a:extLst>
            </p:cNvPr>
            <p:cNvSpPr/>
            <p:nvPr/>
          </p:nvSpPr>
          <p:spPr>
            <a:xfrm>
              <a:off x="8843574" y="3720748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51ECF69-112D-446B-9557-BD368A4037F2}"/>
                </a:ext>
              </a:extLst>
            </p:cNvPr>
            <p:cNvSpPr/>
            <p:nvPr/>
          </p:nvSpPr>
          <p:spPr>
            <a:xfrm>
              <a:off x="9020978" y="3534474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C178288-1C3B-4822-A1C6-179DDDD231CA}"/>
                </a:ext>
              </a:extLst>
            </p:cNvPr>
            <p:cNvSpPr/>
            <p:nvPr/>
          </p:nvSpPr>
          <p:spPr>
            <a:xfrm>
              <a:off x="8666170" y="3534474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D682197-7A98-4EBE-BCB9-DB41BAF05EB8}"/>
                </a:ext>
              </a:extLst>
            </p:cNvPr>
            <p:cNvSpPr/>
            <p:nvPr/>
          </p:nvSpPr>
          <p:spPr>
            <a:xfrm>
              <a:off x="8843574" y="3428031"/>
              <a:ext cx="117973" cy="224416"/>
            </a:xfrm>
            <a:custGeom>
              <a:avLst/>
              <a:gdLst>
                <a:gd name="connsiteX0" fmla="*/ 35481 w 117973"/>
                <a:gd name="connsiteY0" fmla="*/ 0 h 224416"/>
                <a:gd name="connsiteX1" fmla="*/ 0 w 117973"/>
                <a:gd name="connsiteY1" fmla="*/ 0 h 224416"/>
                <a:gd name="connsiteX2" fmla="*/ 0 w 117973"/>
                <a:gd name="connsiteY2" fmla="*/ 124183 h 224416"/>
                <a:gd name="connsiteX3" fmla="*/ 5322 w 117973"/>
                <a:gd name="connsiteY3" fmla="*/ 136601 h 224416"/>
                <a:gd name="connsiteX4" fmla="*/ 93137 w 117973"/>
                <a:gd name="connsiteY4" fmla="*/ 224416 h 224416"/>
                <a:gd name="connsiteX5" fmla="*/ 117974 w 117973"/>
                <a:gd name="connsiteY5" fmla="*/ 199580 h 224416"/>
                <a:gd name="connsiteX6" fmla="*/ 35481 w 117973"/>
                <a:gd name="connsiteY6" fmla="*/ 117087 h 224416"/>
                <a:gd name="connsiteX7" fmla="*/ 35481 w 117973"/>
                <a:gd name="connsiteY7" fmla="*/ 0 h 22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973" h="224416">
                  <a:moveTo>
                    <a:pt x="35481" y="0"/>
                  </a:moveTo>
                  <a:lnTo>
                    <a:pt x="0" y="0"/>
                  </a:lnTo>
                  <a:lnTo>
                    <a:pt x="0" y="124183"/>
                  </a:lnTo>
                  <a:cubicBezTo>
                    <a:pt x="0" y="128618"/>
                    <a:pt x="1774" y="133053"/>
                    <a:pt x="5322" y="136601"/>
                  </a:cubicBezTo>
                  <a:lnTo>
                    <a:pt x="93137" y="224416"/>
                  </a:lnTo>
                  <a:lnTo>
                    <a:pt x="117974" y="199580"/>
                  </a:lnTo>
                  <a:lnTo>
                    <a:pt x="35481" y="117087"/>
                  </a:lnTo>
                  <a:lnTo>
                    <a:pt x="35481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A2019E9-421B-4A8E-9BD8-27D002979CFD}"/>
                </a:ext>
              </a:extLst>
            </p:cNvPr>
            <p:cNvSpPr/>
            <p:nvPr/>
          </p:nvSpPr>
          <p:spPr>
            <a:xfrm>
              <a:off x="8559999" y="3170795"/>
              <a:ext cx="603702" cy="691392"/>
            </a:xfrm>
            <a:custGeom>
              <a:avLst/>
              <a:gdLst>
                <a:gd name="connsiteX0" fmla="*/ 301316 w 603702"/>
                <a:gd name="connsiteY0" fmla="*/ 638655 h 691392"/>
                <a:gd name="connsiteX1" fmla="*/ 52950 w 603702"/>
                <a:gd name="connsiteY1" fmla="*/ 390289 h 691392"/>
                <a:gd name="connsiteX2" fmla="*/ 301316 w 603702"/>
                <a:gd name="connsiteY2" fmla="*/ 141923 h 691392"/>
                <a:gd name="connsiteX3" fmla="*/ 549682 w 603702"/>
                <a:gd name="connsiteY3" fmla="*/ 390289 h 691392"/>
                <a:gd name="connsiteX4" fmla="*/ 301316 w 603702"/>
                <a:gd name="connsiteY4" fmla="*/ 638655 h 691392"/>
                <a:gd name="connsiteX5" fmla="*/ 301316 w 603702"/>
                <a:gd name="connsiteY5" fmla="*/ 638655 h 691392"/>
                <a:gd name="connsiteX6" fmla="*/ 511540 w 603702"/>
                <a:gd name="connsiteY6" fmla="*/ 173856 h 691392"/>
                <a:gd name="connsiteX7" fmla="*/ 538150 w 603702"/>
                <a:gd name="connsiteY7" fmla="*/ 147245 h 691392"/>
                <a:gd name="connsiteX8" fmla="*/ 537263 w 603702"/>
                <a:gd name="connsiteY8" fmla="*/ 109991 h 691392"/>
                <a:gd name="connsiteX9" fmla="*/ 500009 w 603702"/>
                <a:gd name="connsiteY9" fmla="*/ 109104 h 691392"/>
                <a:gd name="connsiteX10" fmla="*/ 469850 w 603702"/>
                <a:gd name="connsiteY10" fmla="*/ 140149 h 691392"/>
                <a:gd name="connsiteX11" fmla="*/ 327927 w 603702"/>
                <a:gd name="connsiteY11" fmla="*/ 90476 h 691392"/>
                <a:gd name="connsiteX12" fmla="*/ 327927 w 603702"/>
                <a:gd name="connsiteY12" fmla="*/ 53221 h 691392"/>
                <a:gd name="connsiteX13" fmla="*/ 407758 w 603702"/>
                <a:gd name="connsiteY13" fmla="*/ 53221 h 691392"/>
                <a:gd name="connsiteX14" fmla="*/ 407758 w 603702"/>
                <a:gd name="connsiteY14" fmla="*/ 0 h 691392"/>
                <a:gd name="connsiteX15" fmla="*/ 194873 w 603702"/>
                <a:gd name="connsiteY15" fmla="*/ 0 h 691392"/>
                <a:gd name="connsiteX16" fmla="*/ 194873 w 603702"/>
                <a:gd name="connsiteY16" fmla="*/ 53221 h 691392"/>
                <a:gd name="connsiteX17" fmla="*/ 274705 w 603702"/>
                <a:gd name="connsiteY17" fmla="*/ 53221 h 691392"/>
                <a:gd name="connsiteX18" fmla="*/ 274705 w 603702"/>
                <a:gd name="connsiteY18" fmla="*/ 89589 h 691392"/>
                <a:gd name="connsiteX19" fmla="*/ 2390 w 603702"/>
                <a:gd name="connsiteY19" fmla="*/ 352147 h 691392"/>
                <a:gd name="connsiteX20" fmla="*/ 201083 w 603702"/>
                <a:gd name="connsiteY20" fmla="*/ 674136 h 691392"/>
                <a:gd name="connsiteX21" fmla="*/ 558552 w 603702"/>
                <a:gd name="connsiteY21" fmla="*/ 549066 h 691392"/>
                <a:gd name="connsiteX22" fmla="*/ 511540 w 603702"/>
                <a:gd name="connsiteY22" fmla="*/ 173856 h 691392"/>
                <a:gd name="connsiteX23" fmla="*/ 511540 w 603702"/>
                <a:gd name="connsiteY23" fmla="*/ 173856 h 69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3702" h="691392">
                  <a:moveTo>
                    <a:pt x="301316" y="638655"/>
                  </a:moveTo>
                  <a:cubicBezTo>
                    <a:pt x="163828" y="638655"/>
                    <a:pt x="52950" y="527777"/>
                    <a:pt x="52950" y="390289"/>
                  </a:cubicBezTo>
                  <a:cubicBezTo>
                    <a:pt x="52950" y="252801"/>
                    <a:pt x="163828" y="141923"/>
                    <a:pt x="301316" y="141923"/>
                  </a:cubicBezTo>
                  <a:cubicBezTo>
                    <a:pt x="438804" y="141923"/>
                    <a:pt x="549682" y="252801"/>
                    <a:pt x="549682" y="390289"/>
                  </a:cubicBezTo>
                  <a:cubicBezTo>
                    <a:pt x="549682" y="527777"/>
                    <a:pt x="438804" y="638655"/>
                    <a:pt x="301316" y="638655"/>
                  </a:cubicBezTo>
                  <a:lnTo>
                    <a:pt x="301316" y="638655"/>
                  </a:lnTo>
                  <a:close/>
                  <a:moveTo>
                    <a:pt x="511540" y="173856"/>
                  </a:moveTo>
                  <a:lnTo>
                    <a:pt x="538150" y="147245"/>
                  </a:lnTo>
                  <a:cubicBezTo>
                    <a:pt x="547908" y="136601"/>
                    <a:pt x="547908" y="120635"/>
                    <a:pt x="537263" y="109991"/>
                  </a:cubicBezTo>
                  <a:cubicBezTo>
                    <a:pt x="527506" y="100233"/>
                    <a:pt x="510653" y="99346"/>
                    <a:pt x="500009" y="109104"/>
                  </a:cubicBezTo>
                  <a:lnTo>
                    <a:pt x="469850" y="140149"/>
                  </a:lnTo>
                  <a:cubicBezTo>
                    <a:pt x="427273" y="111765"/>
                    <a:pt x="378487" y="94024"/>
                    <a:pt x="327927" y="90476"/>
                  </a:cubicBezTo>
                  <a:lnTo>
                    <a:pt x="327927" y="53221"/>
                  </a:lnTo>
                  <a:lnTo>
                    <a:pt x="407758" y="53221"/>
                  </a:lnTo>
                  <a:lnTo>
                    <a:pt x="407758" y="0"/>
                  </a:lnTo>
                  <a:lnTo>
                    <a:pt x="194873" y="0"/>
                  </a:lnTo>
                  <a:lnTo>
                    <a:pt x="194873" y="53221"/>
                  </a:lnTo>
                  <a:lnTo>
                    <a:pt x="274705" y="53221"/>
                  </a:lnTo>
                  <a:lnTo>
                    <a:pt x="274705" y="89589"/>
                  </a:lnTo>
                  <a:cubicBezTo>
                    <a:pt x="133669" y="102007"/>
                    <a:pt x="20130" y="211111"/>
                    <a:pt x="2390" y="352147"/>
                  </a:cubicBezTo>
                  <a:cubicBezTo>
                    <a:pt x="-15351" y="493184"/>
                    <a:pt x="67142" y="627124"/>
                    <a:pt x="201083" y="674136"/>
                  </a:cubicBezTo>
                  <a:cubicBezTo>
                    <a:pt x="335023" y="721148"/>
                    <a:pt x="483155" y="669701"/>
                    <a:pt x="558552" y="549066"/>
                  </a:cubicBezTo>
                  <a:cubicBezTo>
                    <a:pt x="633949" y="428431"/>
                    <a:pt x="612660" y="272315"/>
                    <a:pt x="511540" y="173856"/>
                  </a:cubicBezTo>
                  <a:lnTo>
                    <a:pt x="511540" y="17385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0" name="Graphic 68" descr="Bullseye">
            <a:extLst>
              <a:ext uri="{FF2B5EF4-FFF2-40B4-BE49-F238E27FC236}">
                <a16:creationId xmlns:a16="http://schemas.microsoft.com/office/drawing/2014/main" id="{222203CF-D866-4735-8BB1-8982AE061D74}"/>
              </a:ext>
            </a:extLst>
          </p:cNvPr>
          <p:cNvGrpSpPr/>
          <p:nvPr/>
        </p:nvGrpSpPr>
        <p:grpSpPr>
          <a:xfrm>
            <a:off x="5897558" y="4477832"/>
            <a:ext cx="638655" cy="638655"/>
            <a:chOff x="7863411" y="4827442"/>
            <a:chExt cx="851540" cy="851540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35885C80-578A-4A1B-B225-9F312C6BD11F}"/>
                </a:ext>
              </a:extLst>
            </p:cNvPr>
            <p:cNvSpPr/>
            <p:nvPr/>
          </p:nvSpPr>
          <p:spPr>
            <a:xfrm>
              <a:off x="8186286" y="4902838"/>
              <a:ext cx="453267" cy="452380"/>
            </a:xfrm>
            <a:custGeom>
              <a:avLst/>
              <a:gdLst>
                <a:gd name="connsiteX0" fmla="*/ 373436 w 453267"/>
                <a:gd name="connsiteY0" fmla="*/ 79832 h 452380"/>
                <a:gd name="connsiteX1" fmla="*/ 364566 w 453267"/>
                <a:gd name="connsiteY1" fmla="*/ 0 h 452380"/>
                <a:gd name="connsiteX2" fmla="*/ 266993 w 453267"/>
                <a:gd name="connsiteY2" fmla="*/ 97572 h 452380"/>
                <a:gd name="connsiteX3" fmla="*/ 272315 w 453267"/>
                <a:gd name="connsiteY3" fmla="*/ 143697 h 452380"/>
                <a:gd name="connsiteX4" fmla="*/ 130392 w 453267"/>
                <a:gd name="connsiteY4" fmla="*/ 285621 h 452380"/>
                <a:gd name="connsiteX5" fmla="*/ 88702 w 453267"/>
                <a:gd name="connsiteY5" fmla="*/ 274976 h 452380"/>
                <a:gd name="connsiteX6" fmla="*/ 0 w 453267"/>
                <a:gd name="connsiteY6" fmla="*/ 363679 h 452380"/>
                <a:gd name="connsiteX7" fmla="*/ 88702 w 453267"/>
                <a:gd name="connsiteY7" fmla="*/ 452381 h 452380"/>
                <a:gd name="connsiteX8" fmla="*/ 177404 w 453267"/>
                <a:gd name="connsiteY8" fmla="*/ 363679 h 452380"/>
                <a:gd name="connsiteX9" fmla="*/ 167647 w 453267"/>
                <a:gd name="connsiteY9" fmla="*/ 322876 h 452380"/>
                <a:gd name="connsiteX10" fmla="*/ 309570 w 453267"/>
                <a:gd name="connsiteY10" fmla="*/ 180952 h 452380"/>
                <a:gd name="connsiteX11" fmla="*/ 355695 w 453267"/>
                <a:gd name="connsiteY11" fmla="*/ 186274 h 452380"/>
                <a:gd name="connsiteX12" fmla="*/ 453268 w 453267"/>
                <a:gd name="connsiteY12" fmla="*/ 88702 h 452380"/>
                <a:gd name="connsiteX13" fmla="*/ 373436 w 453267"/>
                <a:gd name="connsiteY13" fmla="*/ 79832 h 45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3267" h="452380">
                  <a:moveTo>
                    <a:pt x="373436" y="79832"/>
                  </a:moveTo>
                  <a:lnTo>
                    <a:pt x="364566" y="0"/>
                  </a:lnTo>
                  <a:lnTo>
                    <a:pt x="266993" y="97572"/>
                  </a:lnTo>
                  <a:lnTo>
                    <a:pt x="272315" y="143697"/>
                  </a:lnTo>
                  <a:lnTo>
                    <a:pt x="130392" y="285621"/>
                  </a:lnTo>
                  <a:cubicBezTo>
                    <a:pt x="117974" y="279412"/>
                    <a:pt x="103781" y="274976"/>
                    <a:pt x="88702" y="274976"/>
                  </a:cubicBezTo>
                  <a:cubicBezTo>
                    <a:pt x="39916" y="274976"/>
                    <a:pt x="0" y="314892"/>
                    <a:pt x="0" y="363679"/>
                  </a:cubicBezTo>
                  <a:cubicBezTo>
                    <a:pt x="0" y="412465"/>
                    <a:pt x="39916" y="452381"/>
                    <a:pt x="88702" y="452381"/>
                  </a:cubicBezTo>
                  <a:cubicBezTo>
                    <a:pt x="137488" y="452381"/>
                    <a:pt x="177404" y="412465"/>
                    <a:pt x="177404" y="363679"/>
                  </a:cubicBezTo>
                  <a:cubicBezTo>
                    <a:pt x="177404" y="348599"/>
                    <a:pt x="173856" y="335294"/>
                    <a:pt x="167647" y="322876"/>
                  </a:cubicBezTo>
                  <a:lnTo>
                    <a:pt x="309570" y="180952"/>
                  </a:lnTo>
                  <a:lnTo>
                    <a:pt x="355695" y="186274"/>
                  </a:lnTo>
                  <a:lnTo>
                    <a:pt x="453268" y="88702"/>
                  </a:lnTo>
                  <a:lnTo>
                    <a:pt x="373436" y="7983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C00809E-BCE7-44F3-9B95-3B5BE8A4A0FC}"/>
                </a:ext>
              </a:extLst>
            </p:cNvPr>
            <p:cNvSpPr/>
            <p:nvPr/>
          </p:nvSpPr>
          <p:spPr>
            <a:xfrm>
              <a:off x="7938807" y="4929449"/>
              <a:ext cx="674135" cy="674135"/>
            </a:xfrm>
            <a:custGeom>
              <a:avLst/>
              <a:gdLst>
                <a:gd name="connsiteX0" fmla="*/ 628011 w 674135"/>
                <a:gd name="connsiteY0" fmla="*/ 184500 h 674135"/>
                <a:gd name="connsiteX1" fmla="*/ 616480 w 674135"/>
                <a:gd name="connsiteY1" fmla="*/ 196919 h 674135"/>
                <a:gd name="connsiteX2" fmla="*/ 599626 w 674135"/>
                <a:gd name="connsiteY2" fmla="*/ 195145 h 674135"/>
                <a:gd name="connsiteX3" fmla="*/ 580999 w 674135"/>
                <a:gd name="connsiteY3" fmla="*/ 192484 h 674135"/>
                <a:gd name="connsiteX4" fmla="*/ 620915 w 674135"/>
                <a:gd name="connsiteY4" fmla="*/ 337068 h 674135"/>
                <a:gd name="connsiteX5" fmla="*/ 337068 w 674135"/>
                <a:gd name="connsiteY5" fmla="*/ 620915 h 674135"/>
                <a:gd name="connsiteX6" fmla="*/ 53221 w 674135"/>
                <a:gd name="connsiteY6" fmla="*/ 337068 h 674135"/>
                <a:gd name="connsiteX7" fmla="*/ 337068 w 674135"/>
                <a:gd name="connsiteY7" fmla="*/ 53221 h 674135"/>
                <a:gd name="connsiteX8" fmla="*/ 481652 w 674135"/>
                <a:gd name="connsiteY8" fmla="*/ 93137 h 674135"/>
                <a:gd name="connsiteX9" fmla="*/ 479878 w 674135"/>
                <a:gd name="connsiteY9" fmla="*/ 75397 h 674135"/>
                <a:gd name="connsiteX10" fmla="*/ 477217 w 674135"/>
                <a:gd name="connsiteY10" fmla="*/ 57656 h 674135"/>
                <a:gd name="connsiteX11" fmla="*/ 489636 w 674135"/>
                <a:gd name="connsiteY11" fmla="*/ 45238 h 674135"/>
                <a:gd name="connsiteX12" fmla="*/ 495845 w 674135"/>
                <a:gd name="connsiteY12" fmla="*/ 39029 h 674135"/>
                <a:gd name="connsiteX13" fmla="*/ 337068 w 674135"/>
                <a:gd name="connsiteY13" fmla="*/ 0 h 674135"/>
                <a:gd name="connsiteX14" fmla="*/ 0 w 674135"/>
                <a:gd name="connsiteY14" fmla="*/ 337068 h 674135"/>
                <a:gd name="connsiteX15" fmla="*/ 337068 w 674135"/>
                <a:gd name="connsiteY15" fmla="*/ 674136 h 674135"/>
                <a:gd name="connsiteX16" fmla="*/ 674136 w 674135"/>
                <a:gd name="connsiteY16" fmla="*/ 337068 h 674135"/>
                <a:gd name="connsiteX17" fmla="*/ 634220 w 674135"/>
                <a:gd name="connsiteY17" fmla="*/ 179178 h 674135"/>
                <a:gd name="connsiteX18" fmla="*/ 628011 w 674135"/>
                <a:gd name="connsiteY18" fmla="*/ 184500 h 674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74135" h="674135">
                  <a:moveTo>
                    <a:pt x="628011" y="184500"/>
                  </a:moveTo>
                  <a:lnTo>
                    <a:pt x="616480" y="196919"/>
                  </a:lnTo>
                  <a:lnTo>
                    <a:pt x="599626" y="195145"/>
                  </a:lnTo>
                  <a:lnTo>
                    <a:pt x="580999" y="192484"/>
                  </a:lnTo>
                  <a:cubicBezTo>
                    <a:pt x="605835" y="235061"/>
                    <a:pt x="620915" y="283847"/>
                    <a:pt x="620915" y="337068"/>
                  </a:cubicBezTo>
                  <a:cubicBezTo>
                    <a:pt x="620915" y="493184"/>
                    <a:pt x="493184" y="620915"/>
                    <a:pt x="337068" y="620915"/>
                  </a:cubicBezTo>
                  <a:cubicBezTo>
                    <a:pt x="180952" y="620915"/>
                    <a:pt x="53221" y="493184"/>
                    <a:pt x="53221" y="337068"/>
                  </a:cubicBezTo>
                  <a:cubicBezTo>
                    <a:pt x="53221" y="180952"/>
                    <a:pt x="180952" y="53221"/>
                    <a:pt x="337068" y="53221"/>
                  </a:cubicBezTo>
                  <a:cubicBezTo>
                    <a:pt x="389402" y="53221"/>
                    <a:pt x="439075" y="67414"/>
                    <a:pt x="481652" y="93137"/>
                  </a:cubicBezTo>
                  <a:lnTo>
                    <a:pt x="479878" y="75397"/>
                  </a:lnTo>
                  <a:lnTo>
                    <a:pt x="477217" y="57656"/>
                  </a:lnTo>
                  <a:lnTo>
                    <a:pt x="489636" y="45238"/>
                  </a:lnTo>
                  <a:lnTo>
                    <a:pt x="495845" y="39029"/>
                  </a:lnTo>
                  <a:cubicBezTo>
                    <a:pt x="447946" y="14192"/>
                    <a:pt x="394724" y="0"/>
                    <a:pt x="337068" y="0"/>
                  </a:cubicBezTo>
                  <a:cubicBezTo>
                    <a:pt x="150794" y="0"/>
                    <a:pt x="0" y="150794"/>
                    <a:pt x="0" y="337068"/>
                  </a:cubicBezTo>
                  <a:cubicBezTo>
                    <a:pt x="0" y="523342"/>
                    <a:pt x="150794" y="674136"/>
                    <a:pt x="337068" y="674136"/>
                  </a:cubicBezTo>
                  <a:cubicBezTo>
                    <a:pt x="523342" y="674136"/>
                    <a:pt x="674136" y="523342"/>
                    <a:pt x="674136" y="337068"/>
                  </a:cubicBezTo>
                  <a:cubicBezTo>
                    <a:pt x="674136" y="279412"/>
                    <a:pt x="659944" y="226190"/>
                    <a:pt x="634220" y="179178"/>
                  </a:cubicBezTo>
                  <a:lnTo>
                    <a:pt x="628011" y="1845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7E64672-908D-4AB3-8472-08D6DA357EA0}"/>
                </a:ext>
              </a:extLst>
            </p:cNvPr>
            <p:cNvSpPr/>
            <p:nvPr/>
          </p:nvSpPr>
          <p:spPr>
            <a:xfrm>
              <a:off x="8062990" y="5053632"/>
              <a:ext cx="425770" cy="425770"/>
            </a:xfrm>
            <a:custGeom>
              <a:avLst/>
              <a:gdLst>
                <a:gd name="connsiteX0" fmla="*/ 361018 w 425770"/>
                <a:gd name="connsiteY0" fmla="*/ 152568 h 425770"/>
                <a:gd name="connsiteX1" fmla="*/ 372549 w 425770"/>
                <a:gd name="connsiteY1" fmla="*/ 212885 h 425770"/>
                <a:gd name="connsiteX2" fmla="*/ 212885 w 425770"/>
                <a:gd name="connsiteY2" fmla="*/ 372549 h 425770"/>
                <a:gd name="connsiteX3" fmla="*/ 53221 w 425770"/>
                <a:gd name="connsiteY3" fmla="*/ 212885 h 425770"/>
                <a:gd name="connsiteX4" fmla="*/ 212885 w 425770"/>
                <a:gd name="connsiteY4" fmla="*/ 53221 h 425770"/>
                <a:gd name="connsiteX5" fmla="*/ 273202 w 425770"/>
                <a:gd name="connsiteY5" fmla="*/ 64753 h 425770"/>
                <a:gd name="connsiteX6" fmla="*/ 313118 w 425770"/>
                <a:gd name="connsiteY6" fmla="*/ 24837 h 425770"/>
                <a:gd name="connsiteX7" fmla="*/ 212885 w 425770"/>
                <a:gd name="connsiteY7" fmla="*/ 0 h 425770"/>
                <a:gd name="connsiteX8" fmla="*/ 0 w 425770"/>
                <a:gd name="connsiteY8" fmla="*/ 212885 h 425770"/>
                <a:gd name="connsiteX9" fmla="*/ 212885 w 425770"/>
                <a:gd name="connsiteY9" fmla="*/ 425770 h 425770"/>
                <a:gd name="connsiteX10" fmla="*/ 425770 w 425770"/>
                <a:gd name="connsiteY10" fmla="*/ 212885 h 425770"/>
                <a:gd name="connsiteX11" fmla="*/ 400933 w 425770"/>
                <a:gd name="connsiteY11" fmla="*/ 112652 h 425770"/>
                <a:gd name="connsiteX12" fmla="*/ 361018 w 425770"/>
                <a:gd name="connsiteY12" fmla="*/ 152568 h 42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5770" h="425770">
                  <a:moveTo>
                    <a:pt x="361018" y="152568"/>
                  </a:moveTo>
                  <a:cubicBezTo>
                    <a:pt x="369001" y="171195"/>
                    <a:pt x="372549" y="191596"/>
                    <a:pt x="372549" y="212885"/>
                  </a:cubicBezTo>
                  <a:cubicBezTo>
                    <a:pt x="372549" y="300700"/>
                    <a:pt x="300700" y="372549"/>
                    <a:pt x="212885" y="372549"/>
                  </a:cubicBezTo>
                  <a:cubicBezTo>
                    <a:pt x="125070" y="372549"/>
                    <a:pt x="53221" y="300700"/>
                    <a:pt x="53221" y="212885"/>
                  </a:cubicBezTo>
                  <a:cubicBezTo>
                    <a:pt x="53221" y="125070"/>
                    <a:pt x="125070" y="53221"/>
                    <a:pt x="212885" y="53221"/>
                  </a:cubicBezTo>
                  <a:cubicBezTo>
                    <a:pt x="234174" y="53221"/>
                    <a:pt x="254575" y="57656"/>
                    <a:pt x="273202" y="64753"/>
                  </a:cubicBezTo>
                  <a:lnTo>
                    <a:pt x="313118" y="24837"/>
                  </a:lnTo>
                  <a:cubicBezTo>
                    <a:pt x="282960" y="8870"/>
                    <a:pt x="249253" y="0"/>
                    <a:pt x="212885" y="0"/>
                  </a:cubicBezTo>
                  <a:cubicBezTo>
                    <a:pt x="95798" y="0"/>
                    <a:pt x="0" y="95798"/>
                    <a:pt x="0" y="212885"/>
                  </a:cubicBezTo>
                  <a:cubicBezTo>
                    <a:pt x="0" y="329972"/>
                    <a:pt x="95798" y="425770"/>
                    <a:pt x="212885" y="425770"/>
                  </a:cubicBezTo>
                  <a:cubicBezTo>
                    <a:pt x="329972" y="425770"/>
                    <a:pt x="425770" y="329972"/>
                    <a:pt x="425770" y="212885"/>
                  </a:cubicBezTo>
                  <a:cubicBezTo>
                    <a:pt x="425770" y="176517"/>
                    <a:pt x="416900" y="142810"/>
                    <a:pt x="400933" y="112652"/>
                  </a:cubicBezTo>
                  <a:lnTo>
                    <a:pt x="361018" y="15256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Sparkling Radial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F03939AE-688B-46D1-AFE0-D74C42CC9D3B}"/>
              </a:ext>
            </a:extLst>
          </p:cNvPr>
          <p:cNvSpPr/>
          <p:nvPr/>
        </p:nvSpPr>
        <p:spPr>
          <a:xfrm>
            <a:off x="3746922" y="2673488"/>
            <a:ext cx="1647143" cy="1647144"/>
          </a:xfrm>
          <a:prstGeom prst="ellipse">
            <a:avLst/>
          </a:prstGeom>
          <a:solidFill>
            <a:schemeClr val="bg2">
              <a:lumMod val="90000"/>
              <a:alpha val="54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4E21F70E-3816-403D-8BE3-EA6352218FF6}"/>
              </a:ext>
            </a:extLst>
          </p:cNvPr>
          <p:cNvSpPr/>
          <p:nvPr/>
        </p:nvSpPr>
        <p:spPr>
          <a:xfrm>
            <a:off x="5681638" y="1657197"/>
            <a:ext cx="1070495" cy="107049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189B009A-2885-41E5-B644-BDDC99D7C22D}"/>
              </a:ext>
            </a:extLst>
          </p:cNvPr>
          <p:cNvSpPr/>
          <p:nvPr/>
        </p:nvSpPr>
        <p:spPr>
          <a:xfrm>
            <a:off x="5681638" y="4261913"/>
            <a:ext cx="1070495" cy="107049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0A36C79D-1404-41F3-BECC-B34AC76D6F16}"/>
              </a:ext>
            </a:extLst>
          </p:cNvPr>
          <p:cNvSpPr/>
          <p:nvPr/>
        </p:nvSpPr>
        <p:spPr>
          <a:xfrm>
            <a:off x="6110739" y="2959554"/>
            <a:ext cx="1070495" cy="107049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89474383-F039-4555-B52E-DC6D2F53BD71}"/>
              </a:ext>
            </a:extLst>
          </p:cNvPr>
          <p:cNvSpPr/>
          <p:nvPr/>
        </p:nvSpPr>
        <p:spPr>
          <a:xfrm>
            <a:off x="2391867" y="4261913"/>
            <a:ext cx="1070495" cy="107049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02ED1E1F-9B7F-4F66-BFCB-957C97636D12}"/>
              </a:ext>
            </a:extLst>
          </p:cNvPr>
          <p:cNvSpPr/>
          <p:nvPr/>
        </p:nvSpPr>
        <p:spPr>
          <a:xfrm>
            <a:off x="2391867" y="1657197"/>
            <a:ext cx="1070495" cy="107049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ABF61D97-481A-4890-A348-766CC6995119}"/>
              </a:ext>
            </a:extLst>
          </p:cNvPr>
          <p:cNvSpPr/>
          <p:nvPr/>
        </p:nvSpPr>
        <p:spPr>
          <a:xfrm>
            <a:off x="3528607" y="2191690"/>
            <a:ext cx="313169" cy="313169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6EAED3B6-0D3C-47E7-AF60-68CEE86D6F52}"/>
              </a:ext>
            </a:extLst>
          </p:cNvPr>
          <p:cNvSpPr/>
          <p:nvPr/>
        </p:nvSpPr>
        <p:spPr>
          <a:xfrm>
            <a:off x="3882427" y="4103822"/>
            <a:ext cx="313169" cy="313169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5997EB62-9CF2-4405-BFE7-01A7E4033832}"/>
              </a:ext>
            </a:extLst>
          </p:cNvPr>
          <p:cNvSpPr/>
          <p:nvPr/>
        </p:nvSpPr>
        <p:spPr>
          <a:xfrm>
            <a:off x="3498495" y="4156519"/>
            <a:ext cx="207776" cy="207776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A901FC05-5206-4870-841D-7DA788F2E4F0}"/>
              </a:ext>
            </a:extLst>
          </p:cNvPr>
          <p:cNvSpPr/>
          <p:nvPr/>
        </p:nvSpPr>
        <p:spPr>
          <a:xfrm>
            <a:off x="3250067" y="4209216"/>
            <a:ext cx="152069" cy="152069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0D38F374-F241-4633-9CD3-43B2143862D7}"/>
              </a:ext>
            </a:extLst>
          </p:cNvPr>
          <p:cNvSpPr/>
          <p:nvPr/>
        </p:nvSpPr>
        <p:spPr>
          <a:xfrm>
            <a:off x="3664111" y="4435058"/>
            <a:ext cx="152069" cy="152069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B6ED81BF-43E4-47E6-A7C9-389FD7BE76B0}"/>
              </a:ext>
            </a:extLst>
          </p:cNvPr>
          <p:cNvSpPr/>
          <p:nvPr/>
        </p:nvSpPr>
        <p:spPr>
          <a:xfrm>
            <a:off x="5470852" y="2756296"/>
            <a:ext cx="152069" cy="152069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88462C2A-0E56-43EA-9000-B3350FEAC26D}"/>
              </a:ext>
            </a:extLst>
          </p:cNvPr>
          <p:cNvSpPr/>
          <p:nvPr/>
        </p:nvSpPr>
        <p:spPr>
          <a:xfrm>
            <a:off x="5756919" y="3622026"/>
            <a:ext cx="152069" cy="152069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817C226E-CBB2-474C-BB9F-2A0D48F136EB}"/>
              </a:ext>
            </a:extLst>
          </p:cNvPr>
          <p:cNvSpPr/>
          <p:nvPr/>
        </p:nvSpPr>
        <p:spPr>
          <a:xfrm>
            <a:off x="5357930" y="4284496"/>
            <a:ext cx="152069" cy="152069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2A5416EC-5B8B-40BE-8108-39DC5D163779}"/>
              </a:ext>
            </a:extLst>
          </p:cNvPr>
          <p:cNvSpPr/>
          <p:nvPr/>
        </p:nvSpPr>
        <p:spPr>
          <a:xfrm>
            <a:off x="3837258" y="2462701"/>
            <a:ext cx="152069" cy="152069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4A163B11-1344-47E0-B8FE-548ECB81F7D9}"/>
              </a:ext>
            </a:extLst>
          </p:cNvPr>
          <p:cNvSpPr/>
          <p:nvPr/>
        </p:nvSpPr>
        <p:spPr>
          <a:xfrm>
            <a:off x="3393102" y="4653373"/>
            <a:ext cx="207776" cy="207776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70421DBB-328D-42C8-9E51-0345AC7833DD}"/>
              </a:ext>
            </a:extLst>
          </p:cNvPr>
          <p:cNvSpPr/>
          <p:nvPr/>
        </p:nvSpPr>
        <p:spPr>
          <a:xfrm>
            <a:off x="2926360" y="3192925"/>
            <a:ext cx="207776" cy="207776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B64E33CD-BE9F-46A8-91BF-272CE823CCF9}"/>
              </a:ext>
            </a:extLst>
          </p:cNvPr>
          <p:cNvSpPr/>
          <p:nvPr/>
        </p:nvSpPr>
        <p:spPr>
          <a:xfrm>
            <a:off x="3460854" y="3328430"/>
            <a:ext cx="207776" cy="207776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43611951-8933-4607-9436-A76D243322FC}"/>
              </a:ext>
            </a:extLst>
          </p:cNvPr>
          <p:cNvSpPr/>
          <p:nvPr/>
        </p:nvSpPr>
        <p:spPr>
          <a:xfrm>
            <a:off x="3566248" y="2598206"/>
            <a:ext cx="207776" cy="207776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FEAA7525-54BA-4FFE-9491-59D7D529CEEA}"/>
              </a:ext>
            </a:extLst>
          </p:cNvPr>
          <p:cNvSpPr/>
          <p:nvPr/>
        </p:nvSpPr>
        <p:spPr>
          <a:xfrm>
            <a:off x="3882427" y="2726184"/>
            <a:ext cx="207776" cy="207776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Circle">
            <a:extLst>
              <a:ext uri="{FF2B5EF4-FFF2-40B4-BE49-F238E27FC236}">
                <a16:creationId xmlns:a16="http://schemas.microsoft.com/office/drawing/2014/main" id="{921182D6-8579-4415-B85E-4B6A3A984095}"/>
              </a:ext>
            </a:extLst>
          </p:cNvPr>
          <p:cNvSpPr/>
          <p:nvPr/>
        </p:nvSpPr>
        <p:spPr>
          <a:xfrm>
            <a:off x="5237482" y="2462701"/>
            <a:ext cx="207776" cy="207776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3B30C0FA-B26D-4CEC-A78A-CDC74C5D2C0F}"/>
              </a:ext>
            </a:extLst>
          </p:cNvPr>
          <p:cNvSpPr/>
          <p:nvPr/>
        </p:nvSpPr>
        <p:spPr>
          <a:xfrm>
            <a:off x="5824672" y="2568094"/>
            <a:ext cx="207776" cy="207776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2438A906-47CB-4FFE-BE84-A1F745E0324E}"/>
              </a:ext>
            </a:extLst>
          </p:cNvPr>
          <p:cNvSpPr/>
          <p:nvPr/>
        </p:nvSpPr>
        <p:spPr>
          <a:xfrm>
            <a:off x="5342875" y="3411239"/>
            <a:ext cx="207776" cy="207776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7E588FE9-08E0-4DD6-98B9-0692C2F53AFE}"/>
              </a:ext>
            </a:extLst>
          </p:cNvPr>
          <p:cNvSpPr/>
          <p:nvPr/>
        </p:nvSpPr>
        <p:spPr>
          <a:xfrm>
            <a:off x="6027931" y="3606970"/>
            <a:ext cx="207776" cy="207776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Circle">
            <a:extLst>
              <a:ext uri="{FF2B5EF4-FFF2-40B4-BE49-F238E27FC236}">
                <a16:creationId xmlns:a16="http://schemas.microsoft.com/office/drawing/2014/main" id="{7FD618BB-495F-4404-97DD-C50DA584B735}"/>
              </a:ext>
            </a:extLst>
          </p:cNvPr>
          <p:cNvSpPr/>
          <p:nvPr/>
        </p:nvSpPr>
        <p:spPr>
          <a:xfrm>
            <a:off x="5576246" y="4066182"/>
            <a:ext cx="207776" cy="207776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1C01C71E-7D9D-422D-9358-B418B4D300BF}"/>
              </a:ext>
            </a:extLst>
          </p:cNvPr>
          <p:cNvSpPr/>
          <p:nvPr/>
        </p:nvSpPr>
        <p:spPr>
          <a:xfrm>
            <a:off x="5132089" y="3923149"/>
            <a:ext cx="207776" cy="207776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EA5DDA83-BEEA-43A5-8163-1FBDD65A2242}"/>
              </a:ext>
            </a:extLst>
          </p:cNvPr>
          <p:cNvSpPr/>
          <p:nvPr/>
        </p:nvSpPr>
        <p:spPr>
          <a:xfrm>
            <a:off x="3235012" y="3501576"/>
            <a:ext cx="313169" cy="313169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D2EF1814-E0F9-48B2-BAEF-B2D7F025512D}"/>
              </a:ext>
            </a:extLst>
          </p:cNvPr>
          <p:cNvSpPr/>
          <p:nvPr/>
        </p:nvSpPr>
        <p:spPr>
          <a:xfrm>
            <a:off x="5079392" y="2726184"/>
            <a:ext cx="313169" cy="313169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Circle">
            <a:extLst>
              <a:ext uri="{FF2B5EF4-FFF2-40B4-BE49-F238E27FC236}">
                <a16:creationId xmlns:a16="http://schemas.microsoft.com/office/drawing/2014/main" id="{12DE171C-5C30-4162-8E92-609F15D17F76}"/>
              </a:ext>
            </a:extLst>
          </p:cNvPr>
          <p:cNvSpPr/>
          <p:nvPr/>
        </p:nvSpPr>
        <p:spPr>
          <a:xfrm>
            <a:off x="5719279" y="3238093"/>
            <a:ext cx="313169" cy="313169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53E1DDB3-C48B-4172-8B6C-EC284CA162F5}"/>
              </a:ext>
            </a:extLst>
          </p:cNvPr>
          <p:cNvSpPr/>
          <p:nvPr/>
        </p:nvSpPr>
        <p:spPr>
          <a:xfrm>
            <a:off x="5478381" y="4367305"/>
            <a:ext cx="313169" cy="313169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6DD531E0-5A1E-44D2-B48C-1A16E1AF8A36}"/>
              </a:ext>
            </a:extLst>
          </p:cNvPr>
          <p:cNvSpPr/>
          <p:nvPr/>
        </p:nvSpPr>
        <p:spPr>
          <a:xfrm>
            <a:off x="1962766" y="2959554"/>
            <a:ext cx="1070495" cy="107049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DE3431ED-FECD-4C4A-958E-FB14B82C0CD8}"/>
              </a:ext>
            </a:extLst>
          </p:cNvPr>
          <p:cNvSpPr/>
          <p:nvPr/>
        </p:nvSpPr>
        <p:spPr>
          <a:xfrm>
            <a:off x="3235011" y="3320903"/>
            <a:ext cx="67753" cy="67753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7C90D9B1-5734-443F-B699-84AA542EF7E6}"/>
              </a:ext>
            </a:extLst>
          </p:cNvPr>
          <p:cNvSpPr/>
          <p:nvPr/>
        </p:nvSpPr>
        <p:spPr>
          <a:xfrm>
            <a:off x="3076922" y="3629554"/>
            <a:ext cx="67753" cy="67753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D8BBF46C-F905-4B69-A915-FE5A3B852710}"/>
              </a:ext>
            </a:extLst>
          </p:cNvPr>
          <p:cNvSpPr/>
          <p:nvPr/>
        </p:nvSpPr>
        <p:spPr>
          <a:xfrm>
            <a:off x="3739393" y="3524160"/>
            <a:ext cx="67753" cy="67753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5338CE75-E004-4C3E-A745-1E3305701DAE}"/>
              </a:ext>
            </a:extLst>
          </p:cNvPr>
          <p:cNvSpPr/>
          <p:nvPr/>
        </p:nvSpPr>
        <p:spPr>
          <a:xfrm>
            <a:off x="5546133" y="2507870"/>
            <a:ext cx="67753" cy="67753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E5B5DC3B-4EF2-4E6D-B99C-D81AE0FADCE6}"/>
              </a:ext>
            </a:extLst>
          </p:cNvPr>
          <p:cNvSpPr/>
          <p:nvPr/>
        </p:nvSpPr>
        <p:spPr>
          <a:xfrm>
            <a:off x="5997818" y="3177869"/>
            <a:ext cx="67753" cy="67753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E301D7D8-8287-488B-B3E9-368FA1DA8701}"/>
              </a:ext>
            </a:extLst>
          </p:cNvPr>
          <p:cNvSpPr/>
          <p:nvPr/>
        </p:nvSpPr>
        <p:spPr>
          <a:xfrm>
            <a:off x="5591302" y="3358543"/>
            <a:ext cx="67753" cy="67753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9E1FEB1E-B5EA-49DA-936C-3AAD033815DD}"/>
              </a:ext>
            </a:extLst>
          </p:cNvPr>
          <p:cNvSpPr/>
          <p:nvPr/>
        </p:nvSpPr>
        <p:spPr>
          <a:xfrm>
            <a:off x="3528607" y="4525396"/>
            <a:ext cx="67753" cy="67753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05EF84FF-5CC4-4072-A2D8-ADCBB91265C2}"/>
              </a:ext>
            </a:extLst>
          </p:cNvPr>
          <p:cNvSpPr/>
          <p:nvPr/>
        </p:nvSpPr>
        <p:spPr>
          <a:xfrm>
            <a:off x="3852314" y="4480227"/>
            <a:ext cx="67753" cy="67753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E1BF1DC2-0F7D-461E-B40A-34173B60C6E5}"/>
              </a:ext>
            </a:extLst>
          </p:cNvPr>
          <p:cNvSpPr/>
          <p:nvPr/>
        </p:nvSpPr>
        <p:spPr>
          <a:xfrm>
            <a:off x="5516021" y="2229330"/>
            <a:ext cx="67753" cy="67753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BD4D1BA1-4217-42A1-931B-796069244470}"/>
              </a:ext>
            </a:extLst>
          </p:cNvPr>
          <p:cNvSpPr/>
          <p:nvPr/>
        </p:nvSpPr>
        <p:spPr>
          <a:xfrm>
            <a:off x="3325349" y="2665960"/>
            <a:ext cx="67753" cy="67753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E394BF73-C455-4992-A05B-F85C838B1787}"/>
              </a:ext>
            </a:extLst>
          </p:cNvPr>
          <p:cNvSpPr/>
          <p:nvPr/>
        </p:nvSpPr>
        <p:spPr>
          <a:xfrm>
            <a:off x="3460854" y="2530454"/>
            <a:ext cx="67753" cy="67753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E33A5553-8B65-46ED-A906-6EFCFC3166A8}"/>
              </a:ext>
            </a:extLst>
          </p:cNvPr>
          <p:cNvSpPr/>
          <p:nvPr/>
        </p:nvSpPr>
        <p:spPr>
          <a:xfrm>
            <a:off x="5237482" y="4179104"/>
            <a:ext cx="67753" cy="67753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FDF8B11E-A5B4-4A77-BC62-3C33D9217EF1}"/>
              </a:ext>
            </a:extLst>
          </p:cNvPr>
          <p:cNvSpPr/>
          <p:nvPr/>
        </p:nvSpPr>
        <p:spPr>
          <a:xfrm>
            <a:off x="5433212" y="4141464"/>
            <a:ext cx="67753" cy="67753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41CBF48-8E42-4FAF-8CDC-317D33821CFD}"/>
              </a:ext>
            </a:extLst>
          </p:cNvPr>
          <p:cNvGrpSpPr/>
          <p:nvPr/>
        </p:nvGrpSpPr>
        <p:grpSpPr>
          <a:xfrm>
            <a:off x="7120713" y="1058700"/>
            <a:ext cx="1648402" cy="1383243"/>
            <a:chOff x="8921977" y="1267397"/>
            <a:chExt cx="2926080" cy="198046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F2F222-D7A2-4EE2-B1EA-42B0E4A6F59E}"/>
                </a:ext>
              </a:extLst>
            </p:cNvPr>
            <p:cNvSpPr txBox="1"/>
            <p:nvPr/>
          </p:nvSpPr>
          <p:spPr>
            <a:xfrm>
              <a:off x="8921977" y="1267397"/>
              <a:ext cx="2926080" cy="6609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5495FD7-6128-4E81-82C4-32334D402E7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219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B591066-C4EA-49AC-9E61-8844E0F23B80}"/>
              </a:ext>
            </a:extLst>
          </p:cNvPr>
          <p:cNvGrpSpPr/>
          <p:nvPr/>
        </p:nvGrpSpPr>
        <p:grpSpPr>
          <a:xfrm>
            <a:off x="7120713" y="4749730"/>
            <a:ext cx="1648402" cy="1383243"/>
            <a:chOff x="8921977" y="1267397"/>
            <a:chExt cx="2926080" cy="198046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3254AA9-C473-4885-B78C-3984AF8E592A}"/>
                </a:ext>
              </a:extLst>
            </p:cNvPr>
            <p:cNvSpPr txBox="1"/>
            <p:nvPr/>
          </p:nvSpPr>
          <p:spPr>
            <a:xfrm>
              <a:off x="8921977" y="1267397"/>
              <a:ext cx="2926080" cy="6609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754F2B9-2F3D-4160-B87B-2E565793605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219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1121D08-E0E6-475D-A6BD-B4CE6DF42039}"/>
              </a:ext>
            </a:extLst>
          </p:cNvPr>
          <p:cNvGrpSpPr/>
          <p:nvPr/>
        </p:nvGrpSpPr>
        <p:grpSpPr>
          <a:xfrm>
            <a:off x="7520739" y="2765715"/>
            <a:ext cx="1248375" cy="1660242"/>
            <a:chOff x="8921977" y="1267396"/>
            <a:chExt cx="2926080" cy="237706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009AA33-743D-4E33-AAEA-8C8538BADC78}"/>
                </a:ext>
              </a:extLst>
            </p:cNvPr>
            <p:cNvSpPr txBox="1"/>
            <p:nvPr/>
          </p:nvSpPr>
          <p:spPr>
            <a:xfrm>
              <a:off x="8921977" y="1267396"/>
              <a:ext cx="2926080" cy="66099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6366086-CA38-4CE5-BF80-003022A7A89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7185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4209101-0AF9-4448-866C-B3176CAFA6AB}"/>
              </a:ext>
            </a:extLst>
          </p:cNvPr>
          <p:cNvGrpSpPr/>
          <p:nvPr/>
        </p:nvGrpSpPr>
        <p:grpSpPr>
          <a:xfrm>
            <a:off x="374886" y="1048385"/>
            <a:ext cx="1648402" cy="1383243"/>
            <a:chOff x="8921977" y="1267397"/>
            <a:chExt cx="2926080" cy="198046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4A2D5C2-5455-4CD4-955D-1EAEB7030458}"/>
                </a:ext>
              </a:extLst>
            </p:cNvPr>
            <p:cNvSpPr txBox="1"/>
            <p:nvPr/>
          </p:nvSpPr>
          <p:spPr>
            <a:xfrm>
              <a:off x="8921977" y="1267397"/>
              <a:ext cx="2926080" cy="6609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1946C96-4A79-423C-BD7F-B712351ABF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219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3BF26E9-8ABD-4E3B-804D-66762C19A7B9}"/>
              </a:ext>
            </a:extLst>
          </p:cNvPr>
          <p:cNvGrpSpPr/>
          <p:nvPr/>
        </p:nvGrpSpPr>
        <p:grpSpPr>
          <a:xfrm>
            <a:off x="374886" y="4739415"/>
            <a:ext cx="1648402" cy="1383243"/>
            <a:chOff x="8921977" y="1267397"/>
            <a:chExt cx="2926080" cy="198046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05C26C5-7FEA-42ED-BBEC-D554926EC1D2}"/>
                </a:ext>
              </a:extLst>
            </p:cNvPr>
            <p:cNvSpPr txBox="1"/>
            <p:nvPr/>
          </p:nvSpPr>
          <p:spPr>
            <a:xfrm>
              <a:off x="8921977" y="1267397"/>
              <a:ext cx="2926080" cy="66099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39C70E6-3F49-4FD2-B2DA-FA09B0AEC3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219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0680775-0101-40E7-AA4F-7201866D80F4}"/>
              </a:ext>
            </a:extLst>
          </p:cNvPr>
          <p:cNvGrpSpPr/>
          <p:nvPr/>
        </p:nvGrpSpPr>
        <p:grpSpPr>
          <a:xfrm>
            <a:off x="374886" y="2755400"/>
            <a:ext cx="1248375" cy="1660242"/>
            <a:chOff x="8921977" y="1267396"/>
            <a:chExt cx="2926080" cy="237706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A891615-4F61-42B2-8466-379637C5E33A}"/>
                </a:ext>
              </a:extLst>
            </p:cNvPr>
            <p:cNvSpPr txBox="1"/>
            <p:nvPr/>
          </p:nvSpPr>
          <p:spPr>
            <a:xfrm>
              <a:off x="8921977" y="1267396"/>
              <a:ext cx="2926080" cy="66099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255F187-105C-4C15-9C7D-7E4EFCA9391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7185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5" name="Graphic 65" descr="Trophy">
            <a:extLst>
              <a:ext uri="{FF2B5EF4-FFF2-40B4-BE49-F238E27FC236}">
                <a16:creationId xmlns:a16="http://schemas.microsoft.com/office/drawing/2014/main" id="{B1033351-DF58-41BB-8676-5D9737F6CE2C}"/>
              </a:ext>
            </a:extLst>
          </p:cNvPr>
          <p:cNvSpPr/>
          <p:nvPr/>
        </p:nvSpPr>
        <p:spPr>
          <a:xfrm>
            <a:off x="4092411" y="2957510"/>
            <a:ext cx="956163" cy="1077732"/>
          </a:xfrm>
          <a:custGeom>
            <a:avLst/>
            <a:gdLst>
              <a:gd name="connsiteX0" fmla="*/ 1090937 w 1274884"/>
              <a:gd name="connsiteY0" fmla="*/ 692080 h 1436976"/>
              <a:gd name="connsiteX1" fmla="*/ 835960 w 1274884"/>
              <a:gd name="connsiteY1" fmla="*/ 814105 h 1436976"/>
              <a:gd name="connsiteX2" fmla="*/ 945236 w 1274884"/>
              <a:gd name="connsiteY2" fmla="*/ 703008 h 1436976"/>
              <a:gd name="connsiteX3" fmla="*/ 987125 w 1274884"/>
              <a:gd name="connsiteY3" fmla="*/ 648370 h 1436976"/>
              <a:gd name="connsiteX4" fmla="*/ 1036299 w 1274884"/>
              <a:gd name="connsiteY4" fmla="*/ 475350 h 1436976"/>
              <a:gd name="connsiteX5" fmla="*/ 1036299 w 1274884"/>
              <a:gd name="connsiteY5" fmla="*/ 238586 h 1436976"/>
              <a:gd name="connsiteX6" fmla="*/ 1163787 w 1274884"/>
              <a:gd name="connsiteY6" fmla="*/ 238586 h 1436976"/>
              <a:gd name="connsiteX7" fmla="*/ 1163787 w 1274884"/>
              <a:gd name="connsiteY7" fmla="*/ 515418 h 1436976"/>
              <a:gd name="connsiteX8" fmla="*/ 1090937 w 1274884"/>
              <a:gd name="connsiteY8" fmla="*/ 692080 h 1436976"/>
              <a:gd name="connsiteX9" fmla="*/ 185769 w 1274884"/>
              <a:gd name="connsiteY9" fmla="*/ 692080 h 1436976"/>
              <a:gd name="connsiteX10" fmla="*/ 109276 w 1274884"/>
              <a:gd name="connsiteY10" fmla="*/ 515418 h 1436976"/>
              <a:gd name="connsiteX11" fmla="*/ 109276 w 1274884"/>
              <a:gd name="connsiteY11" fmla="*/ 236764 h 1436976"/>
              <a:gd name="connsiteX12" fmla="*/ 236764 w 1274884"/>
              <a:gd name="connsiteY12" fmla="*/ 236764 h 1436976"/>
              <a:gd name="connsiteX13" fmla="*/ 236764 w 1274884"/>
              <a:gd name="connsiteY13" fmla="*/ 473529 h 1436976"/>
              <a:gd name="connsiteX14" fmla="*/ 285938 w 1274884"/>
              <a:gd name="connsiteY14" fmla="*/ 646549 h 1436976"/>
              <a:gd name="connsiteX15" fmla="*/ 327827 w 1274884"/>
              <a:gd name="connsiteY15" fmla="*/ 701186 h 1436976"/>
              <a:gd name="connsiteX16" fmla="*/ 437103 w 1274884"/>
              <a:gd name="connsiteY16" fmla="*/ 812284 h 1436976"/>
              <a:gd name="connsiteX17" fmla="*/ 185769 w 1274884"/>
              <a:gd name="connsiteY17" fmla="*/ 692080 h 1436976"/>
              <a:gd name="connsiteX18" fmla="*/ 1274885 w 1274884"/>
              <a:gd name="connsiteY18" fmla="*/ 509954 h 1436976"/>
              <a:gd name="connsiteX19" fmla="*/ 1274885 w 1274884"/>
              <a:gd name="connsiteY19" fmla="*/ 127488 h 1436976"/>
              <a:gd name="connsiteX20" fmla="*/ 1038120 w 1274884"/>
              <a:gd name="connsiteY20" fmla="*/ 127488 h 1436976"/>
              <a:gd name="connsiteX21" fmla="*/ 1038120 w 1274884"/>
              <a:gd name="connsiteY21" fmla="*/ 0 h 1436976"/>
              <a:gd name="connsiteX22" fmla="*/ 637442 w 1274884"/>
              <a:gd name="connsiteY22" fmla="*/ 0 h 1436976"/>
              <a:gd name="connsiteX23" fmla="*/ 236764 w 1274884"/>
              <a:gd name="connsiteY23" fmla="*/ 0 h 1436976"/>
              <a:gd name="connsiteX24" fmla="*/ 236764 w 1274884"/>
              <a:gd name="connsiteY24" fmla="*/ 127488 h 1436976"/>
              <a:gd name="connsiteX25" fmla="*/ 0 w 1274884"/>
              <a:gd name="connsiteY25" fmla="*/ 127488 h 1436976"/>
              <a:gd name="connsiteX26" fmla="*/ 0 w 1274884"/>
              <a:gd name="connsiteY26" fmla="*/ 508133 h 1436976"/>
              <a:gd name="connsiteX27" fmla="*/ 103812 w 1274884"/>
              <a:gd name="connsiteY27" fmla="*/ 763109 h 1436976"/>
              <a:gd name="connsiteX28" fmla="*/ 539094 w 1274884"/>
              <a:gd name="connsiteY28" fmla="*/ 927023 h 1436976"/>
              <a:gd name="connsiteX29" fmla="*/ 564592 w 1274884"/>
              <a:gd name="connsiteY29" fmla="*/ 1018086 h 1436976"/>
              <a:gd name="connsiteX30" fmla="*/ 564592 w 1274884"/>
              <a:gd name="connsiteY30" fmla="*/ 1254851 h 1436976"/>
              <a:gd name="connsiteX31" fmla="*/ 473529 w 1274884"/>
              <a:gd name="connsiteY31" fmla="*/ 1254851 h 1436976"/>
              <a:gd name="connsiteX32" fmla="*/ 400678 w 1274884"/>
              <a:gd name="connsiteY32" fmla="*/ 1327701 h 1436976"/>
              <a:gd name="connsiteX33" fmla="*/ 309615 w 1274884"/>
              <a:gd name="connsiteY33" fmla="*/ 1327701 h 1436976"/>
              <a:gd name="connsiteX34" fmla="*/ 236764 w 1274884"/>
              <a:gd name="connsiteY34" fmla="*/ 1400552 h 1436976"/>
              <a:gd name="connsiteX35" fmla="*/ 236764 w 1274884"/>
              <a:gd name="connsiteY35" fmla="*/ 1436977 h 1436976"/>
              <a:gd name="connsiteX36" fmla="*/ 1038120 w 1274884"/>
              <a:gd name="connsiteY36" fmla="*/ 1436977 h 1436976"/>
              <a:gd name="connsiteX37" fmla="*/ 1038120 w 1274884"/>
              <a:gd name="connsiteY37" fmla="*/ 1400552 h 1436976"/>
              <a:gd name="connsiteX38" fmla="*/ 965270 w 1274884"/>
              <a:gd name="connsiteY38" fmla="*/ 1327701 h 1436976"/>
              <a:gd name="connsiteX39" fmla="*/ 874207 w 1274884"/>
              <a:gd name="connsiteY39" fmla="*/ 1327701 h 1436976"/>
              <a:gd name="connsiteX40" fmla="*/ 801356 w 1274884"/>
              <a:gd name="connsiteY40" fmla="*/ 1254851 h 1436976"/>
              <a:gd name="connsiteX41" fmla="*/ 710293 w 1274884"/>
              <a:gd name="connsiteY41" fmla="*/ 1254851 h 1436976"/>
              <a:gd name="connsiteX42" fmla="*/ 710293 w 1274884"/>
              <a:gd name="connsiteY42" fmla="*/ 1019908 h 1436976"/>
              <a:gd name="connsiteX43" fmla="*/ 735791 w 1274884"/>
              <a:gd name="connsiteY43" fmla="*/ 928844 h 1436976"/>
              <a:gd name="connsiteX44" fmla="*/ 1171073 w 1274884"/>
              <a:gd name="connsiteY44" fmla="*/ 764931 h 1436976"/>
              <a:gd name="connsiteX45" fmla="*/ 1274885 w 1274884"/>
              <a:gd name="connsiteY45" fmla="*/ 509954 h 143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74884" h="1436976">
                <a:moveTo>
                  <a:pt x="1090937" y="692080"/>
                </a:moveTo>
                <a:cubicBezTo>
                  <a:pt x="1027193" y="757646"/>
                  <a:pt x="967091" y="799535"/>
                  <a:pt x="835960" y="814105"/>
                </a:cubicBezTo>
                <a:cubicBezTo>
                  <a:pt x="870564" y="779501"/>
                  <a:pt x="910632" y="744897"/>
                  <a:pt x="945236" y="703008"/>
                </a:cubicBezTo>
                <a:cubicBezTo>
                  <a:pt x="959806" y="686616"/>
                  <a:pt x="987125" y="650191"/>
                  <a:pt x="987125" y="648370"/>
                </a:cubicBezTo>
                <a:cubicBezTo>
                  <a:pt x="1018086" y="597374"/>
                  <a:pt x="1036299" y="539094"/>
                  <a:pt x="1036299" y="475350"/>
                </a:cubicBezTo>
                <a:lnTo>
                  <a:pt x="1036299" y="238586"/>
                </a:lnTo>
                <a:lnTo>
                  <a:pt x="1163787" y="238586"/>
                </a:lnTo>
                <a:lnTo>
                  <a:pt x="1163787" y="515418"/>
                </a:lnTo>
                <a:cubicBezTo>
                  <a:pt x="1165609" y="519060"/>
                  <a:pt x="1169251" y="610123"/>
                  <a:pt x="1090937" y="692080"/>
                </a:cubicBezTo>
                <a:close/>
                <a:moveTo>
                  <a:pt x="185769" y="692080"/>
                </a:moveTo>
                <a:cubicBezTo>
                  <a:pt x="105633" y="610123"/>
                  <a:pt x="109276" y="519060"/>
                  <a:pt x="109276" y="515418"/>
                </a:cubicBezTo>
                <a:lnTo>
                  <a:pt x="109276" y="236764"/>
                </a:lnTo>
                <a:lnTo>
                  <a:pt x="236764" y="236764"/>
                </a:lnTo>
                <a:lnTo>
                  <a:pt x="236764" y="473529"/>
                </a:lnTo>
                <a:cubicBezTo>
                  <a:pt x="236764" y="537273"/>
                  <a:pt x="254977" y="595553"/>
                  <a:pt x="285938" y="646549"/>
                </a:cubicBezTo>
                <a:cubicBezTo>
                  <a:pt x="285938" y="648370"/>
                  <a:pt x="313257" y="686616"/>
                  <a:pt x="327827" y="701186"/>
                </a:cubicBezTo>
                <a:cubicBezTo>
                  <a:pt x="364253" y="743076"/>
                  <a:pt x="402499" y="777680"/>
                  <a:pt x="437103" y="812284"/>
                </a:cubicBezTo>
                <a:cubicBezTo>
                  <a:pt x="309615" y="797713"/>
                  <a:pt x="247692" y="755824"/>
                  <a:pt x="185769" y="692080"/>
                </a:cubicBezTo>
                <a:close/>
                <a:moveTo>
                  <a:pt x="1274885" y="509954"/>
                </a:moveTo>
                <a:lnTo>
                  <a:pt x="1274885" y="127488"/>
                </a:lnTo>
                <a:lnTo>
                  <a:pt x="1038120" y="127488"/>
                </a:lnTo>
                <a:lnTo>
                  <a:pt x="1038120" y="0"/>
                </a:lnTo>
                <a:lnTo>
                  <a:pt x="637442" y="0"/>
                </a:lnTo>
                <a:lnTo>
                  <a:pt x="236764" y="0"/>
                </a:lnTo>
                <a:lnTo>
                  <a:pt x="236764" y="127488"/>
                </a:lnTo>
                <a:lnTo>
                  <a:pt x="0" y="127488"/>
                </a:lnTo>
                <a:lnTo>
                  <a:pt x="0" y="508133"/>
                </a:lnTo>
                <a:cubicBezTo>
                  <a:pt x="0" y="526345"/>
                  <a:pt x="0" y="652012"/>
                  <a:pt x="103812" y="763109"/>
                </a:cubicBezTo>
                <a:cubicBezTo>
                  <a:pt x="203982" y="868743"/>
                  <a:pt x="326006" y="923381"/>
                  <a:pt x="539094" y="927023"/>
                </a:cubicBezTo>
                <a:cubicBezTo>
                  <a:pt x="555485" y="954342"/>
                  <a:pt x="564592" y="985304"/>
                  <a:pt x="564592" y="1018086"/>
                </a:cubicBezTo>
                <a:lnTo>
                  <a:pt x="564592" y="1254851"/>
                </a:lnTo>
                <a:lnTo>
                  <a:pt x="473529" y="1254851"/>
                </a:lnTo>
                <a:cubicBezTo>
                  <a:pt x="433461" y="1254851"/>
                  <a:pt x="400678" y="1287633"/>
                  <a:pt x="400678" y="1327701"/>
                </a:cubicBezTo>
                <a:lnTo>
                  <a:pt x="309615" y="1327701"/>
                </a:lnTo>
                <a:cubicBezTo>
                  <a:pt x="269547" y="1327701"/>
                  <a:pt x="236764" y="1360484"/>
                  <a:pt x="236764" y="1400552"/>
                </a:cubicBezTo>
                <a:lnTo>
                  <a:pt x="236764" y="1436977"/>
                </a:lnTo>
                <a:lnTo>
                  <a:pt x="1038120" y="1436977"/>
                </a:lnTo>
                <a:lnTo>
                  <a:pt x="1038120" y="1400552"/>
                </a:lnTo>
                <a:cubicBezTo>
                  <a:pt x="1038120" y="1360484"/>
                  <a:pt x="1005337" y="1327701"/>
                  <a:pt x="965270" y="1327701"/>
                </a:cubicBezTo>
                <a:lnTo>
                  <a:pt x="874207" y="1327701"/>
                </a:lnTo>
                <a:cubicBezTo>
                  <a:pt x="874207" y="1287633"/>
                  <a:pt x="841424" y="1254851"/>
                  <a:pt x="801356" y="1254851"/>
                </a:cubicBezTo>
                <a:lnTo>
                  <a:pt x="710293" y="1254851"/>
                </a:lnTo>
                <a:lnTo>
                  <a:pt x="710293" y="1019908"/>
                </a:lnTo>
                <a:cubicBezTo>
                  <a:pt x="710293" y="987125"/>
                  <a:pt x="719399" y="956163"/>
                  <a:pt x="735791" y="928844"/>
                </a:cubicBezTo>
                <a:cubicBezTo>
                  <a:pt x="948878" y="925202"/>
                  <a:pt x="1070903" y="868743"/>
                  <a:pt x="1171073" y="764931"/>
                </a:cubicBezTo>
                <a:cubicBezTo>
                  <a:pt x="1274885" y="655655"/>
                  <a:pt x="1274885" y="528166"/>
                  <a:pt x="1274885" y="50995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81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6" name="Graphic 70" descr="Head with gears">
            <a:extLst>
              <a:ext uri="{FF2B5EF4-FFF2-40B4-BE49-F238E27FC236}">
                <a16:creationId xmlns:a16="http://schemas.microsoft.com/office/drawing/2014/main" id="{55B39026-AF8D-455C-80F4-8F2312AF3F9F}"/>
              </a:ext>
            </a:extLst>
          </p:cNvPr>
          <p:cNvGrpSpPr/>
          <p:nvPr/>
        </p:nvGrpSpPr>
        <p:grpSpPr>
          <a:xfrm>
            <a:off x="2607786" y="4477832"/>
            <a:ext cx="638655" cy="638655"/>
            <a:chOff x="3477048" y="4827442"/>
            <a:chExt cx="851540" cy="851540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EE26805-7437-4785-B192-E78B6E50BADE}"/>
                </a:ext>
              </a:extLst>
            </p:cNvPr>
            <p:cNvSpPr/>
            <p:nvPr/>
          </p:nvSpPr>
          <p:spPr>
            <a:xfrm>
              <a:off x="3857579" y="5002185"/>
              <a:ext cx="74509" cy="74509"/>
            </a:xfrm>
            <a:custGeom>
              <a:avLst/>
              <a:gdLst>
                <a:gd name="connsiteX0" fmla="*/ 37255 w 74509"/>
                <a:gd name="connsiteY0" fmla="*/ 0 h 74509"/>
                <a:gd name="connsiteX1" fmla="*/ 0 w 74509"/>
                <a:gd name="connsiteY1" fmla="*/ 37255 h 74509"/>
                <a:gd name="connsiteX2" fmla="*/ 37255 w 74509"/>
                <a:gd name="connsiteY2" fmla="*/ 74510 h 74509"/>
                <a:gd name="connsiteX3" fmla="*/ 74510 w 74509"/>
                <a:gd name="connsiteY3" fmla="*/ 37255 h 74509"/>
                <a:gd name="connsiteX4" fmla="*/ 37255 w 74509"/>
                <a:gd name="connsiteY4" fmla="*/ 0 h 7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09" h="74509">
                  <a:moveTo>
                    <a:pt x="37255" y="0"/>
                  </a:moveTo>
                  <a:cubicBezTo>
                    <a:pt x="16853" y="0"/>
                    <a:pt x="0" y="16853"/>
                    <a:pt x="0" y="37255"/>
                  </a:cubicBezTo>
                  <a:cubicBezTo>
                    <a:pt x="0" y="57656"/>
                    <a:pt x="16853" y="74510"/>
                    <a:pt x="37255" y="74510"/>
                  </a:cubicBezTo>
                  <a:cubicBezTo>
                    <a:pt x="57656" y="74510"/>
                    <a:pt x="74510" y="57656"/>
                    <a:pt x="74510" y="37255"/>
                  </a:cubicBezTo>
                  <a:cubicBezTo>
                    <a:pt x="74510" y="16853"/>
                    <a:pt x="57656" y="0"/>
                    <a:pt x="37255" y="0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9E37296-A0A2-4645-B238-6B305D71003C}"/>
                </a:ext>
              </a:extLst>
            </p:cNvPr>
            <p:cNvSpPr/>
            <p:nvPr/>
          </p:nvSpPr>
          <p:spPr>
            <a:xfrm>
              <a:off x="3745815" y="5182250"/>
              <a:ext cx="74509" cy="74509"/>
            </a:xfrm>
            <a:custGeom>
              <a:avLst/>
              <a:gdLst>
                <a:gd name="connsiteX0" fmla="*/ 74510 w 74509"/>
                <a:gd name="connsiteY0" fmla="*/ 37255 h 74509"/>
                <a:gd name="connsiteX1" fmla="*/ 37255 w 74509"/>
                <a:gd name="connsiteY1" fmla="*/ 74510 h 74509"/>
                <a:gd name="connsiteX2" fmla="*/ 0 w 74509"/>
                <a:gd name="connsiteY2" fmla="*/ 37255 h 74509"/>
                <a:gd name="connsiteX3" fmla="*/ 37255 w 74509"/>
                <a:gd name="connsiteY3" fmla="*/ 0 h 74509"/>
                <a:gd name="connsiteX4" fmla="*/ 74510 w 74509"/>
                <a:gd name="connsiteY4" fmla="*/ 37255 h 7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09" h="74509">
                  <a:moveTo>
                    <a:pt x="74510" y="37255"/>
                  </a:moveTo>
                  <a:cubicBezTo>
                    <a:pt x="74510" y="57830"/>
                    <a:pt x="57830" y="74510"/>
                    <a:pt x="37255" y="74510"/>
                  </a:cubicBezTo>
                  <a:cubicBezTo>
                    <a:pt x="16680" y="74510"/>
                    <a:pt x="0" y="57830"/>
                    <a:pt x="0" y="37255"/>
                  </a:cubicBezTo>
                  <a:cubicBezTo>
                    <a:pt x="0" y="16680"/>
                    <a:pt x="16680" y="0"/>
                    <a:pt x="37255" y="0"/>
                  </a:cubicBezTo>
                  <a:cubicBezTo>
                    <a:pt x="57830" y="0"/>
                    <a:pt x="74510" y="16680"/>
                    <a:pt x="74510" y="37255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27ACB2C-6BEC-41CE-A434-4D42B222EBEF}"/>
                </a:ext>
              </a:extLst>
            </p:cNvPr>
            <p:cNvSpPr/>
            <p:nvPr/>
          </p:nvSpPr>
          <p:spPr>
            <a:xfrm>
              <a:off x="3601052" y="4877115"/>
              <a:ext cx="603440" cy="715825"/>
            </a:xfrm>
            <a:custGeom>
              <a:avLst/>
              <a:gdLst>
                <a:gd name="connsiteX0" fmla="*/ 399337 w 603440"/>
                <a:gd name="connsiteY0" fmla="*/ 174743 h 715825"/>
                <a:gd name="connsiteX1" fmla="*/ 377162 w 603440"/>
                <a:gd name="connsiteY1" fmla="*/ 185387 h 715825"/>
                <a:gd name="connsiteX2" fmla="*/ 368292 w 603440"/>
                <a:gd name="connsiteY2" fmla="*/ 204902 h 715825"/>
                <a:gd name="connsiteX3" fmla="*/ 376275 w 603440"/>
                <a:gd name="connsiteY3" fmla="*/ 227964 h 715825"/>
                <a:gd name="connsiteX4" fmla="*/ 358535 w 603440"/>
                <a:gd name="connsiteY4" fmla="*/ 245705 h 715825"/>
                <a:gd name="connsiteX5" fmla="*/ 335472 w 603440"/>
                <a:gd name="connsiteY5" fmla="*/ 237722 h 715825"/>
                <a:gd name="connsiteX6" fmla="*/ 315958 w 603440"/>
                <a:gd name="connsiteY6" fmla="*/ 245705 h 715825"/>
                <a:gd name="connsiteX7" fmla="*/ 305313 w 603440"/>
                <a:gd name="connsiteY7" fmla="*/ 266993 h 715825"/>
                <a:gd name="connsiteX8" fmla="*/ 280477 w 603440"/>
                <a:gd name="connsiteY8" fmla="*/ 266993 h 715825"/>
                <a:gd name="connsiteX9" fmla="*/ 269832 w 603440"/>
                <a:gd name="connsiteY9" fmla="*/ 244818 h 715825"/>
                <a:gd name="connsiteX10" fmla="*/ 250318 w 603440"/>
                <a:gd name="connsiteY10" fmla="*/ 236835 h 715825"/>
                <a:gd name="connsiteX11" fmla="*/ 227255 w 603440"/>
                <a:gd name="connsiteY11" fmla="*/ 244818 h 715825"/>
                <a:gd name="connsiteX12" fmla="*/ 209515 w 603440"/>
                <a:gd name="connsiteY12" fmla="*/ 227077 h 715825"/>
                <a:gd name="connsiteX13" fmla="*/ 217498 w 603440"/>
                <a:gd name="connsiteY13" fmla="*/ 204015 h 715825"/>
                <a:gd name="connsiteX14" fmla="*/ 209515 w 603440"/>
                <a:gd name="connsiteY14" fmla="*/ 184500 h 715825"/>
                <a:gd name="connsiteX15" fmla="*/ 187339 w 603440"/>
                <a:gd name="connsiteY15" fmla="*/ 173856 h 715825"/>
                <a:gd name="connsiteX16" fmla="*/ 187339 w 603440"/>
                <a:gd name="connsiteY16" fmla="*/ 149020 h 715825"/>
                <a:gd name="connsiteX17" fmla="*/ 209515 w 603440"/>
                <a:gd name="connsiteY17" fmla="*/ 138375 h 715825"/>
                <a:gd name="connsiteX18" fmla="*/ 217498 w 603440"/>
                <a:gd name="connsiteY18" fmla="*/ 118861 h 715825"/>
                <a:gd name="connsiteX19" fmla="*/ 210402 w 603440"/>
                <a:gd name="connsiteY19" fmla="*/ 95798 h 715825"/>
                <a:gd name="connsiteX20" fmla="*/ 228142 w 603440"/>
                <a:gd name="connsiteY20" fmla="*/ 78058 h 715825"/>
                <a:gd name="connsiteX21" fmla="*/ 251205 w 603440"/>
                <a:gd name="connsiteY21" fmla="*/ 86041 h 715825"/>
                <a:gd name="connsiteX22" fmla="*/ 270719 w 603440"/>
                <a:gd name="connsiteY22" fmla="*/ 78058 h 715825"/>
                <a:gd name="connsiteX23" fmla="*/ 281364 w 603440"/>
                <a:gd name="connsiteY23" fmla="*/ 55882 h 715825"/>
                <a:gd name="connsiteX24" fmla="*/ 306200 w 603440"/>
                <a:gd name="connsiteY24" fmla="*/ 55882 h 715825"/>
                <a:gd name="connsiteX25" fmla="*/ 316845 w 603440"/>
                <a:gd name="connsiteY25" fmla="*/ 77171 h 715825"/>
                <a:gd name="connsiteX26" fmla="*/ 336359 w 603440"/>
                <a:gd name="connsiteY26" fmla="*/ 85154 h 715825"/>
                <a:gd name="connsiteX27" fmla="*/ 359422 w 603440"/>
                <a:gd name="connsiteY27" fmla="*/ 77171 h 715825"/>
                <a:gd name="connsiteX28" fmla="*/ 377162 w 603440"/>
                <a:gd name="connsiteY28" fmla="*/ 94911 h 715825"/>
                <a:gd name="connsiteX29" fmla="*/ 369179 w 603440"/>
                <a:gd name="connsiteY29" fmla="*/ 117974 h 715825"/>
                <a:gd name="connsiteX30" fmla="*/ 377162 w 603440"/>
                <a:gd name="connsiteY30" fmla="*/ 137488 h 715825"/>
                <a:gd name="connsiteX31" fmla="*/ 399337 w 603440"/>
                <a:gd name="connsiteY31" fmla="*/ 148132 h 715825"/>
                <a:gd name="connsiteX32" fmla="*/ 399337 w 603440"/>
                <a:gd name="connsiteY32" fmla="*/ 174743 h 715825"/>
                <a:gd name="connsiteX33" fmla="*/ 287573 w 603440"/>
                <a:gd name="connsiteY33" fmla="*/ 354808 h 715825"/>
                <a:gd name="connsiteX34" fmla="*/ 265397 w 603440"/>
                <a:gd name="connsiteY34" fmla="*/ 365453 h 715825"/>
                <a:gd name="connsiteX35" fmla="*/ 257414 w 603440"/>
                <a:gd name="connsiteY35" fmla="*/ 384967 h 715825"/>
                <a:gd name="connsiteX36" fmla="*/ 264510 w 603440"/>
                <a:gd name="connsiteY36" fmla="*/ 408030 h 715825"/>
                <a:gd name="connsiteX37" fmla="*/ 246770 w 603440"/>
                <a:gd name="connsiteY37" fmla="*/ 425770 h 715825"/>
                <a:gd name="connsiteX38" fmla="*/ 223707 w 603440"/>
                <a:gd name="connsiteY38" fmla="*/ 417787 h 715825"/>
                <a:gd name="connsiteX39" fmla="*/ 204193 w 603440"/>
                <a:gd name="connsiteY39" fmla="*/ 425770 h 715825"/>
                <a:gd name="connsiteX40" fmla="*/ 194436 w 603440"/>
                <a:gd name="connsiteY40" fmla="*/ 447059 h 715825"/>
                <a:gd name="connsiteX41" fmla="*/ 169599 w 603440"/>
                <a:gd name="connsiteY41" fmla="*/ 447059 h 715825"/>
                <a:gd name="connsiteX42" fmla="*/ 158955 w 603440"/>
                <a:gd name="connsiteY42" fmla="*/ 424883 h 715825"/>
                <a:gd name="connsiteX43" fmla="*/ 139440 w 603440"/>
                <a:gd name="connsiteY43" fmla="*/ 416900 h 715825"/>
                <a:gd name="connsiteX44" fmla="*/ 116378 w 603440"/>
                <a:gd name="connsiteY44" fmla="*/ 423996 h 715825"/>
                <a:gd name="connsiteX45" fmla="*/ 98637 w 603440"/>
                <a:gd name="connsiteY45" fmla="*/ 406256 h 715825"/>
                <a:gd name="connsiteX46" fmla="*/ 106621 w 603440"/>
                <a:gd name="connsiteY46" fmla="*/ 383193 h 715825"/>
                <a:gd name="connsiteX47" fmla="*/ 98637 w 603440"/>
                <a:gd name="connsiteY47" fmla="*/ 363679 h 715825"/>
                <a:gd name="connsiteX48" fmla="*/ 76462 w 603440"/>
                <a:gd name="connsiteY48" fmla="*/ 353034 h 715825"/>
                <a:gd name="connsiteX49" fmla="*/ 76462 w 603440"/>
                <a:gd name="connsiteY49" fmla="*/ 328198 h 715825"/>
                <a:gd name="connsiteX50" fmla="*/ 98637 w 603440"/>
                <a:gd name="connsiteY50" fmla="*/ 317553 h 715825"/>
                <a:gd name="connsiteX51" fmla="*/ 106621 w 603440"/>
                <a:gd name="connsiteY51" fmla="*/ 298039 h 715825"/>
                <a:gd name="connsiteX52" fmla="*/ 98637 w 603440"/>
                <a:gd name="connsiteY52" fmla="*/ 274976 h 715825"/>
                <a:gd name="connsiteX53" fmla="*/ 116378 w 603440"/>
                <a:gd name="connsiteY53" fmla="*/ 257236 h 715825"/>
                <a:gd name="connsiteX54" fmla="*/ 139440 w 603440"/>
                <a:gd name="connsiteY54" fmla="*/ 265219 h 715825"/>
                <a:gd name="connsiteX55" fmla="*/ 158955 w 603440"/>
                <a:gd name="connsiteY55" fmla="*/ 257236 h 715825"/>
                <a:gd name="connsiteX56" fmla="*/ 169599 w 603440"/>
                <a:gd name="connsiteY56" fmla="*/ 235061 h 715825"/>
                <a:gd name="connsiteX57" fmla="*/ 195323 w 603440"/>
                <a:gd name="connsiteY57" fmla="*/ 235061 h 715825"/>
                <a:gd name="connsiteX58" fmla="*/ 205967 w 603440"/>
                <a:gd name="connsiteY58" fmla="*/ 257236 h 715825"/>
                <a:gd name="connsiteX59" fmla="*/ 225481 w 603440"/>
                <a:gd name="connsiteY59" fmla="*/ 265219 h 715825"/>
                <a:gd name="connsiteX60" fmla="*/ 248544 w 603440"/>
                <a:gd name="connsiteY60" fmla="*/ 257236 h 715825"/>
                <a:gd name="connsiteX61" fmla="*/ 266284 w 603440"/>
                <a:gd name="connsiteY61" fmla="*/ 274976 h 715825"/>
                <a:gd name="connsiteX62" fmla="*/ 258301 w 603440"/>
                <a:gd name="connsiteY62" fmla="*/ 298039 h 715825"/>
                <a:gd name="connsiteX63" fmla="*/ 266284 w 603440"/>
                <a:gd name="connsiteY63" fmla="*/ 317553 h 715825"/>
                <a:gd name="connsiteX64" fmla="*/ 288460 w 603440"/>
                <a:gd name="connsiteY64" fmla="*/ 328198 h 715825"/>
                <a:gd name="connsiteX65" fmla="*/ 287573 w 603440"/>
                <a:gd name="connsiteY65" fmla="*/ 354808 h 715825"/>
                <a:gd name="connsiteX66" fmla="*/ 287573 w 603440"/>
                <a:gd name="connsiteY66" fmla="*/ 354808 h 715825"/>
                <a:gd name="connsiteX67" fmla="*/ 594482 w 603440"/>
                <a:gd name="connsiteY67" fmla="*/ 387628 h 715825"/>
                <a:gd name="connsiteX68" fmla="*/ 533278 w 603440"/>
                <a:gd name="connsiteY68" fmla="*/ 281186 h 715825"/>
                <a:gd name="connsiteX69" fmla="*/ 533278 w 603440"/>
                <a:gd name="connsiteY69" fmla="*/ 276751 h 715825"/>
                <a:gd name="connsiteX70" fmla="*/ 402886 w 603440"/>
                <a:gd name="connsiteY70" fmla="*/ 37255 h 715825"/>
                <a:gd name="connsiteX71" fmla="*/ 130570 w 603440"/>
                <a:gd name="connsiteY71" fmla="*/ 37255 h 715825"/>
                <a:gd name="connsiteX72" fmla="*/ 178 w 603440"/>
                <a:gd name="connsiteY72" fmla="*/ 276751 h 715825"/>
                <a:gd name="connsiteX73" fmla="*/ 104847 w 603440"/>
                <a:gd name="connsiteY73" fmla="*/ 491410 h 715825"/>
                <a:gd name="connsiteX74" fmla="*/ 104847 w 603440"/>
                <a:gd name="connsiteY74" fmla="*/ 715826 h 715825"/>
                <a:gd name="connsiteX75" fmla="*/ 385145 w 603440"/>
                <a:gd name="connsiteY75" fmla="*/ 715826 h 715825"/>
                <a:gd name="connsiteX76" fmla="*/ 385145 w 603440"/>
                <a:gd name="connsiteY76" fmla="*/ 609383 h 715825"/>
                <a:gd name="connsiteX77" fmla="*/ 428609 w 603440"/>
                <a:gd name="connsiteY77" fmla="*/ 609383 h 715825"/>
                <a:gd name="connsiteX78" fmla="*/ 503119 w 603440"/>
                <a:gd name="connsiteY78" fmla="*/ 578338 h 715825"/>
                <a:gd name="connsiteX79" fmla="*/ 533278 w 603440"/>
                <a:gd name="connsiteY79" fmla="*/ 502941 h 715825"/>
                <a:gd name="connsiteX80" fmla="*/ 533278 w 603440"/>
                <a:gd name="connsiteY80" fmla="*/ 449720 h 715825"/>
                <a:gd name="connsiteX81" fmla="*/ 572307 w 603440"/>
                <a:gd name="connsiteY81" fmla="*/ 449720 h 715825"/>
                <a:gd name="connsiteX82" fmla="*/ 594482 w 603440"/>
                <a:gd name="connsiteY82" fmla="*/ 387628 h 71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03440" h="715825">
                  <a:moveTo>
                    <a:pt x="399337" y="174743"/>
                  </a:moveTo>
                  <a:lnTo>
                    <a:pt x="377162" y="185387"/>
                  </a:lnTo>
                  <a:cubicBezTo>
                    <a:pt x="375388" y="192484"/>
                    <a:pt x="371840" y="198693"/>
                    <a:pt x="368292" y="204902"/>
                  </a:cubicBezTo>
                  <a:lnTo>
                    <a:pt x="376275" y="227964"/>
                  </a:lnTo>
                  <a:lnTo>
                    <a:pt x="358535" y="245705"/>
                  </a:lnTo>
                  <a:lnTo>
                    <a:pt x="335472" y="237722"/>
                  </a:lnTo>
                  <a:cubicBezTo>
                    <a:pt x="329263" y="241270"/>
                    <a:pt x="323054" y="243931"/>
                    <a:pt x="315958" y="245705"/>
                  </a:cubicBezTo>
                  <a:lnTo>
                    <a:pt x="305313" y="266993"/>
                  </a:lnTo>
                  <a:lnTo>
                    <a:pt x="280477" y="266993"/>
                  </a:lnTo>
                  <a:lnTo>
                    <a:pt x="269832" y="244818"/>
                  </a:lnTo>
                  <a:cubicBezTo>
                    <a:pt x="262736" y="243044"/>
                    <a:pt x="256527" y="240383"/>
                    <a:pt x="250318" y="236835"/>
                  </a:cubicBezTo>
                  <a:lnTo>
                    <a:pt x="227255" y="244818"/>
                  </a:lnTo>
                  <a:lnTo>
                    <a:pt x="209515" y="227077"/>
                  </a:lnTo>
                  <a:lnTo>
                    <a:pt x="217498" y="204015"/>
                  </a:lnTo>
                  <a:cubicBezTo>
                    <a:pt x="213950" y="197806"/>
                    <a:pt x="211289" y="191597"/>
                    <a:pt x="209515" y="184500"/>
                  </a:cubicBezTo>
                  <a:lnTo>
                    <a:pt x="187339" y="173856"/>
                  </a:lnTo>
                  <a:lnTo>
                    <a:pt x="187339" y="149020"/>
                  </a:lnTo>
                  <a:lnTo>
                    <a:pt x="209515" y="138375"/>
                  </a:lnTo>
                  <a:cubicBezTo>
                    <a:pt x="211289" y="131279"/>
                    <a:pt x="213950" y="125070"/>
                    <a:pt x="217498" y="118861"/>
                  </a:cubicBezTo>
                  <a:lnTo>
                    <a:pt x="210402" y="95798"/>
                  </a:lnTo>
                  <a:lnTo>
                    <a:pt x="228142" y="78058"/>
                  </a:lnTo>
                  <a:lnTo>
                    <a:pt x="251205" y="86041"/>
                  </a:lnTo>
                  <a:cubicBezTo>
                    <a:pt x="257414" y="82493"/>
                    <a:pt x="263623" y="79832"/>
                    <a:pt x="270719" y="78058"/>
                  </a:cubicBezTo>
                  <a:lnTo>
                    <a:pt x="281364" y="55882"/>
                  </a:lnTo>
                  <a:lnTo>
                    <a:pt x="306200" y="55882"/>
                  </a:lnTo>
                  <a:lnTo>
                    <a:pt x="316845" y="77171"/>
                  </a:lnTo>
                  <a:cubicBezTo>
                    <a:pt x="323941" y="78945"/>
                    <a:pt x="330150" y="81606"/>
                    <a:pt x="336359" y="85154"/>
                  </a:cubicBezTo>
                  <a:lnTo>
                    <a:pt x="359422" y="77171"/>
                  </a:lnTo>
                  <a:lnTo>
                    <a:pt x="377162" y="94911"/>
                  </a:lnTo>
                  <a:lnTo>
                    <a:pt x="369179" y="117974"/>
                  </a:lnTo>
                  <a:cubicBezTo>
                    <a:pt x="372727" y="124183"/>
                    <a:pt x="375388" y="130392"/>
                    <a:pt x="377162" y="137488"/>
                  </a:cubicBezTo>
                  <a:lnTo>
                    <a:pt x="399337" y="148132"/>
                  </a:lnTo>
                  <a:lnTo>
                    <a:pt x="399337" y="174743"/>
                  </a:lnTo>
                  <a:close/>
                  <a:moveTo>
                    <a:pt x="287573" y="354808"/>
                  </a:moveTo>
                  <a:lnTo>
                    <a:pt x="265397" y="365453"/>
                  </a:lnTo>
                  <a:cubicBezTo>
                    <a:pt x="263623" y="372549"/>
                    <a:pt x="260962" y="378758"/>
                    <a:pt x="257414" y="384967"/>
                  </a:cubicBezTo>
                  <a:lnTo>
                    <a:pt x="264510" y="408030"/>
                  </a:lnTo>
                  <a:lnTo>
                    <a:pt x="246770" y="425770"/>
                  </a:lnTo>
                  <a:lnTo>
                    <a:pt x="223707" y="417787"/>
                  </a:lnTo>
                  <a:cubicBezTo>
                    <a:pt x="217498" y="421335"/>
                    <a:pt x="211289" y="423996"/>
                    <a:pt x="204193" y="425770"/>
                  </a:cubicBezTo>
                  <a:lnTo>
                    <a:pt x="194436" y="447059"/>
                  </a:lnTo>
                  <a:lnTo>
                    <a:pt x="169599" y="447059"/>
                  </a:lnTo>
                  <a:lnTo>
                    <a:pt x="158955" y="424883"/>
                  </a:lnTo>
                  <a:cubicBezTo>
                    <a:pt x="151859" y="423109"/>
                    <a:pt x="145650" y="420448"/>
                    <a:pt x="139440" y="416900"/>
                  </a:cubicBezTo>
                  <a:lnTo>
                    <a:pt x="116378" y="423996"/>
                  </a:lnTo>
                  <a:lnTo>
                    <a:pt x="98637" y="406256"/>
                  </a:lnTo>
                  <a:lnTo>
                    <a:pt x="106621" y="383193"/>
                  </a:lnTo>
                  <a:cubicBezTo>
                    <a:pt x="103073" y="376984"/>
                    <a:pt x="100411" y="370775"/>
                    <a:pt x="98637" y="363679"/>
                  </a:cubicBezTo>
                  <a:lnTo>
                    <a:pt x="76462" y="353034"/>
                  </a:lnTo>
                  <a:lnTo>
                    <a:pt x="76462" y="328198"/>
                  </a:lnTo>
                  <a:lnTo>
                    <a:pt x="98637" y="317553"/>
                  </a:lnTo>
                  <a:cubicBezTo>
                    <a:pt x="100411" y="310457"/>
                    <a:pt x="103073" y="304248"/>
                    <a:pt x="106621" y="298039"/>
                  </a:cubicBezTo>
                  <a:lnTo>
                    <a:pt x="98637" y="274976"/>
                  </a:lnTo>
                  <a:lnTo>
                    <a:pt x="116378" y="257236"/>
                  </a:lnTo>
                  <a:lnTo>
                    <a:pt x="139440" y="265219"/>
                  </a:lnTo>
                  <a:cubicBezTo>
                    <a:pt x="145650" y="261671"/>
                    <a:pt x="151859" y="259010"/>
                    <a:pt x="158955" y="257236"/>
                  </a:cubicBezTo>
                  <a:lnTo>
                    <a:pt x="169599" y="235061"/>
                  </a:lnTo>
                  <a:lnTo>
                    <a:pt x="195323" y="235061"/>
                  </a:lnTo>
                  <a:lnTo>
                    <a:pt x="205967" y="257236"/>
                  </a:lnTo>
                  <a:cubicBezTo>
                    <a:pt x="213063" y="259010"/>
                    <a:pt x="219272" y="261671"/>
                    <a:pt x="225481" y="265219"/>
                  </a:cubicBezTo>
                  <a:lnTo>
                    <a:pt x="248544" y="257236"/>
                  </a:lnTo>
                  <a:lnTo>
                    <a:pt x="266284" y="274976"/>
                  </a:lnTo>
                  <a:lnTo>
                    <a:pt x="258301" y="298039"/>
                  </a:lnTo>
                  <a:cubicBezTo>
                    <a:pt x="261849" y="304248"/>
                    <a:pt x="264510" y="310457"/>
                    <a:pt x="266284" y="317553"/>
                  </a:cubicBezTo>
                  <a:lnTo>
                    <a:pt x="288460" y="328198"/>
                  </a:lnTo>
                  <a:lnTo>
                    <a:pt x="287573" y="354808"/>
                  </a:lnTo>
                  <a:lnTo>
                    <a:pt x="287573" y="354808"/>
                  </a:lnTo>
                  <a:close/>
                  <a:moveTo>
                    <a:pt x="594482" y="387628"/>
                  </a:moveTo>
                  <a:lnTo>
                    <a:pt x="533278" y="281186"/>
                  </a:lnTo>
                  <a:lnTo>
                    <a:pt x="533278" y="276751"/>
                  </a:lnTo>
                  <a:cubicBezTo>
                    <a:pt x="536826" y="179178"/>
                    <a:pt x="487153" y="87815"/>
                    <a:pt x="402886" y="37255"/>
                  </a:cubicBezTo>
                  <a:cubicBezTo>
                    <a:pt x="318619" y="-12418"/>
                    <a:pt x="214837" y="-12418"/>
                    <a:pt x="130570" y="37255"/>
                  </a:cubicBezTo>
                  <a:cubicBezTo>
                    <a:pt x="46303" y="86928"/>
                    <a:pt x="-3370" y="179178"/>
                    <a:pt x="178" y="276751"/>
                  </a:cubicBezTo>
                  <a:cubicBezTo>
                    <a:pt x="178" y="361017"/>
                    <a:pt x="38320" y="439962"/>
                    <a:pt x="104847" y="491410"/>
                  </a:cubicBezTo>
                  <a:lnTo>
                    <a:pt x="104847" y="715826"/>
                  </a:lnTo>
                  <a:lnTo>
                    <a:pt x="385145" y="715826"/>
                  </a:lnTo>
                  <a:lnTo>
                    <a:pt x="385145" y="609383"/>
                  </a:lnTo>
                  <a:lnTo>
                    <a:pt x="428609" y="609383"/>
                  </a:lnTo>
                  <a:cubicBezTo>
                    <a:pt x="456994" y="609383"/>
                    <a:pt x="483604" y="597852"/>
                    <a:pt x="503119" y="578338"/>
                  </a:cubicBezTo>
                  <a:cubicBezTo>
                    <a:pt x="522633" y="557936"/>
                    <a:pt x="533278" y="531326"/>
                    <a:pt x="533278" y="502941"/>
                  </a:cubicBezTo>
                  <a:lnTo>
                    <a:pt x="533278" y="449720"/>
                  </a:lnTo>
                  <a:lnTo>
                    <a:pt x="572307" y="449720"/>
                  </a:lnTo>
                  <a:cubicBezTo>
                    <a:pt x="595369" y="447059"/>
                    <a:pt x="615771" y="420448"/>
                    <a:pt x="594482" y="387628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0" name="Graphic 71" descr="Gears">
            <a:extLst>
              <a:ext uri="{FF2B5EF4-FFF2-40B4-BE49-F238E27FC236}">
                <a16:creationId xmlns:a16="http://schemas.microsoft.com/office/drawing/2014/main" id="{0D553BB2-BD96-4592-94E8-746D73A8CE0E}"/>
              </a:ext>
            </a:extLst>
          </p:cNvPr>
          <p:cNvGrpSpPr/>
          <p:nvPr/>
        </p:nvGrpSpPr>
        <p:grpSpPr>
          <a:xfrm>
            <a:off x="2281137" y="3232021"/>
            <a:ext cx="433753" cy="524894"/>
            <a:chOff x="3041515" y="3166360"/>
            <a:chExt cx="578337" cy="699859"/>
          </a:xfrm>
          <a:solidFill>
            <a:srgbClr val="262626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053D8A3-D767-4235-9681-51023EF2DDF9}"/>
                </a:ext>
              </a:extLst>
            </p:cNvPr>
            <p:cNvSpPr/>
            <p:nvPr/>
          </p:nvSpPr>
          <p:spPr>
            <a:xfrm>
              <a:off x="3241981" y="3166360"/>
              <a:ext cx="377870" cy="376983"/>
            </a:xfrm>
            <a:custGeom>
              <a:avLst/>
              <a:gdLst>
                <a:gd name="connsiteX0" fmla="*/ 188935 w 377870"/>
                <a:gd name="connsiteY0" fmla="*/ 255462 h 376983"/>
                <a:gd name="connsiteX1" fmla="*/ 122409 w 377870"/>
                <a:gd name="connsiteY1" fmla="*/ 188935 h 376983"/>
                <a:gd name="connsiteX2" fmla="*/ 188935 w 377870"/>
                <a:gd name="connsiteY2" fmla="*/ 122409 h 376983"/>
                <a:gd name="connsiteX3" fmla="*/ 255462 w 377870"/>
                <a:gd name="connsiteY3" fmla="*/ 188935 h 376983"/>
                <a:gd name="connsiteX4" fmla="*/ 188935 w 377870"/>
                <a:gd name="connsiteY4" fmla="*/ 255462 h 376983"/>
                <a:gd name="connsiteX5" fmla="*/ 338842 w 377870"/>
                <a:gd name="connsiteY5" fmla="*/ 147245 h 376983"/>
                <a:gd name="connsiteX6" fmla="*/ 324650 w 377870"/>
                <a:gd name="connsiteY6" fmla="*/ 112652 h 376983"/>
                <a:gd name="connsiteX7" fmla="*/ 338842 w 377870"/>
                <a:gd name="connsiteY7" fmla="*/ 70962 h 376983"/>
                <a:gd name="connsiteX8" fmla="*/ 306909 w 377870"/>
                <a:gd name="connsiteY8" fmla="*/ 39029 h 376983"/>
                <a:gd name="connsiteX9" fmla="*/ 265219 w 377870"/>
                <a:gd name="connsiteY9" fmla="*/ 53221 h 376983"/>
                <a:gd name="connsiteX10" fmla="*/ 230625 w 377870"/>
                <a:gd name="connsiteY10" fmla="*/ 39029 h 376983"/>
                <a:gd name="connsiteX11" fmla="*/ 211111 w 377870"/>
                <a:gd name="connsiteY11" fmla="*/ 0 h 376983"/>
                <a:gd name="connsiteX12" fmla="*/ 166760 w 377870"/>
                <a:gd name="connsiteY12" fmla="*/ 0 h 376983"/>
                <a:gd name="connsiteX13" fmla="*/ 147245 w 377870"/>
                <a:gd name="connsiteY13" fmla="*/ 39029 h 376983"/>
                <a:gd name="connsiteX14" fmla="*/ 112652 w 377870"/>
                <a:gd name="connsiteY14" fmla="*/ 53221 h 376983"/>
                <a:gd name="connsiteX15" fmla="*/ 70962 w 377870"/>
                <a:gd name="connsiteY15" fmla="*/ 39029 h 376983"/>
                <a:gd name="connsiteX16" fmla="*/ 39029 w 377870"/>
                <a:gd name="connsiteY16" fmla="*/ 70962 h 376983"/>
                <a:gd name="connsiteX17" fmla="*/ 53221 w 377870"/>
                <a:gd name="connsiteY17" fmla="*/ 112652 h 376983"/>
                <a:gd name="connsiteX18" fmla="*/ 39029 w 377870"/>
                <a:gd name="connsiteY18" fmla="*/ 147245 h 376983"/>
                <a:gd name="connsiteX19" fmla="*/ 0 w 377870"/>
                <a:gd name="connsiteY19" fmla="*/ 166760 h 376983"/>
                <a:gd name="connsiteX20" fmla="*/ 0 w 377870"/>
                <a:gd name="connsiteY20" fmla="*/ 211111 h 376983"/>
                <a:gd name="connsiteX21" fmla="*/ 39029 w 377870"/>
                <a:gd name="connsiteY21" fmla="*/ 230625 h 376983"/>
                <a:gd name="connsiteX22" fmla="*/ 53221 w 377870"/>
                <a:gd name="connsiteY22" fmla="*/ 265219 h 376983"/>
                <a:gd name="connsiteX23" fmla="*/ 39029 w 377870"/>
                <a:gd name="connsiteY23" fmla="*/ 306909 h 376983"/>
                <a:gd name="connsiteX24" fmla="*/ 70075 w 377870"/>
                <a:gd name="connsiteY24" fmla="*/ 337955 h 376983"/>
                <a:gd name="connsiteX25" fmla="*/ 111765 w 377870"/>
                <a:gd name="connsiteY25" fmla="*/ 323763 h 376983"/>
                <a:gd name="connsiteX26" fmla="*/ 146358 w 377870"/>
                <a:gd name="connsiteY26" fmla="*/ 337955 h 376983"/>
                <a:gd name="connsiteX27" fmla="*/ 165873 w 377870"/>
                <a:gd name="connsiteY27" fmla="*/ 376984 h 376983"/>
                <a:gd name="connsiteX28" fmla="*/ 210224 w 377870"/>
                <a:gd name="connsiteY28" fmla="*/ 376984 h 376983"/>
                <a:gd name="connsiteX29" fmla="*/ 229738 w 377870"/>
                <a:gd name="connsiteY29" fmla="*/ 337955 h 376983"/>
                <a:gd name="connsiteX30" fmla="*/ 264332 w 377870"/>
                <a:gd name="connsiteY30" fmla="*/ 323763 h 376983"/>
                <a:gd name="connsiteX31" fmla="*/ 306022 w 377870"/>
                <a:gd name="connsiteY31" fmla="*/ 337955 h 376983"/>
                <a:gd name="connsiteX32" fmla="*/ 337955 w 377870"/>
                <a:gd name="connsiteY32" fmla="*/ 306909 h 376983"/>
                <a:gd name="connsiteX33" fmla="*/ 323763 w 377870"/>
                <a:gd name="connsiteY33" fmla="*/ 265219 h 376983"/>
                <a:gd name="connsiteX34" fmla="*/ 338842 w 377870"/>
                <a:gd name="connsiteY34" fmla="*/ 230625 h 376983"/>
                <a:gd name="connsiteX35" fmla="*/ 377871 w 377870"/>
                <a:gd name="connsiteY35" fmla="*/ 211111 h 376983"/>
                <a:gd name="connsiteX36" fmla="*/ 377871 w 377870"/>
                <a:gd name="connsiteY36" fmla="*/ 166760 h 376983"/>
                <a:gd name="connsiteX37" fmla="*/ 338842 w 377870"/>
                <a:gd name="connsiteY37" fmla="*/ 147245 h 37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77870" h="376983">
                  <a:moveTo>
                    <a:pt x="188935" y="255462"/>
                  </a:moveTo>
                  <a:cubicBezTo>
                    <a:pt x="151681" y="255462"/>
                    <a:pt x="122409" y="225303"/>
                    <a:pt x="122409" y="188935"/>
                  </a:cubicBezTo>
                  <a:cubicBezTo>
                    <a:pt x="122409" y="152568"/>
                    <a:pt x="152568" y="122409"/>
                    <a:pt x="188935" y="122409"/>
                  </a:cubicBezTo>
                  <a:cubicBezTo>
                    <a:pt x="226190" y="122409"/>
                    <a:pt x="255462" y="152568"/>
                    <a:pt x="255462" y="188935"/>
                  </a:cubicBezTo>
                  <a:cubicBezTo>
                    <a:pt x="255462" y="225303"/>
                    <a:pt x="225303" y="255462"/>
                    <a:pt x="188935" y="255462"/>
                  </a:cubicBezTo>
                  <a:close/>
                  <a:moveTo>
                    <a:pt x="338842" y="147245"/>
                  </a:moveTo>
                  <a:cubicBezTo>
                    <a:pt x="335294" y="134827"/>
                    <a:pt x="330859" y="123296"/>
                    <a:pt x="324650" y="112652"/>
                  </a:cubicBezTo>
                  <a:lnTo>
                    <a:pt x="338842" y="70962"/>
                  </a:lnTo>
                  <a:lnTo>
                    <a:pt x="306909" y="39029"/>
                  </a:lnTo>
                  <a:lnTo>
                    <a:pt x="265219" y="53221"/>
                  </a:lnTo>
                  <a:cubicBezTo>
                    <a:pt x="254575" y="47012"/>
                    <a:pt x="243044" y="42577"/>
                    <a:pt x="230625" y="39029"/>
                  </a:cubicBezTo>
                  <a:lnTo>
                    <a:pt x="211111" y="0"/>
                  </a:lnTo>
                  <a:lnTo>
                    <a:pt x="166760" y="0"/>
                  </a:lnTo>
                  <a:lnTo>
                    <a:pt x="147245" y="39029"/>
                  </a:lnTo>
                  <a:cubicBezTo>
                    <a:pt x="134827" y="42577"/>
                    <a:pt x="123296" y="47012"/>
                    <a:pt x="112652" y="53221"/>
                  </a:cubicBezTo>
                  <a:lnTo>
                    <a:pt x="70962" y="39029"/>
                  </a:lnTo>
                  <a:lnTo>
                    <a:pt x="39029" y="70962"/>
                  </a:lnTo>
                  <a:lnTo>
                    <a:pt x="53221" y="112652"/>
                  </a:lnTo>
                  <a:cubicBezTo>
                    <a:pt x="47012" y="123296"/>
                    <a:pt x="42577" y="134827"/>
                    <a:pt x="39029" y="147245"/>
                  </a:cubicBezTo>
                  <a:lnTo>
                    <a:pt x="0" y="166760"/>
                  </a:lnTo>
                  <a:lnTo>
                    <a:pt x="0" y="211111"/>
                  </a:lnTo>
                  <a:lnTo>
                    <a:pt x="39029" y="230625"/>
                  </a:lnTo>
                  <a:cubicBezTo>
                    <a:pt x="42577" y="243044"/>
                    <a:pt x="47012" y="254575"/>
                    <a:pt x="53221" y="265219"/>
                  </a:cubicBezTo>
                  <a:lnTo>
                    <a:pt x="39029" y="306909"/>
                  </a:lnTo>
                  <a:lnTo>
                    <a:pt x="70075" y="337955"/>
                  </a:lnTo>
                  <a:lnTo>
                    <a:pt x="111765" y="323763"/>
                  </a:lnTo>
                  <a:cubicBezTo>
                    <a:pt x="122409" y="329972"/>
                    <a:pt x="133940" y="334407"/>
                    <a:pt x="146358" y="337955"/>
                  </a:cubicBezTo>
                  <a:lnTo>
                    <a:pt x="165873" y="376984"/>
                  </a:lnTo>
                  <a:lnTo>
                    <a:pt x="210224" y="376984"/>
                  </a:lnTo>
                  <a:lnTo>
                    <a:pt x="229738" y="337955"/>
                  </a:lnTo>
                  <a:cubicBezTo>
                    <a:pt x="242157" y="334407"/>
                    <a:pt x="253688" y="329972"/>
                    <a:pt x="264332" y="323763"/>
                  </a:cubicBezTo>
                  <a:lnTo>
                    <a:pt x="306022" y="337955"/>
                  </a:lnTo>
                  <a:lnTo>
                    <a:pt x="337955" y="306909"/>
                  </a:lnTo>
                  <a:lnTo>
                    <a:pt x="323763" y="265219"/>
                  </a:lnTo>
                  <a:cubicBezTo>
                    <a:pt x="329972" y="254575"/>
                    <a:pt x="335294" y="242157"/>
                    <a:pt x="338842" y="230625"/>
                  </a:cubicBezTo>
                  <a:lnTo>
                    <a:pt x="377871" y="211111"/>
                  </a:lnTo>
                  <a:lnTo>
                    <a:pt x="377871" y="166760"/>
                  </a:lnTo>
                  <a:lnTo>
                    <a:pt x="338842" y="14724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72D6E18-3903-496E-A41D-162E362FF606}"/>
                </a:ext>
              </a:extLst>
            </p:cNvPr>
            <p:cNvSpPr/>
            <p:nvPr/>
          </p:nvSpPr>
          <p:spPr>
            <a:xfrm>
              <a:off x="3041515" y="3489236"/>
              <a:ext cx="377870" cy="376983"/>
            </a:xfrm>
            <a:custGeom>
              <a:avLst/>
              <a:gdLst>
                <a:gd name="connsiteX0" fmla="*/ 188935 w 377870"/>
                <a:gd name="connsiteY0" fmla="*/ 255462 h 376983"/>
                <a:gd name="connsiteX1" fmla="*/ 122409 w 377870"/>
                <a:gd name="connsiteY1" fmla="*/ 188935 h 376983"/>
                <a:gd name="connsiteX2" fmla="*/ 188935 w 377870"/>
                <a:gd name="connsiteY2" fmla="*/ 122409 h 376983"/>
                <a:gd name="connsiteX3" fmla="*/ 255462 w 377870"/>
                <a:gd name="connsiteY3" fmla="*/ 188935 h 376983"/>
                <a:gd name="connsiteX4" fmla="*/ 188935 w 377870"/>
                <a:gd name="connsiteY4" fmla="*/ 255462 h 376983"/>
                <a:gd name="connsiteX5" fmla="*/ 188935 w 377870"/>
                <a:gd name="connsiteY5" fmla="*/ 255462 h 376983"/>
                <a:gd name="connsiteX6" fmla="*/ 324650 w 377870"/>
                <a:gd name="connsiteY6" fmla="*/ 112652 h 376983"/>
                <a:gd name="connsiteX7" fmla="*/ 338842 w 377870"/>
                <a:gd name="connsiteY7" fmla="*/ 70962 h 376983"/>
                <a:gd name="connsiteX8" fmla="*/ 306909 w 377870"/>
                <a:gd name="connsiteY8" fmla="*/ 39029 h 376983"/>
                <a:gd name="connsiteX9" fmla="*/ 265219 w 377870"/>
                <a:gd name="connsiteY9" fmla="*/ 53221 h 376983"/>
                <a:gd name="connsiteX10" fmla="*/ 230625 w 377870"/>
                <a:gd name="connsiteY10" fmla="*/ 39029 h 376983"/>
                <a:gd name="connsiteX11" fmla="*/ 211111 w 377870"/>
                <a:gd name="connsiteY11" fmla="*/ 0 h 376983"/>
                <a:gd name="connsiteX12" fmla="*/ 166760 w 377870"/>
                <a:gd name="connsiteY12" fmla="*/ 0 h 376983"/>
                <a:gd name="connsiteX13" fmla="*/ 147245 w 377870"/>
                <a:gd name="connsiteY13" fmla="*/ 39029 h 376983"/>
                <a:gd name="connsiteX14" fmla="*/ 112652 w 377870"/>
                <a:gd name="connsiteY14" fmla="*/ 53221 h 376983"/>
                <a:gd name="connsiteX15" fmla="*/ 70962 w 377870"/>
                <a:gd name="connsiteY15" fmla="*/ 39029 h 376983"/>
                <a:gd name="connsiteX16" fmla="*/ 39916 w 377870"/>
                <a:gd name="connsiteY16" fmla="*/ 70075 h 376983"/>
                <a:gd name="connsiteX17" fmla="*/ 53221 w 377870"/>
                <a:gd name="connsiteY17" fmla="*/ 111765 h 376983"/>
                <a:gd name="connsiteX18" fmla="*/ 39029 w 377870"/>
                <a:gd name="connsiteY18" fmla="*/ 146358 h 376983"/>
                <a:gd name="connsiteX19" fmla="*/ 0 w 377870"/>
                <a:gd name="connsiteY19" fmla="*/ 165873 h 376983"/>
                <a:gd name="connsiteX20" fmla="*/ 0 w 377870"/>
                <a:gd name="connsiteY20" fmla="*/ 210224 h 376983"/>
                <a:gd name="connsiteX21" fmla="*/ 39029 w 377870"/>
                <a:gd name="connsiteY21" fmla="*/ 229738 h 376983"/>
                <a:gd name="connsiteX22" fmla="*/ 53221 w 377870"/>
                <a:gd name="connsiteY22" fmla="*/ 264332 h 376983"/>
                <a:gd name="connsiteX23" fmla="*/ 39916 w 377870"/>
                <a:gd name="connsiteY23" fmla="*/ 306022 h 376983"/>
                <a:gd name="connsiteX24" fmla="*/ 70962 w 377870"/>
                <a:gd name="connsiteY24" fmla="*/ 337068 h 376983"/>
                <a:gd name="connsiteX25" fmla="*/ 112652 w 377870"/>
                <a:gd name="connsiteY25" fmla="*/ 323763 h 376983"/>
                <a:gd name="connsiteX26" fmla="*/ 147245 w 377870"/>
                <a:gd name="connsiteY26" fmla="*/ 337955 h 376983"/>
                <a:gd name="connsiteX27" fmla="*/ 166760 w 377870"/>
                <a:gd name="connsiteY27" fmla="*/ 376984 h 376983"/>
                <a:gd name="connsiteX28" fmla="*/ 211111 w 377870"/>
                <a:gd name="connsiteY28" fmla="*/ 376984 h 376983"/>
                <a:gd name="connsiteX29" fmla="*/ 230625 w 377870"/>
                <a:gd name="connsiteY29" fmla="*/ 337955 h 376983"/>
                <a:gd name="connsiteX30" fmla="*/ 265219 w 377870"/>
                <a:gd name="connsiteY30" fmla="*/ 323763 h 376983"/>
                <a:gd name="connsiteX31" fmla="*/ 306909 w 377870"/>
                <a:gd name="connsiteY31" fmla="*/ 337955 h 376983"/>
                <a:gd name="connsiteX32" fmla="*/ 337955 w 377870"/>
                <a:gd name="connsiteY32" fmla="*/ 306022 h 376983"/>
                <a:gd name="connsiteX33" fmla="*/ 324650 w 377870"/>
                <a:gd name="connsiteY33" fmla="*/ 265219 h 376983"/>
                <a:gd name="connsiteX34" fmla="*/ 338842 w 377870"/>
                <a:gd name="connsiteY34" fmla="*/ 230625 h 376983"/>
                <a:gd name="connsiteX35" fmla="*/ 377871 w 377870"/>
                <a:gd name="connsiteY35" fmla="*/ 211111 h 376983"/>
                <a:gd name="connsiteX36" fmla="*/ 377871 w 377870"/>
                <a:gd name="connsiteY36" fmla="*/ 166760 h 376983"/>
                <a:gd name="connsiteX37" fmla="*/ 338842 w 377870"/>
                <a:gd name="connsiteY37" fmla="*/ 147245 h 376983"/>
                <a:gd name="connsiteX38" fmla="*/ 324650 w 377870"/>
                <a:gd name="connsiteY38" fmla="*/ 112652 h 37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77870" h="376983">
                  <a:moveTo>
                    <a:pt x="188935" y="255462"/>
                  </a:moveTo>
                  <a:cubicBezTo>
                    <a:pt x="151681" y="255462"/>
                    <a:pt x="122409" y="225303"/>
                    <a:pt x="122409" y="188935"/>
                  </a:cubicBezTo>
                  <a:cubicBezTo>
                    <a:pt x="122409" y="151681"/>
                    <a:pt x="152568" y="122409"/>
                    <a:pt x="188935" y="122409"/>
                  </a:cubicBezTo>
                  <a:cubicBezTo>
                    <a:pt x="226190" y="122409"/>
                    <a:pt x="255462" y="152568"/>
                    <a:pt x="255462" y="188935"/>
                  </a:cubicBezTo>
                  <a:cubicBezTo>
                    <a:pt x="255462" y="225303"/>
                    <a:pt x="226190" y="255462"/>
                    <a:pt x="188935" y="255462"/>
                  </a:cubicBezTo>
                  <a:lnTo>
                    <a:pt x="188935" y="255462"/>
                  </a:lnTo>
                  <a:close/>
                  <a:moveTo>
                    <a:pt x="324650" y="112652"/>
                  </a:moveTo>
                  <a:lnTo>
                    <a:pt x="338842" y="70962"/>
                  </a:lnTo>
                  <a:lnTo>
                    <a:pt x="306909" y="39029"/>
                  </a:lnTo>
                  <a:lnTo>
                    <a:pt x="265219" y="53221"/>
                  </a:lnTo>
                  <a:cubicBezTo>
                    <a:pt x="254575" y="47012"/>
                    <a:pt x="242157" y="42577"/>
                    <a:pt x="230625" y="39029"/>
                  </a:cubicBezTo>
                  <a:lnTo>
                    <a:pt x="211111" y="0"/>
                  </a:lnTo>
                  <a:lnTo>
                    <a:pt x="166760" y="0"/>
                  </a:lnTo>
                  <a:lnTo>
                    <a:pt x="147245" y="39029"/>
                  </a:lnTo>
                  <a:cubicBezTo>
                    <a:pt x="134827" y="42577"/>
                    <a:pt x="123296" y="47012"/>
                    <a:pt x="112652" y="53221"/>
                  </a:cubicBezTo>
                  <a:lnTo>
                    <a:pt x="70962" y="39029"/>
                  </a:lnTo>
                  <a:lnTo>
                    <a:pt x="39916" y="70075"/>
                  </a:lnTo>
                  <a:lnTo>
                    <a:pt x="53221" y="111765"/>
                  </a:lnTo>
                  <a:cubicBezTo>
                    <a:pt x="47012" y="122409"/>
                    <a:pt x="42577" y="134827"/>
                    <a:pt x="39029" y="146358"/>
                  </a:cubicBezTo>
                  <a:lnTo>
                    <a:pt x="0" y="165873"/>
                  </a:lnTo>
                  <a:lnTo>
                    <a:pt x="0" y="210224"/>
                  </a:lnTo>
                  <a:lnTo>
                    <a:pt x="39029" y="229738"/>
                  </a:lnTo>
                  <a:cubicBezTo>
                    <a:pt x="42577" y="242157"/>
                    <a:pt x="47012" y="253688"/>
                    <a:pt x="53221" y="264332"/>
                  </a:cubicBezTo>
                  <a:lnTo>
                    <a:pt x="39916" y="306022"/>
                  </a:lnTo>
                  <a:lnTo>
                    <a:pt x="70962" y="337068"/>
                  </a:lnTo>
                  <a:lnTo>
                    <a:pt x="112652" y="323763"/>
                  </a:lnTo>
                  <a:cubicBezTo>
                    <a:pt x="123296" y="329972"/>
                    <a:pt x="134827" y="334407"/>
                    <a:pt x="147245" y="337955"/>
                  </a:cubicBezTo>
                  <a:lnTo>
                    <a:pt x="166760" y="376984"/>
                  </a:lnTo>
                  <a:lnTo>
                    <a:pt x="211111" y="376984"/>
                  </a:lnTo>
                  <a:lnTo>
                    <a:pt x="230625" y="337955"/>
                  </a:lnTo>
                  <a:cubicBezTo>
                    <a:pt x="243044" y="334407"/>
                    <a:pt x="254575" y="329972"/>
                    <a:pt x="265219" y="323763"/>
                  </a:cubicBezTo>
                  <a:lnTo>
                    <a:pt x="306909" y="337955"/>
                  </a:lnTo>
                  <a:lnTo>
                    <a:pt x="337955" y="306022"/>
                  </a:lnTo>
                  <a:lnTo>
                    <a:pt x="324650" y="265219"/>
                  </a:lnTo>
                  <a:cubicBezTo>
                    <a:pt x="330859" y="254575"/>
                    <a:pt x="335294" y="243044"/>
                    <a:pt x="338842" y="230625"/>
                  </a:cubicBezTo>
                  <a:lnTo>
                    <a:pt x="377871" y="211111"/>
                  </a:lnTo>
                  <a:lnTo>
                    <a:pt x="377871" y="166760"/>
                  </a:lnTo>
                  <a:lnTo>
                    <a:pt x="338842" y="147245"/>
                  </a:lnTo>
                  <a:cubicBezTo>
                    <a:pt x="335294" y="134827"/>
                    <a:pt x="330859" y="123296"/>
                    <a:pt x="324650" y="11265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3" name="Graphic 66" descr="Lightbulb">
            <a:extLst>
              <a:ext uri="{FF2B5EF4-FFF2-40B4-BE49-F238E27FC236}">
                <a16:creationId xmlns:a16="http://schemas.microsoft.com/office/drawing/2014/main" id="{C76C9935-1C34-4EE7-AF42-7E2580CFD699}"/>
              </a:ext>
            </a:extLst>
          </p:cNvPr>
          <p:cNvGrpSpPr/>
          <p:nvPr/>
        </p:nvGrpSpPr>
        <p:grpSpPr>
          <a:xfrm>
            <a:off x="2607786" y="1873115"/>
            <a:ext cx="638655" cy="638655"/>
            <a:chOff x="3477048" y="1354487"/>
            <a:chExt cx="851540" cy="851540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2319E38-D830-46C0-ACB7-924AB76D7CF6}"/>
                </a:ext>
              </a:extLst>
            </p:cNvPr>
            <p:cNvSpPr/>
            <p:nvPr/>
          </p:nvSpPr>
          <p:spPr>
            <a:xfrm>
              <a:off x="3787505" y="1922180"/>
              <a:ext cx="230625" cy="53221"/>
            </a:xfrm>
            <a:custGeom>
              <a:avLst/>
              <a:gdLst>
                <a:gd name="connsiteX0" fmla="*/ 26611 w 230625"/>
                <a:gd name="connsiteY0" fmla="*/ 0 h 53221"/>
                <a:gd name="connsiteX1" fmla="*/ 204015 w 230625"/>
                <a:gd name="connsiteY1" fmla="*/ 0 h 53221"/>
                <a:gd name="connsiteX2" fmla="*/ 230625 w 230625"/>
                <a:gd name="connsiteY2" fmla="*/ 26611 h 53221"/>
                <a:gd name="connsiteX3" fmla="*/ 204015 w 230625"/>
                <a:gd name="connsiteY3" fmla="*/ 53221 h 53221"/>
                <a:gd name="connsiteX4" fmla="*/ 26611 w 230625"/>
                <a:gd name="connsiteY4" fmla="*/ 53221 h 53221"/>
                <a:gd name="connsiteX5" fmla="*/ 0 w 230625"/>
                <a:gd name="connsiteY5" fmla="*/ 26611 h 53221"/>
                <a:gd name="connsiteX6" fmla="*/ 26611 w 230625"/>
                <a:gd name="connsiteY6" fmla="*/ 0 h 5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625" h="53221">
                  <a:moveTo>
                    <a:pt x="26611" y="0"/>
                  </a:moveTo>
                  <a:lnTo>
                    <a:pt x="204015" y="0"/>
                  </a:lnTo>
                  <a:cubicBezTo>
                    <a:pt x="219094" y="0"/>
                    <a:pt x="230625" y="11531"/>
                    <a:pt x="230625" y="26611"/>
                  </a:cubicBezTo>
                  <a:cubicBezTo>
                    <a:pt x="230625" y="41690"/>
                    <a:pt x="219094" y="53221"/>
                    <a:pt x="204015" y="53221"/>
                  </a:cubicBezTo>
                  <a:lnTo>
                    <a:pt x="26611" y="53221"/>
                  </a:lnTo>
                  <a:cubicBezTo>
                    <a:pt x="11531" y="53221"/>
                    <a:pt x="0" y="41690"/>
                    <a:pt x="0" y="26611"/>
                  </a:cubicBezTo>
                  <a:cubicBezTo>
                    <a:pt x="0" y="11531"/>
                    <a:pt x="11531" y="0"/>
                    <a:pt x="26611" y="0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94109B3-A803-45B6-81C2-118BBED388BE}"/>
                </a:ext>
              </a:extLst>
            </p:cNvPr>
            <p:cNvSpPr/>
            <p:nvPr/>
          </p:nvSpPr>
          <p:spPr>
            <a:xfrm>
              <a:off x="3787505" y="2010882"/>
              <a:ext cx="230625" cy="53221"/>
            </a:xfrm>
            <a:custGeom>
              <a:avLst/>
              <a:gdLst>
                <a:gd name="connsiteX0" fmla="*/ 26611 w 230625"/>
                <a:gd name="connsiteY0" fmla="*/ 0 h 53221"/>
                <a:gd name="connsiteX1" fmla="*/ 204015 w 230625"/>
                <a:gd name="connsiteY1" fmla="*/ 0 h 53221"/>
                <a:gd name="connsiteX2" fmla="*/ 230625 w 230625"/>
                <a:gd name="connsiteY2" fmla="*/ 26611 h 53221"/>
                <a:gd name="connsiteX3" fmla="*/ 204015 w 230625"/>
                <a:gd name="connsiteY3" fmla="*/ 53221 h 53221"/>
                <a:gd name="connsiteX4" fmla="*/ 26611 w 230625"/>
                <a:gd name="connsiteY4" fmla="*/ 53221 h 53221"/>
                <a:gd name="connsiteX5" fmla="*/ 0 w 230625"/>
                <a:gd name="connsiteY5" fmla="*/ 26611 h 53221"/>
                <a:gd name="connsiteX6" fmla="*/ 26611 w 230625"/>
                <a:gd name="connsiteY6" fmla="*/ 0 h 5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625" h="53221">
                  <a:moveTo>
                    <a:pt x="26611" y="0"/>
                  </a:moveTo>
                  <a:lnTo>
                    <a:pt x="204015" y="0"/>
                  </a:lnTo>
                  <a:cubicBezTo>
                    <a:pt x="219094" y="0"/>
                    <a:pt x="230625" y="11531"/>
                    <a:pt x="230625" y="26611"/>
                  </a:cubicBezTo>
                  <a:cubicBezTo>
                    <a:pt x="230625" y="41690"/>
                    <a:pt x="219094" y="53221"/>
                    <a:pt x="204015" y="53221"/>
                  </a:cubicBezTo>
                  <a:lnTo>
                    <a:pt x="26611" y="53221"/>
                  </a:lnTo>
                  <a:cubicBezTo>
                    <a:pt x="11531" y="53221"/>
                    <a:pt x="0" y="41690"/>
                    <a:pt x="0" y="26611"/>
                  </a:cubicBezTo>
                  <a:cubicBezTo>
                    <a:pt x="0" y="11531"/>
                    <a:pt x="11531" y="0"/>
                    <a:pt x="26611" y="0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0CD63C9-8B25-44EC-AFA6-5E487A4AE922}"/>
                </a:ext>
              </a:extLst>
            </p:cNvPr>
            <p:cNvSpPr/>
            <p:nvPr/>
          </p:nvSpPr>
          <p:spPr>
            <a:xfrm>
              <a:off x="3845161" y="2099584"/>
              <a:ext cx="115312" cy="53221"/>
            </a:xfrm>
            <a:custGeom>
              <a:avLst/>
              <a:gdLst>
                <a:gd name="connsiteX0" fmla="*/ 0 w 115312"/>
                <a:gd name="connsiteY0" fmla="*/ 0 h 53221"/>
                <a:gd name="connsiteX1" fmla="*/ 57656 w 115312"/>
                <a:gd name="connsiteY1" fmla="*/ 53221 h 53221"/>
                <a:gd name="connsiteX2" fmla="*/ 115313 w 115312"/>
                <a:gd name="connsiteY2" fmla="*/ 0 h 53221"/>
                <a:gd name="connsiteX3" fmla="*/ 0 w 115312"/>
                <a:gd name="connsiteY3" fmla="*/ 0 h 5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312" h="53221">
                  <a:moveTo>
                    <a:pt x="0" y="0"/>
                  </a:moveTo>
                  <a:cubicBezTo>
                    <a:pt x="2661" y="30159"/>
                    <a:pt x="27498" y="53221"/>
                    <a:pt x="57656" y="53221"/>
                  </a:cubicBezTo>
                  <a:cubicBezTo>
                    <a:pt x="87815" y="53221"/>
                    <a:pt x="112652" y="30159"/>
                    <a:pt x="1153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5F6FE4-AFDD-4581-B0FB-A75BE6427EFC}"/>
                </a:ext>
              </a:extLst>
            </p:cNvPr>
            <p:cNvSpPr/>
            <p:nvPr/>
          </p:nvSpPr>
          <p:spPr>
            <a:xfrm>
              <a:off x="3672192" y="1407708"/>
              <a:ext cx="461250" cy="478991"/>
            </a:xfrm>
            <a:custGeom>
              <a:avLst/>
              <a:gdLst>
                <a:gd name="connsiteX0" fmla="*/ 230625 w 461250"/>
                <a:gd name="connsiteY0" fmla="*/ 0 h 478991"/>
                <a:gd name="connsiteX1" fmla="*/ 230625 w 461250"/>
                <a:gd name="connsiteY1" fmla="*/ 0 h 478991"/>
                <a:gd name="connsiteX2" fmla="*/ 230625 w 461250"/>
                <a:gd name="connsiteY2" fmla="*/ 0 h 478991"/>
                <a:gd name="connsiteX3" fmla="*/ 0 w 461250"/>
                <a:gd name="connsiteY3" fmla="*/ 227964 h 478991"/>
                <a:gd name="connsiteX4" fmla="*/ 0 w 461250"/>
                <a:gd name="connsiteY4" fmla="*/ 235948 h 478991"/>
                <a:gd name="connsiteX5" fmla="*/ 15966 w 461250"/>
                <a:gd name="connsiteY5" fmla="*/ 315779 h 478991"/>
                <a:gd name="connsiteX6" fmla="*/ 55882 w 461250"/>
                <a:gd name="connsiteY6" fmla="*/ 381419 h 478991"/>
                <a:gd name="connsiteX7" fmla="*/ 109991 w 461250"/>
                <a:gd name="connsiteY7" fmla="*/ 469234 h 478991"/>
                <a:gd name="connsiteX8" fmla="*/ 125957 w 461250"/>
                <a:gd name="connsiteY8" fmla="*/ 478991 h 478991"/>
                <a:gd name="connsiteX9" fmla="*/ 335294 w 461250"/>
                <a:gd name="connsiteY9" fmla="*/ 478991 h 478991"/>
                <a:gd name="connsiteX10" fmla="*/ 351260 w 461250"/>
                <a:gd name="connsiteY10" fmla="*/ 469234 h 478991"/>
                <a:gd name="connsiteX11" fmla="*/ 405369 w 461250"/>
                <a:gd name="connsiteY11" fmla="*/ 381419 h 478991"/>
                <a:gd name="connsiteX12" fmla="*/ 445284 w 461250"/>
                <a:gd name="connsiteY12" fmla="*/ 315779 h 478991"/>
                <a:gd name="connsiteX13" fmla="*/ 461251 w 461250"/>
                <a:gd name="connsiteY13" fmla="*/ 235948 h 478991"/>
                <a:gd name="connsiteX14" fmla="*/ 461251 w 461250"/>
                <a:gd name="connsiteY14" fmla="*/ 227964 h 478991"/>
                <a:gd name="connsiteX15" fmla="*/ 230625 w 461250"/>
                <a:gd name="connsiteY15" fmla="*/ 0 h 478991"/>
                <a:gd name="connsiteX16" fmla="*/ 408030 w 461250"/>
                <a:gd name="connsiteY16" fmla="*/ 235061 h 478991"/>
                <a:gd name="connsiteX17" fmla="*/ 395611 w 461250"/>
                <a:gd name="connsiteY17" fmla="*/ 297152 h 478991"/>
                <a:gd name="connsiteX18" fmla="*/ 365453 w 461250"/>
                <a:gd name="connsiteY18" fmla="*/ 345938 h 478991"/>
                <a:gd name="connsiteX19" fmla="*/ 314005 w 461250"/>
                <a:gd name="connsiteY19" fmla="*/ 425770 h 478991"/>
                <a:gd name="connsiteX20" fmla="*/ 230625 w 461250"/>
                <a:gd name="connsiteY20" fmla="*/ 425770 h 478991"/>
                <a:gd name="connsiteX21" fmla="*/ 148132 w 461250"/>
                <a:gd name="connsiteY21" fmla="*/ 425770 h 478991"/>
                <a:gd name="connsiteX22" fmla="*/ 96685 w 461250"/>
                <a:gd name="connsiteY22" fmla="*/ 345938 h 478991"/>
                <a:gd name="connsiteX23" fmla="*/ 66527 w 461250"/>
                <a:gd name="connsiteY23" fmla="*/ 297152 h 478991"/>
                <a:gd name="connsiteX24" fmla="*/ 54108 w 461250"/>
                <a:gd name="connsiteY24" fmla="*/ 235061 h 478991"/>
                <a:gd name="connsiteX25" fmla="*/ 54108 w 461250"/>
                <a:gd name="connsiteY25" fmla="*/ 227964 h 478991"/>
                <a:gd name="connsiteX26" fmla="*/ 231512 w 461250"/>
                <a:gd name="connsiteY26" fmla="*/ 52334 h 478991"/>
                <a:gd name="connsiteX27" fmla="*/ 231512 w 461250"/>
                <a:gd name="connsiteY27" fmla="*/ 52334 h 478991"/>
                <a:gd name="connsiteX28" fmla="*/ 231512 w 461250"/>
                <a:gd name="connsiteY28" fmla="*/ 52334 h 478991"/>
                <a:gd name="connsiteX29" fmla="*/ 231512 w 461250"/>
                <a:gd name="connsiteY29" fmla="*/ 52334 h 478991"/>
                <a:gd name="connsiteX30" fmla="*/ 231512 w 461250"/>
                <a:gd name="connsiteY30" fmla="*/ 52334 h 478991"/>
                <a:gd name="connsiteX31" fmla="*/ 231512 w 461250"/>
                <a:gd name="connsiteY31" fmla="*/ 52334 h 478991"/>
                <a:gd name="connsiteX32" fmla="*/ 231512 w 461250"/>
                <a:gd name="connsiteY32" fmla="*/ 52334 h 478991"/>
                <a:gd name="connsiteX33" fmla="*/ 408917 w 461250"/>
                <a:gd name="connsiteY33" fmla="*/ 227964 h 478991"/>
                <a:gd name="connsiteX34" fmla="*/ 408917 w 461250"/>
                <a:gd name="connsiteY34" fmla="*/ 235061 h 47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61250" h="478991">
                  <a:moveTo>
                    <a:pt x="230625" y="0"/>
                  </a:moveTo>
                  <a:cubicBezTo>
                    <a:pt x="230625" y="0"/>
                    <a:pt x="230625" y="0"/>
                    <a:pt x="230625" y="0"/>
                  </a:cubicBezTo>
                  <a:cubicBezTo>
                    <a:pt x="230625" y="0"/>
                    <a:pt x="230625" y="0"/>
                    <a:pt x="230625" y="0"/>
                  </a:cubicBezTo>
                  <a:cubicBezTo>
                    <a:pt x="104668" y="887"/>
                    <a:pt x="2661" y="102007"/>
                    <a:pt x="0" y="227964"/>
                  </a:cubicBezTo>
                  <a:lnTo>
                    <a:pt x="0" y="235948"/>
                  </a:lnTo>
                  <a:cubicBezTo>
                    <a:pt x="887" y="263445"/>
                    <a:pt x="6209" y="290056"/>
                    <a:pt x="15966" y="315779"/>
                  </a:cubicBezTo>
                  <a:cubicBezTo>
                    <a:pt x="25724" y="339729"/>
                    <a:pt x="39029" y="361905"/>
                    <a:pt x="55882" y="381419"/>
                  </a:cubicBezTo>
                  <a:cubicBezTo>
                    <a:pt x="77171" y="404482"/>
                    <a:pt x="100233" y="449720"/>
                    <a:pt x="109991" y="469234"/>
                  </a:cubicBezTo>
                  <a:cubicBezTo>
                    <a:pt x="112652" y="475443"/>
                    <a:pt x="118861" y="478991"/>
                    <a:pt x="125957" y="478991"/>
                  </a:cubicBezTo>
                  <a:lnTo>
                    <a:pt x="335294" y="478991"/>
                  </a:lnTo>
                  <a:cubicBezTo>
                    <a:pt x="342390" y="478991"/>
                    <a:pt x="348599" y="475443"/>
                    <a:pt x="351260" y="469234"/>
                  </a:cubicBezTo>
                  <a:cubicBezTo>
                    <a:pt x="361018" y="449720"/>
                    <a:pt x="384080" y="404482"/>
                    <a:pt x="405369" y="381419"/>
                  </a:cubicBezTo>
                  <a:cubicBezTo>
                    <a:pt x="422222" y="361905"/>
                    <a:pt x="436414" y="339729"/>
                    <a:pt x="445284" y="315779"/>
                  </a:cubicBezTo>
                  <a:cubicBezTo>
                    <a:pt x="455042" y="290056"/>
                    <a:pt x="460364" y="263445"/>
                    <a:pt x="461251" y="235948"/>
                  </a:cubicBezTo>
                  <a:lnTo>
                    <a:pt x="461251" y="227964"/>
                  </a:lnTo>
                  <a:cubicBezTo>
                    <a:pt x="458590" y="102007"/>
                    <a:pt x="356582" y="887"/>
                    <a:pt x="230625" y="0"/>
                  </a:cubicBezTo>
                  <a:close/>
                  <a:moveTo>
                    <a:pt x="408030" y="235061"/>
                  </a:moveTo>
                  <a:cubicBezTo>
                    <a:pt x="407143" y="256349"/>
                    <a:pt x="402707" y="277638"/>
                    <a:pt x="395611" y="297152"/>
                  </a:cubicBezTo>
                  <a:cubicBezTo>
                    <a:pt x="388515" y="314892"/>
                    <a:pt x="378758" y="331746"/>
                    <a:pt x="365453" y="345938"/>
                  </a:cubicBezTo>
                  <a:cubicBezTo>
                    <a:pt x="345051" y="370775"/>
                    <a:pt x="327311" y="397385"/>
                    <a:pt x="314005" y="425770"/>
                  </a:cubicBezTo>
                  <a:lnTo>
                    <a:pt x="230625" y="425770"/>
                  </a:lnTo>
                  <a:lnTo>
                    <a:pt x="148132" y="425770"/>
                  </a:lnTo>
                  <a:cubicBezTo>
                    <a:pt x="133940" y="397385"/>
                    <a:pt x="116200" y="370775"/>
                    <a:pt x="96685" y="345938"/>
                  </a:cubicBezTo>
                  <a:cubicBezTo>
                    <a:pt x="84267" y="331746"/>
                    <a:pt x="73623" y="314892"/>
                    <a:pt x="66527" y="297152"/>
                  </a:cubicBezTo>
                  <a:cubicBezTo>
                    <a:pt x="58543" y="277638"/>
                    <a:pt x="54995" y="256349"/>
                    <a:pt x="54108" y="235061"/>
                  </a:cubicBezTo>
                  <a:lnTo>
                    <a:pt x="54108" y="227964"/>
                  </a:lnTo>
                  <a:cubicBezTo>
                    <a:pt x="55882" y="131279"/>
                    <a:pt x="134827" y="53221"/>
                    <a:pt x="231512" y="52334"/>
                  </a:cubicBezTo>
                  <a:lnTo>
                    <a:pt x="231512" y="52334"/>
                  </a:lnTo>
                  <a:lnTo>
                    <a:pt x="231512" y="52334"/>
                  </a:lnTo>
                  <a:cubicBezTo>
                    <a:pt x="231512" y="52334"/>
                    <a:pt x="231512" y="52334"/>
                    <a:pt x="231512" y="52334"/>
                  </a:cubicBezTo>
                  <a:cubicBezTo>
                    <a:pt x="231512" y="52334"/>
                    <a:pt x="231512" y="52334"/>
                    <a:pt x="231512" y="52334"/>
                  </a:cubicBezTo>
                  <a:lnTo>
                    <a:pt x="231512" y="52334"/>
                  </a:lnTo>
                  <a:lnTo>
                    <a:pt x="231512" y="52334"/>
                  </a:lnTo>
                  <a:cubicBezTo>
                    <a:pt x="328198" y="53221"/>
                    <a:pt x="407143" y="130392"/>
                    <a:pt x="408917" y="227964"/>
                  </a:cubicBezTo>
                  <a:lnTo>
                    <a:pt x="408917" y="235061"/>
                  </a:ln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8" name="Graphic 69" descr="Presentation with bar chart RTL">
            <a:extLst>
              <a:ext uri="{FF2B5EF4-FFF2-40B4-BE49-F238E27FC236}">
                <a16:creationId xmlns:a16="http://schemas.microsoft.com/office/drawing/2014/main" id="{5556910F-ABA4-4517-91B1-FD4141BFCF3D}"/>
              </a:ext>
            </a:extLst>
          </p:cNvPr>
          <p:cNvGrpSpPr/>
          <p:nvPr/>
        </p:nvGrpSpPr>
        <p:grpSpPr>
          <a:xfrm>
            <a:off x="5897558" y="1873115"/>
            <a:ext cx="638655" cy="638655"/>
            <a:chOff x="7863411" y="1354487"/>
            <a:chExt cx="851540" cy="851540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EC00213-DF0E-4E63-BA57-CC748A4F6345}"/>
                </a:ext>
              </a:extLst>
            </p:cNvPr>
            <p:cNvSpPr/>
            <p:nvPr/>
          </p:nvSpPr>
          <p:spPr>
            <a:xfrm>
              <a:off x="7952113" y="1452059"/>
              <a:ext cx="674135" cy="665265"/>
            </a:xfrm>
            <a:custGeom>
              <a:avLst/>
              <a:gdLst>
                <a:gd name="connsiteX0" fmla="*/ 585434 w 674135"/>
                <a:gd name="connsiteY0" fmla="*/ 97572 h 665265"/>
                <a:gd name="connsiteX1" fmla="*/ 585434 w 674135"/>
                <a:gd name="connsiteY1" fmla="*/ 416900 h 665265"/>
                <a:gd name="connsiteX2" fmla="*/ 88702 w 674135"/>
                <a:gd name="connsiteY2" fmla="*/ 416900 h 665265"/>
                <a:gd name="connsiteX3" fmla="*/ 88702 w 674135"/>
                <a:gd name="connsiteY3" fmla="*/ 97572 h 665265"/>
                <a:gd name="connsiteX4" fmla="*/ 0 w 674135"/>
                <a:gd name="connsiteY4" fmla="*/ 452381 h 665265"/>
                <a:gd name="connsiteX5" fmla="*/ 17740 w 674135"/>
                <a:gd name="connsiteY5" fmla="*/ 470121 h 665265"/>
                <a:gd name="connsiteX6" fmla="*/ 288637 w 674135"/>
                <a:gd name="connsiteY6" fmla="*/ 470121 h 665265"/>
                <a:gd name="connsiteX7" fmla="*/ 152301 w 674135"/>
                <a:gd name="connsiteY7" fmla="*/ 606456 h 665265"/>
                <a:gd name="connsiteX8" fmla="*/ 152301 w 674135"/>
                <a:gd name="connsiteY8" fmla="*/ 631559 h 665265"/>
                <a:gd name="connsiteX9" fmla="*/ 177404 w 674135"/>
                <a:gd name="connsiteY9" fmla="*/ 631559 h 665265"/>
                <a:gd name="connsiteX10" fmla="*/ 319328 w 674135"/>
                <a:gd name="connsiteY10" fmla="*/ 489635 h 665265"/>
                <a:gd name="connsiteX11" fmla="*/ 319328 w 674135"/>
                <a:gd name="connsiteY11" fmla="*/ 647525 h 665265"/>
                <a:gd name="connsiteX12" fmla="*/ 337068 w 674135"/>
                <a:gd name="connsiteY12" fmla="*/ 665266 h 665265"/>
                <a:gd name="connsiteX13" fmla="*/ 354808 w 674135"/>
                <a:gd name="connsiteY13" fmla="*/ 647525 h 665265"/>
                <a:gd name="connsiteX14" fmla="*/ 354808 w 674135"/>
                <a:gd name="connsiteY14" fmla="*/ 489902 h 665265"/>
                <a:gd name="connsiteX15" fmla="*/ 496732 w 674135"/>
                <a:gd name="connsiteY15" fmla="*/ 631825 h 665265"/>
                <a:gd name="connsiteX16" fmla="*/ 521967 w 674135"/>
                <a:gd name="connsiteY16" fmla="*/ 631958 h 665265"/>
                <a:gd name="connsiteX17" fmla="*/ 522100 w 674135"/>
                <a:gd name="connsiteY17" fmla="*/ 606722 h 665265"/>
                <a:gd name="connsiteX18" fmla="*/ 385499 w 674135"/>
                <a:gd name="connsiteY18" fmla="*/ 470121 h 665265"/>
                <a:gd name="connsiteX19" fmla="*/ 656395 w 674135"/>
                <a:gd name="connsiteY19" fmla="*/ 470121 h 665265"/>
                <a:gd name="connsiteX20" fmla="*/ 674136 w 674135"/>
                <a:gd name="connsiteY20" fmla="*/ 452381 h 665265"/>
                <a:gd name="connsiteX21" fmla="*/ 656395 w 674135"/>
                <a:gd name="connsiteY21" fmla="*/ 434640 h 665265"/>
                <a:gd name="connsiteX22" fmla="*/ 638655 w 674135"/>
                <a:gd name="connsiteY22" fmla="*/ 434640 h 665265"/>
                <a:gd name="connsiteX23" fmla="*/ 638655 w 674135"/>
                <a:gd name="connsiteY23" fmla="*/ 70962 h 665265"/>
                <a:gd name="connsiteX24" fmla="*/ 656395 w 674135"/>
                <a:gd name="connsiteY24" fmla="*/ 70962 h 665265"/>
                <a:gd name="connsiteX25" fmla="*/ 674136 w 674135"/>
                <a:gd name="connsiteY25" fmla="*/ 53221 h 665265"/>
                <a:gd name="connsiteX26" fmla="*/ 656395 w 674135"/>
                <a:gd name="connsiteY26" fmla="*/ 35481 h 665265"/>
                <a:gd name="connsiteX27" fmla="*/ 354808 w 674135"/>
                <a:gd name="connsiteY27" fmla="*/ 35481 h 665265"/>
                <a:gd name="connsiteX28" fmla="*/ 354808 w 674135"/>
                <a:gd name="connsiteY28" fmla="*/ 17740 h 665265"/>
                <a:gd name="connsiteX29" fmla="*/ 337068 w 674135"/>
                <a:gd name="connsiteY29" fmla="*/ 0 h 665265"/>
                <a:gd name="connsiteX30" fmla="*/ 319328 w 674135"/>
                <a:gd name="connsiteY30" fmla="*/ 17740 h 665265"/>
                <a:gd name="connsiteX31" fmla="*/ 319328 w 674135"/>
                <a:gd name="connsiteY31" fmla="*/ 35481 h 665265"/>
                <a:gd name="connsiteX32" fmla="*/ 17740 w 674135"/>
                <a:gd name="connsiteY32" fmla="*/ 35481 h 665265"/>
                <a:gd name="connsiteX33" fmla="*/ 0 w 674135"/>
                <a:gd name="connsiteY33" fmla="*/ 53221 h 665265"/>
                <a:gd name="connsiteX34" fmla="*/ 17740 w 674135"/>
                <a:gd name="connsiteY34" fmla="*/ 70962 h 665265"/>
                <a:gd name="connsiteX35" fmla="*/ 35481 w 674135"/>
                <a:gd name="connsiteY35" fmla="*/ 70962 h 665265"/>
                <a:gd name="connsiteX36" fmla="*/ 35481 w 674135"/>
                <a:gd name="connsiteY36" fmla="*/ 434640 h 665265"/>
                <a:gd name="connsiteX37" fmla="*/ 17740 w 674135"/>
                <a:gd name="connsiteY37" fmla="*/ 434640 h 665265"/>
                <a:gd name="connsiteX38" fmla="*/ 0 w 674135"/>
                <a:gd name="connsiteY38" fmla="*/ 452381 h 66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74135" h="665265">
                  <a:moveTo>
                    <a:pt x="585434" y="97572"/>
                  </a:moveTo>
                  <a:lnTo>
                    <a:pt x="585434" y="416900"/>
                  </a:lnTo>
                  <a:lnTo>
                    <a:pt x="88702" y="416900"/>
                  </a:lnTo>
                  <a:lnTo>
                    <a:pt x="88702" y="97572"/>
                  </a:lnTo>
                  <a:close/>
                  <a:moveTo>
                    <a:pt x="0" y="452381"/>
                  </a:moveTo>
                  <a:cubicBezTo>
                    <a:pt x="0" y="462179"/>
                    <a:pt x="7942" y="470121"/>
                    <a:pt x="17740" y="470121"/>
                  </a:cubicBezTo>
                  <a:lnTo>
                    <a:pt x="288637" y="470121"/>
                  </a:lnTo>
                  <a:lnTo>
                    <a:pt x="152301" y="606456"/>
                  </a:lnTo>
                  <a:cubicBezTo>
                    <a:pt x="145369" y="613388"/>
                    <a:pt x="145369" y="624627"/>
                    <a:pt x="152301" y="631559"/>
                  </a:cubicBezTo>
                  <a:cubicBezTo>
                    <a:pt x="159234" y="638491"/>
                    <a:pt x="170472" y="638491"/>
                    <a:pt x="177404" y="631559"/>
                  </a:cubicBezTo>
                  <a:lnTo>
                    <a:pt x="319328" y="489635"/>
                  </a:lnTo>
                  <a:lnTo>
                    <a:pt x="319328" y="647525"/>
                  </a:lnTo>
                  <a:cubicBezTo>
                    <a:pt x="319328" y="657323"/>
                    <a:pt x="327270" y="665266"/>
                    <a:pt x="337068" y="665266"/>
                  </a:cubicBezTo>
                  <a:cubicBezTo>
                    <a:pt x="346866" y="665266"/>
                    <a:pt x="354808" y="657323"/>
                    <a:pt x="354808" y="647525"/>
                  </a:cubicBezTo>
                  <a:lnTo>
                    <a:pt x="354808" y="489902"/>
                  </a:lnTo>
                  <a:lnTo>
                    <a:pt x="496732" y="631825"/>
                  </a:lnTo>
                  <a:cubicBezTo>
                    <a:pt x="503664" y="638831"/>
                    <a:pt x="514962" y="638890"/>
                    <a:pt x="521967" y="631958"/>
                  </a:cubicBezTo>
                  <a:cubicBezTo>
                    <a:pt x="528973" y="625026"/>
                    <a:pt x="529033" y="613728"/>
                    <a:pt x="522100" y="606722"/>
                  </a:cubicBezTo>
                  <a:lnTo>
                    <a:pt x="385499" y="470121"/>
                  </a:lnTo>
                  <a:lnTo>
                    <a:pt x="656395" y="470121"/>
                  </a:lnTo>
                  <a:cubicBezTo>
                    <a:pt x="666193" y="470121"/>
                    <a:pt x="674136" y="462179"/>
                    <a:pt x="674136" y="452381"/>
                  </a:cubicBezTo>
                  <a:cubicBezTo>
                    <a:pt x="674136" y="442583"/>
                    <a:pt x="666193" y="434640"/>
                    <a:pt x="656395" y="434640"/>
                  </a:cubicBezTo>
                  <a:lnTo>
                    <a:pt x="638655" y="434640"/>
                  </a:lnTo>
                  <a:lnTo>
                    <a:pt x="638655" y="70962"/>
                  </a:lnTo>
                  <a:lnTo>
                    <a:pt x="656395" y="70962"/>
                  </a:lnTo>
                  <a:cubicBezTo>
                    <a:pt x="666193" y="70962"/>
                    <a:pt x="674136" y="63019"/>
                    <a:pt x="674136" y="53221"/>
                  </a:cubicBezTo>
                  <a:cubicBezTo>
                    <a:pt x="674136" y="43423"/>
                    <a:pt x="666193" y="35481"/>
                    <a:pt x="656395" y="35481"/>
                  </a:cubicBezTo>
                  <a:lnTo>
                    <a:pt x="354808" y="35481"/>
                  </a:lnTo>
                  <a:lnTo>
                    <a:pt x="354808" y="17740"/>
                  </a:lnTo>
                  <a:cubicBezTo>
                    <a:pt x="354808" y="7942"/>
                    <a:pt x="346866" y="0"/>
                    <a:pt x="337068" y="0"/>
                  </a:cubicBezTo>
                  <a:cubicBezTo>
                    <a:pt x="327270" y="0"/>
                    <a:pt x="319328" y="7942"/>
                    <a:pt x="319328" y="17740"/>
                  </a:cubicBezTo>
                  <a:lnTo>
                    <a:pt x="319328" y="35481"/>
                  </a:lnTo>
                  <a:lnTo>
                    <a:pt x="17740" y="35481"/>
                  </a:lnTo>
                  <a:cubicBezTo>
                    <a:pt x="7942" y="35481"/>
                    <a:pt x="0" y="43423"/>
                    <a:pt x="0" y="53221"/>
                  </a:cubicBezTo>
                  <a:cubicBezTo>
                    <a:pt x="0" y="63019"/>
                    <a:pt x="7942" y="70962"/>
                    <a:pt x="17740" y="70962"/>
                  </a:cubicBezTo>
                  <a:lnTo>
                    <a:pt x="35481" y="70962"/>
                  </a:lnTo>
                  <a:lnTo>
                    <a:pt x="35481" y="434640"/>
                  </a:lnTo>
                  <a:lnTo>
                    <a:pt x="17740" y="434640"/>
                  </a:lnTo>
                  <a:cubicBezTo>
                    <a:pt x="7942" y="434640"/>
                    <a:pt x="0" y="442583"/>
                    <a:pt x="0" y="45238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9F38B2F-7968-4468-A28A-32B8A9A32EBB}"/>
                </a:ext>
              </a:extLst>
            </p:cNvPr>
            <p:cNvSpPr/>
            <p:nvPr/>
          </p:nvSpPr>
          <p:spPr>
            <a:xfrm>
              <a:off x="8147257" y="1585112"/>
              <a:ext cx="70961" cy="248365"/>
            </a:xfrm>
            <a:custGeom>
              <a:avLst/>
              <a:gdLst>
                <a:gd name="connsiteX0" fmla="*/ 0 w 70961"/>
                <a:gd name="connsiteY0" fmla="*/ 0 h 248365"/>
                <a:gd name="connsiteX1" fmla="*/ 70962 w 70961"/>
                <a:gd name="connsiteY1" fmla="*/ 0 h 248365"/>
                <a:gd name="connsiteX2" fmla="*/ 70962 w 70961"/>
                <a:gd name="connsiteY2" fmla="*/ 248366 h 248365"/>
                <a:gd name="connsiteX3" fmla="*/ 0 w 70961"/>
                <a:gd name="connsiteY3" fmla="*/ 248366 h 248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61" h="248365">
                  <a:moveTo>
                    <a:pt x="0" y="0"/>
                  </a:moveTo>
                  <a:lnTo>
                    <a:pt x="70962" y="0"/>
                  </a:lnTo>
                  <a:lnTo>
                    <a:pt x="70962" y="248366"/>
                  </a:lnTo>
                  <a:lnTo>
                    <a:pt x="0" y="24836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7DA7AA0-B52C-462A-BB63-EA0F65E54469}"/>
                </a:ext>
              </a:extLst>
            </p:cNvPr>
            <p:cNvSpPr/>
            <p:nvPr/>
          </p:nvSpPr>
          <p:spPr>
            <a:xfrm>
              <a:off x="8253700" y="1664944"/>
              <a:ext cx="70961" cy="168533"/>
            </a:xfrm>
            <a:custGeom>
              <a:avLst/>
              <a:gdLst>
                <a:gd name="connsiteX0" fmla="*/ 0 w 70961"/>
                <a:gd name="connsiteY0" fmla="*/ 0 h 168533"/>
                <a:gd name="connsiteX1" fmla="*/ 70962 w 70961"/>
                <a:gd name="connsiteY1" fmla="*/ 0 h 168533"/>
                <a:gd name="connsiteX2" fmla="*/ 70962 w 70961"/>
                <a:gd name="connsiteY2" fmla="*/ 168534 h 168533"/>
                <a:gd name="connsiteX3" fmla="*/ 0 w 70961"/>
                <a:gd name="connsiteY3" fmla="*/ 168534 h 168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61" h="168533">
                  <a:moveTo>
                    <a:pt x="0" y="0"/>
                  </a:moveTo>
                  <a:lnTo>
                    <a:pt x="70962" y="0"/>
                  </a:lnTo>
                  <a:lnTo>
                    <a:pt x="70962" y="168534"/>
                  </a:lnTo>
                  <a:lnTo>
                    <a:pt x="0" y="16853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93CE34-60F9-42A1-ABE3-9AB073957B94}"/>
                </a:ext>
              </a:extLst>
            </p:cNvPr>
            <p:cNvSpPr/>
            <p:nvPr/>
          </p:nvSpPr>
          <p:spPr>
            <a:xfrm>
              <a:off x="8360142" y="1727035"/>
              <a:ext cx="70961" cy="106442"/>
            </a:xfrm>
            <a:custGeom>
              <a:avLst/>
              <a:gdLst>
                <a:gd name="connsiteX0" fmla="*/ 0 w 70961"/>
                <a:gd name="connsiteY0" fmla="*/ 0 h 106442"/>
                <a:gd name="connsiteX1" fmla="*/ 70962 w 70961"/>
                <a:gd name="connsiteY1" fmla="*/ 0 h 106442"/>
                <a:gd name="connsiteX2" fmla="*/ 70962 w 70961"/>
                <a:gd name="connsiteY2" fmla="*/ 106443 h 106442"/>
                <a:gd name="connsiteX3" fmla="*/ 0 w 70961"/>
                <a:gd name="connsiteY3" fmla="*/ 106443 h 106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61" h="106442">
                  <a:moveTo>
                    <a:pt x="0" y="0"/>
                  </a:moveTo>
                  <a:lnTo>
                    <a:pt x="70962" y="0"/>
                  </a:lnTo>
                  <a:lnTo>
                    <a:pt x="70962" y="106443"/>
                  </a:lnTo>
                  <a:lnTo>
                    <a:pt x="0" y="10644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3" name="Graphic 67" descr="Stopwatch">
            <a:extLst>
              <a:ext uri="{FF2B5EF4-FFF2-40B4-BE49-F238E27FC236}">
                <a16:creationId xmlns:a16="http://schemas.microsoft.com/office/drawing/2014/main" id="{18083381-EB21-4E62-8E6A-1254587D3FA8}"/>
              </a:ext>
            </a:extLst>
          </p:cNvPr>
          <p:cNvGrpSpPr/>
          <p:nvPr/>
        </p:nvGrpSpPr>
        <p:grpSpPr>
          <a:xfrm>
            <a:off x="6326659" y="3175473"/>
            <a:ext cx="638655" cy="638655"/>
            <a:chOff x="8435545" y="3090964"/>
            <a:chExt cx="851540" cy="851540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A8535B8-5063-49EB-9FAF-6817CDA94F1D}"/>
                </a:ext>
              </a:extLst>
            </p:cNvPr>
            <p:cNvSpPr/>
            <p:nvPr/>
          </p:nvSpPr>
          <p:spPr>
            <a:xfrm>
              <a:off x="8843574" y="3365940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2D8BC361-24BF-44F5-A0D9-5F93B3E60BAC}"/>
                </a:ext>
              </a:extLst>
            </p:cNvPr>
            <p:cNvSpPr/>
            <p:nvPr/>
          </p:nvSpPr>
          <p:spPr>
            <a:xfrm>
              <a:off x="8843574" y="3720748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51ECF69-112D-446B-9557-BD368A4037F2}"/>
                </a:ext>
              </a:extLst>
            </p:cNvPr>
            <p:cNvSpPr/>
            <p:nvPr/>
          </p:nvSpPr>
          <p:spPr>
            <a:xfrm>
              <a:off x="9020978" y="3534474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C178288-1C3B-4822-A1C6-179DDDD231CA}"/>
                </a:ext>
              </a:extLst>
            </p:cNvPr>
            <p:cNvSpPr/>
            <p:nvPr/>
          </p:nvSpPr>
          <p:spPr>
            <a:xfrm>
              <a:off x="8666170" y="3534474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D682197-7A98-4EBE-BCB9-DB41BAF05EB8}"/>
                </a:ext>
              </a:extLst>
            </p:cNvPr>
            <p:cNvSpPr/>
            <p:nvPr/>
          </p:nvSpPr>
          <p:spPr>
            <a:xfrm>
              <a:off x="8843574" y="3428031"/>
              <a:ext cx="117973" cy="224416"/>
            </a:xfrm>
            <a:custGeom>
              <a:avLst/>
              <a:gdLst>
                <a:gd name="connsiteX0" fmla="*/ 35481 w 117973"/>
                <a:gd name="connsiteY0" fmla="*/ 0 h 224416"/>
                <a:gd name="connsiteX1" fmla="*/ 0 w 117973"/>
                <a:gd name="connsiteY1" fmla="*/ 0 h 224416"/>
                <a:gd name="connsiteX2" fmla="*/ 0 w 117973"/>
                <a:gd name="connsiteY2" fmla="*/ 124183 h 224416"/>
                <a:gd name="connsiteX3" fmla="*/ 5322 w 117973"/>
                <a:gd name="connsiteY3" fmla="*/ 136601 h 224416"/>
                <a:gd name="connsiteX4" fmla="*/ 93137 w 117973"/>
                <a:gd name="connsiteY4" fmla="*/ 224416 h 224416"/>
                <a:gd name="connsiteX5" fmla="*/ 117974 w 117973"/>
                <a:gd name="connsiteY5" fmla="*/ 199580 h 224416"/>
                <a:gd name="connsiteX6" fmla="*/ 35481 w 117973"/>
                <a:gd name="connsiteY6" fmla="*/ 117087 h 224416"/>
                <a:gd name="connsiteX7" fmla="*/ 35481 w 117973"/>
                <a:gd name="connsiteY7" fmla="*/ 0 h 22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973" h="224416">
                  <a:moveTo>
                    <a:pt x="35481" y="0"/>
                  </a:moveTo>
                  <a:lnTo>
                    <a:pt x="0" y="0"/>
                  </a:lnTo>
                  <a:lnTo>
                    <a:pt x="0" y="124183"/>
                  </a:lnTo>
                  <a:cubicBezTo>
                    <a:pt x="0" y="128618"/>
                    <a:pt x="1774" y="133053"/>
                    <a:pt x="5322" y="136601"/>
                  </a:cubicBezTo>
                  <a:lnTo>
                    <a:pt x="93137" y="224416"/>
                  </a:lnTo>
                  <a:lnTo>
                    <a:pt x="117974" y="199580"/>
                  </a:lnTo>
                  <a:lnTo>
                    <a:pt x="35481" y="117087"/>
                  </a:lnTo>
                  <a:lnTo>
                    <a:pt x="35481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A2019E9-421B-4A8E-9BD8-27D002979CFD}"/>
                </a:ext>
              </a:extLst>
            </p:cNvPr>
            <p:cNvSpPr/>
            <p:nvPr/>
          </p:nvSpPr>
          <p:spPr>
            <a:xfrm>
              <a:off x="8559999" y="3170795"/>
              <a:ext cx="603702" cy="691392"/>
            </a:xfrm>
            <a:custGeom>
              <a:avLst/>
              <a:gdLst>
                <a:gd name="connsiteX0" fmla="*/ 301316 w 603702"/>
                <a:gd name="connsiteY0" fmla="*/ 638655 h 691392"/>
                <a:gd name="connsiteX1" fmla="*/ 52950 w 603702"/>
                <a:gd name="connsiteY1" fmla="*/ 390289 h 691392"/>
                <a:gd name="connsiteX2" fmla="*/ 301316 w 603702"/>
                <a:gd name="connsiteY2" fmla="*/ 141923 h 691392"/>
                <a:gd name="connsiteX3" fmla="*/ 549682 w 603702"/>
                <a:gd name="connsiteY3" fmla="*/ 390289 h 691392"/>
                <a:gd name="connsiteX4" fmla="*/ 301316 w 603702"/>
                <a:gd name="connsiteY4" fmla="*/ 638655 h 691392"/>
                <a:gd name="connsiteX5" fmla="*/ 301316 w 603702"/>
                <a:gd name="connsiteY5" fmla="*/ 638655 h 691392"/>
                <a:gd name="connsiteX6" fmla="*/ 511540 w 603702"/>
                <a:gd name="connsiteY6" fmla="*/ 173856 h 691392"/>
                <a:gd name="connsiteX7" fmla="*/ 538150 w 603702"/>
                <a:gd name="connsiteY7" fmla="*/ 147245 h 691392"/>
                <a:gd name="connsiteX8" fmla="*/ 537263 w 603702"/>
                <a:gd name="connsiteY8" fmla="*/ 109991 h 691392"/>
                <a:gd name="connsiteX9" fmla="*/ 500009 w 603702"/>
                <a:gd name="connsiteY9" fmla="*/ 109104 h 691392"/>
                <a:gd name="connsiteX10" fmla="*/ 469850 w 603702"/>
                <a:gd name="connsiteY10" fmla="*/ 140149 h 691392"/>
                <a:gd name="connsiteX11" fmla="*/ 327927 w 603702"/>
                <a:gd name="connsiteY11" fmla="*/ 90476 h 691392"/>
                <a:gd name="connsiteX12" fmla="*/ 327927 w 603702"/>
                <a:gd name="connsiteY12" fmla="*/ 53221 h 691392"/>
                <a:gd name="connsiteX13" fmla="*/ 407758 w 603702"/>
                <a:gd name="connsiteY13" fmla="*/ 53221 h 691392"/>
                <a:gd name="connsiteX14" fmla="*/ 407758 w 603702"/>
                <a:gd name="connsiteY14" fmla="*/ 0 h 691392"/>
                <a:gd name="connsiteX15" fmla="*/ 194873 w 603702"/>
                <a:gd name="connsiteY15" fmla="*/ 0 h 691392"/>
                <a:gd name="connsiteX16" fmla="*/ 194873 w 603702"/>
                <a:gd name="connsiteY16" fmla="*/ 53221 h 691392"/>
                <a:gd name="connsiteX17" fmla="*/ 274705 w 603702"/>
                <a:gd name="connsiteY17" fmla="*/ 53221 h 691392"/>
                <a:gd name="connsiteX18" fmla="*/ 274705 w 603702"/>
                <a:gd name="connsiteY18" fmla="*/ 89589 h 691392"/>
                <a:gd name="connsiteX19" fmla="*/ 2390 w 603702"/>
                <a:gd name="connsiteY19" fmla="*/ 352147 h 691392"/>
                <a:gd name="connsiteX20" fmla="*/ 201083 w 603702"/>
                <a:gd name="connsiteY20" fmla="*/ 674136 h 691392"/>
                <a:gd name="connsiteX21" fmla="*/ 558552 w 603702"/>
                <a:gd name="connsiteY21" fmla="*/ 549066 h 691392"/>
                <a:gd name="connsiteX22" fmla="*/ 511540 w 603702"/>
                <a:gd name="connsiteY22" fmla="*/ 173856 h 691392"/>
                <a:gd name="connsiteX23" fmla="*/ 511540 w 603702"/>
                <a:gd name="connsiteY23" fmla="*/ 173856 h 69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3702" h="691392">
                  <a:moveTo>
                    <a:pt x="301316" y="638655"/>
                  </a:moveTo>
                  <a:cubicBezTo>
                    <a:pt x="163828" y="638655"/>
                    <a:pt x="52950" y="527777"/>
                    <a:pt x="52950" y="390289"/>
                  </a:cubicBezTo>
                  <a:cubicBezTo>
                    <a:pt x="52950" y="252801"/>
                    <a:pt x="163828" y="141923"/>
                    <a:pt x="301316" y="141923"/>
                  </a:cubicBezTo>
                  <a:cubicBezTo>
                    <a:pt x="438804" y="141923"/>
                    <a:pt x="549682" y="252801"/>
                    <a:pt x="549682" y="390289"/>
                  </a:cubicBezTo>
                  <a:cubicBezTo>
                    <a:pt x="549682" y="527777"/>
                    <a:pt x="438804" y="638655"/>
                    <a:pt x="301316" y="638655"/>
                  </a:cubicBezTo>
                  <a:lnTo>
                    <a:pt x="301316" y="638655"/>
                  </a:lnTo>
                  <a:close/>
                  <a:moveTo>
                    <a:pt x="511540" y="173856"/>
                  </a:moveTo>
                  <a:lnTo>
                    <a:pt x="538150" y="147245"/>
                  </a:lnTo>
                  <a:cubicBezTo>
                    <a:pt x="547908" y="136601"/>
                    <a:pt x="547908" y="120635"/>
                    <a:pt x="537263" y="109991"/>
                  </a:cubicBezTo>
                  <a:cubicBezTo>
                    <a:pt x="527506" y="100233"/>
                    <a:pt x="510653" y="99346"/>
                    <a:pt x="500009" y="109104"/>
                  </a:cubicBezTo>
                  <a:lnTo>
                    <a:pt x="469850" y="140149"/>
                  </a:lnTo>
                  <a:cubicBezTo>
                    <a:pt x="427273" y="111765"/>
                    <a:pt x="378487" y="94024"/>
                    <a:pt x="327927" y="90476"/>
                  </a:cubicBezTo>
                  <a:lnTo>
                    <a:pt x="327927" y="53221"/>
                  </a:lnTo>
                  <a:lnTo>
                    <a:pt x="407758" y="53221"/>
                  </a:lnTo>
                  <a:lnTo>
                    <a:pt x="407758" y="0"/>
                  </a:lnTo>
                  <a:lnTo>
                    <a:pt x="194873" y="0"/>
                  </a:lnTo>
                  <a:lnTo>
                    <a:pt x="194873" y="53221"/>
                  </a:lnTo>
                  <a:lnTo>
                    <a:pt x="274705" y="53221"/>
                  </a:lnTo>
                  <a:lnTo>
                    <a:pt x="274705" y="89589"/>
                  </a:lnTo>
                  <a:cubicBezTo>
                    <a:pt x="133669" y="102007"/>
                    <a:pt x="20130" y="211111"/>
                    <a:pt x="2390" y="352147"/>
                  </a:cubicBezTo>
                  <a:cubicBezTo>
                    <a:pt x="-15351" y="493184"/>
                    <a:pt x="67142" y="627124"/>
                    <a:pt x="201083" y="674136"/>
                  </a:cubicBezTo>
                  <a:cubicBezTo>
                    <a:pt x="335023" y="721148"/>
                    <a:pt x="483155" y="669701"/>
                    <a:pt x="558552" y="549066"/>
                  </a:cubicBezTo>
                  <a:cubicBezTo>
                    <a:pt x="633949" y="428431"/>
                    <a:pt x="612660" y="272315"/>
                    <a:pt x="511540" y="173856"/>
                  </a:cubicBezTo>
                  <a:lnTo>
                    <a:pt x="511540" y="17385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0" name="Graphic 68" descr="Bullseye">
            <a:extLst>
              <a:ext uri="{FF2B5EF4-FFF2-40B4-BE49-F238E27FC236}">
                <a16:creationId xmlns:a16="http://schemas.microsoft.com/office/drawing/2014/main" id="{222203CF-D866-4735-8BB1-8982AE061D74}"/>
              </a:ext>
            </a:extLst>
          </p:cNvPr>
          <p:cNvGrpSpPr/>
          <p:nvPr/>
        </p:nvGrpSpPr>
        <p:grpSpPr>
          <a:xfrm>
            <a:off x="5897558" y="4477832"/>
            <a:ext cx="638655" cy="638655"/>
            <a:chOff x="7863411" y="4827442"/>
            <a:chExt cx="851540" cy="851540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35885C80-578A-4A1B-B225-9F312C6BD11F}"/>
                </a:ext>
              </a:extLst>
            </p:cNvPr>
            <p:cNvSpPr/>
            <p:nvPr/>
          </p:nvSpPr>
          <p:spPr>
            <a:xfrm>
              <a:off x="8186286" y="4902838"/>
              <a:ext cx="453267" cy="452380"/>
            </a:xfrm>
            <a:custGeom>
              <a:avLst/>
              <a:gdLst>
                <a:gd name="connsiteX0" fmla="*/ 373436 w 453267"/>
                <a:gd name="connsiteY0" fmla="*/ 79832 h 452380"/>
                <a:gd name="connsiteX1" fmla="*/ 364566 w 453267"/>
                <a:gd name="connsiteY1" fmla="*/ 0 h 452380"/>
                <a:gd name="connsiteX2" fmla="*/ 266993 w 453267"/>
                <a:gd name="connsiteY2" fmla="*/ 97572 h 452380"/>
                <a:gd name="connsiteX3" fmla="*/ 272315 w 453267"/>
                <a:gd name="connsiteY3" fmla="*/ 143697 h 452380"/>
                <a:gd name="connsiteX4" fmla="*/ 130392 w 453267"/>
                <a:gd name="connsiteY4" fmla="*/ 285621 h 452380"/>
                <a:gd name="connsiteX5" fmla="*/ 88702 w 453267"/>
                <a:gd name="connsiteY5" fmla="*/ 274976 h 452380"/>
                <a:gd name="connsiteX6" fmla="*/ 0 w 453267"/>
                <a:gd name="connsiteY6" fmla="*/ 363679 h 452380"/>
                <a:gd name="connsiteX7" fmla="*/ 88702 w 453267"/>
                <a:gd name="connsiteY7" fmla="*/ 452381 h 452380"/>
                <a:gd name="connsiteX8" fmla="*/ 177404 w 453267"/>
                <a:gd name="connsiteY8" fmla="*/ 363679 h 452380"/>
                <a:gd name="connsiteX9" fmla="*/ 167647 w 453267"/>
                <a:gd name="connsiteY9" fmla="*/ 322876 h 452380"/>
                <a:gd name="connsiteX10" fmla="*/ 309570 w 453267"/>
                <a:gd name="connsiteY10" fmla="*/ 180952 h 452380"/>
                <a:gd name="connsiteX11" fmla="*/ 355695 w 453267"/>
                <a:gd name="connsiteY11" fmla="*/ 186274 h 452380"/>
                <a:gd name="connsiteX12" fmla="*/ 453268 w 453267"/>
                <a:gd name="connsiteY12" fmla="*/ 88702 h 452380"/>
                <a:gd name="connsiteX13" fmla="*/ 373436 w 453267"/>
                <a:gd name="connsiteY13" fmla="*/ 79832 h 45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3267" h="452380">
                  <a:moveTo>
                    <a:pt x="373436" y="79832"/>
                  </a:moveTo>
                  <a:lnTo>
                    <a:pt x="364566" y="0"/>
                  </a:lnTo>
                  <a:lnTo>
                    <a:pt x="266993" y="97572"/>
                  </a:lnTo>
                  <a:lnTo>
                    <a:pt x="272315" y="143697"/>
                  </a:lnTo>
                  <a:lnTo>
                    <a:pt x="130392" y="285621"/>
                  </a:lnTo>
                  <a:cubicBezTo>
                    <a:pt x="117974" y="279412"/>
                    <a:pt x="103781" y="274976"/>
                    <a:pt x="88702" y="274976"/>
                  </a:cubicBezTo>
                  <a:cubicBezTo>
                    <a:pt x="39916" y="274976"/>
                    <a:pt x="0" y="314892"/>
                    <a:pt x="0" y="363679"/>
                  </a:cubicBezTo>
                  <a:cubicBezTo>
                    <a:pt x="0" y="412465"/>
                    <a:pt x="39916" y="452381"/>
                    <a:pt x="88702" y="452381"/>
                  </a:cubicBezTo>
                  <a:cubicBezTo>
                    <a:pt x="137488" y="452381"/>
                    <a:pt x="177404" y="412465"/>
                    <a:pt x="177404" y="363679"/>
                  </a:cubicBezTo>
                  <a:cubicBezTo>
                    <a:pt x="177404" y="348599"/>
                    <a:pt x="173856" y="335294"/>
                    <a:pt x="167647" y="322876"/>
                  </a:cubicBezTo>
                  <a:lnTo>
                    <a:pt x="309570" y="180952"/>
                  </a:lnTo>
                  <a:lnTo>
                    <a:pt x="355695" y="186274"/>
                  </a:lnTo>
                  <a:lnTo>
                    <a:pt x="453268" y="88702"/>
                  </a:lnTo>
                  <a:lnTo>
                    <a:pt x="373436" y="7983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C00809E-BCE7-44F3-9B95-3B5BE8A4A0FC}"/>
                </a:ext>
              </a:extLst>
            </p:cNvPr>
            <p:cNvSpPr/>
            <p:nvPr/>
          </p:nvSpPr>
          <p:spPr>
            <a:xfrm>
              <a:off x="7938807" y="4929449"/>
              <a:ext cx="674135" cy="674135"/>
            </a:xfrm>
            <a:custGeom>
              <a:avLst/>
              <a:gdLst>
                <a:gd name="connsiteX0" fmla="*/ 628011 w 674135"/>
                <a:gd name="connsiteY0" fmla="*/ 184500 h 674135"/>
                <a:gd name="connsiteX1" fmla="*/ 616480 w 674135"/>
                <a:gd name="connsiteY1" fmla="*/ 196919 h 674135"/>
                <a:gd name="connsiteX2" fmla="*/ 599626 w 674135"/>
                <a:gd name="connsiteY2" fmla="*/ 195145 h 674135"/>
                <a:gd name="connsiteX3" fmla="*/ 580999 w 674135"/>
                <a:gd name="connsiteY3" fmla="*/ 192484 h 674135"/>
                <a:gd name="connsiteX4" fmla="*/ 620915 w 674135"/>
                <a:gd name="connsiteY4" fmla="*/ 337068 h 674135"/>
                <a:gd name="connsiteX5" fmla="*/ 337068 w 674135"/>
                <a:gd name="connsiteY5" fmla="*/ 620915 h 674135"/>
                <a:gd name="connsiteX6" fmla="*/ 53221 w 674135"/>
                <a:gd name="connsiteY6" fmla="*/ 337068 h 674135"/>
                <a:gd name="connsiteX7" fmla="*/ 337068 w 674135"/>
                <a:gd name="connsiteY7" fmla="*/ 53221 h 674135"/>
                <a:gd name="connsiteX8" fmla="*/ 481652 w 674135"/>
                <a:gd name="connsiteY8" fmla="*/ 93137 h 674135"/>
                <a:gd name="connsiteX9" fmla="*/ 479878 w 674135"/>
                <a:gd name="connsiteY9" fmla="*/ 75397 h 674135"/>
                <a:gd name="connsiteX10" fmla="*/ 477217 w 674135"/>
                <a:gd name="connsiteY10" fmla="*/ 57656 h 674135"/>
                <a:gd name="connsiteX11" fmla="*/ 489636 w 674135"/>
                <a:gd name="connsiteY11" fmla="*/ 45238 h 674135"/>
                <a:gd name="connsiteX12" fmla="*/ 495845 w 674135"/>
                <a:gd name="connsiteY12" fmla="*/ 39029 h 674135"/>
                <a:gd name="connsiteX13" fmla="*/ 337068 w 674135"/>
                <a:gd name="connsiteY13" fmla="*/ 0 h 674135"/>
                <a:gd name="connsiteX14" fmla="*/ 0 w 674135"/>
                <a:gd name="connsiteY14" fmla="*/ 337068 h 674135"/>
                <a:gd name="connsiteX15" fmla="*/ 337068 w 674135"/>
                <a:gd name="connsiteY15" fmla="*/ 674136 h 674135"/>
                <a:gd name="connsiteX16" fmla="*/ 674136 w 674135"/>
                <a:gd name="connsiteY16" fmla="*/ 337068 h 674135"/>
                <a:gd name="connsiteX17" fmla="*/ 634220 w 674135"/>
                <a:gd name="connsiteY17" fmla="*/ 179178 h 674135"/>
                <a:gd name="connsiteX18" fmla="*/ 628011 w 674135"/>
                <a:gd name="connsiteY18" fmla="*/ 184500 h 674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74135" h="674135">
                  <a:moveTo>
                    <a:pt x="628011" y="184500"/>
                  </a:moveTo>
                  <a:lnTo>
                    <a:pt x="616480" y="196919"/>
                  </a:lnTo>
                  <a:lnTo>
                    <a:pt x="599626" y="195145"/>
                  </a:lnTo>
                  <a:lnTo>
                    <a:pt x="580999" y="192484"/>
                  </a:lnTo>
                  <a:cubicBezTo>
                    <a:pt x="605835" y="235061"/>
                    <a:pt x="620915" y="283847"/>
                    <a:pt x="620915" y="337068"/>
                  </a:cubicBezTo>
                  <a:cubicBezTo>
                    <a:pt x="620915" y="493184"/>
                    <a:pt x="493184" y="620915"/>
                    <a:pt x="337068" y="620915"/>
                  </a:cubicBezTo>
                  <a:cubicBezTo>
                    <a:pt x="180952" y="620915"/>
                    <a:pt x="53221" y="493184"/>
                    <a:pt x="53221" y="337068"/>
                  </a:cubicBezTo>
                  <a:cubicBezTo>
                    <a:pt x="53221" y="180952"/>
                    <a:pt x="180952" y="53221"/>
                    <a:pt x="337068" y="53221"/>
                  </a:cubicBezTo>
                  <a:cubicBezTo>
                    <a:pt x="389402" y="53221"/>
                    <a:pt x="439075" y="67414"/>
                    <a:pt x="481652" y="93137"/>
                  </a:cubicBezTo>
                  <a:lnTo>
                    <a:pt x="479878" y="75397"/>
                  </a:lnTo>
                  <a:lnTo>
                    <a:pt x="477217" y="57656"/>
                  </a:lnTo>
                  <a:lnTo>
                    <a:pt x="489636" y="45238"/>
                  </a:lnTo>
                  <a:lnTo>
                    <a:pt x="495845" y="39029"/>
                  </a:lnTo>
                  <a:cubicBezTo>
                    <a:pt x="447946" y="14192"/>
                    <a:pt x="394724" y="0"/>
                    <a:pt x="337068" y="0"/>
                  </a:cubicBezTo>
                  <a:cubicBezTo>
                    <a:pt x="150794" y="0"/>
                    <a:pt x="0" y="150794"/>
                    <a:pt x="0" y="337068"/>
                  </a:cubicBezTo>
                  <a:cubicBezTo>
                    <a:pt x="0" y="523342"/>
                    <a:pt x="150794" y="674136"/>
                    <a:pt x="337068" y="674136"/>
                  </a:cubicBezTo>
                  <a:cubicBezTo>
                    <a:pt x="523342" y="674136"/>
                    <a:pt x="674136" y="523342"/>
                    <a:pt x="674136" y="337068"/>
                  </a:cubicBezTo>
                  <a:cubicBezTo>
                    <a:pt x="674136" y="279412"/>
                    <a:pt x="659944" y="226190"/>
                    <a:pt x="634220" y="179178"/>
                  </a:cubicBezTo>
                  <a:lnTo>
                    <a:pt x="628011" y="1845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7E64672-908D-4AB3-8472-08D6DA357EA0}"/>
                </a:ext>
              </a:extLst>
            </p:cNvPr>
            <p:cNvSpPr/>
            <p:nvPr/>
          </p:nvSpPr>
          <p:spPr>
            <a:xfrm>
              <a:off x="8062990" y="5053632"/>
              <a:ext cx="425770" cy="425770"/>
            </a:xfrm>
            <a:custGeom>
              <a:avLst/>
              <a:gdLst>
                <a:gd name="connsiteX0" fmla="*/ 361018 w 425770"/>
                <a:gd name="connsiteY0" fmla="*/ 152568 h 425770"/>
                <a:gd name="connsiteX1" fmla="*/ 372549 w 425770"/>
                <a:gd name="connsiteY1" fmla="*/ 212885 h 425770"/>
                <a:gd name="connsiteX2" fmla="*/ 212885 w 425770"/>
                <a:gd name="connsiteY2" fmla="*/ 372549 h 425770"/>
                <a:gd name="connsiteX3" fmla="*/ 53221 w 425770"/>
                <a:gd name="connsiteY3" fmla="*/ 212885 h 425770"/>
                <a:gd name="connsiteX4" fmla="*/ 212885 w 425770"/>
                <a:gd name="connsiteY4" fmla="*/ 53221 h 425770"/>
                <a:gd name="connsiteX5" fmla="*/ 273202 w 425770"/>
                <a:gd name="connsiteY5" fmla="*/ 64753 h 425770"/>
                <a:gd name="connsiteX6" fmla="*/ 313118 w 425770"/>
                <a:gd name="connsiteY6" fmla="*/ 24837 h 425770"/>
                <a:gd name="connsiteX7" fmla="*/ 212885 w 425770"/>
                <a:gd name="connsiteY7" fmla="*/ 0 h 425770"/>
                <a:gd name="connsiteX8" fmla="*/ 0 w 425770"/>
                <a:gd name="connsiteY8" fmla="*/ 212885 h 425770"/>
                <a:gd name="connsiteX9" fmla="*/ 212885 w 425770"/>
                <a:gd name="connsiteY9" fmla="*/ 425770 h 425770"/>
                <a:gd name="connsiteX10" fmla="*/ 425770 w 425770"/>
                <a:gd name="connsiteY10" fmla="*/ 212885 h 425770"/>
                <a:gd name="connsiteX11" fmla="*/ 400933 w 425770"/>
                <a:gd name="connsiteY11" fmla="*/ 112652 h 425770"/>
                <a:gd name="connsiteX12" fmla="*/ 361018 w 425770"/>
                <a:gd name="connsiteY12" fmla="*/ 152568 h 42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5770" h="425770">
                  <a:moveTo>
                    <a:pt x="361018" y="152568"/>
                  </a:moveTo>
                  <a:cubicBezTo>
                    <a:pt x="369001" y="171195"/>
                    <a:pt x="372549" y="191596"/>
                    <a:pt x="372549" y="212885"/>
                  </a:cubicBezTo>
                  <a:cubicBezTo>
                    <a:pt x="372549" y="300700"/>
                    <a:pt x="300700" y="372549"/>
                    <a:pt x="212885" y="372549"/>
                  </a:cubicBezTo>
                  <a:cubicBezTo>
                    <a:pt x="125070" y="372549"/>
                    <a:pt x="53221" y="300700"/>
                    <a:pt x="53221" y="212885"/>
                  </a:cubicBezTo>
                  <a:cubicBezTo>
                    <a:pt x="53221" y="125070"/>
                    <a:pt x="125070" y="53221"/>
                    <a:pt x="212885" y="53221"/>
                  </a:cubicBezTo>
                  <a:cubicBezTo>
                    <a:pt x="234174" y="53221"/>
                    <a:pt x="254575" y="57656"/>
                    <a:pt x="273202" y="64753"/>
                  </a:cubicBezTo>
                  <a:lnTo>
                    <a:pt x="313118" y="24837"/>
                  </a:lnTo>
                  <a:cubicBezTo>
                    <a:pt x="282960" y="8870"/>
                    <a:pt x="249253" y="0"/>
                    <a:pt x="212885" y="0"/>
                  </a:cubicBezTo>
                  <a:cubicBezTo>
                    <a:pt x="95798" y="0"/>
                    <a:pt x="0" y="95798"/>
                    <a:pt x="0" y="212885"/>
                  </a:cubicBezTo>
                  <a:cubicBezTo>
                    <a:pt x="0" y="329972"/>
                    <a:pt x="95798" y="425770"/>
                    <a:pt x="212885" y="425770"/>
                  </a:cubicBezTo>
                  <a:cubicBezTo>
                    <a:pt x="329972" y="425770"/>
                    <a:pt x="425770" y="329972"/>
                    <a:pt x="425770" y="212885"/>
                  </a:cubicBezTo>
                  <a:cubicBezTo>
                    <a:pt x="425770" y="176517"/>
                    <a:pt x="416900" y="142810"/>
                    <a:pt x="400933" y="112652"/>
                  </a:cubicBezTo>
                  <a:lnTo>
                    <a:pt x="361018" y="15256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26927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519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Sparkling Radial – Slide Template</vt:lpstr>
      <vt:lpstr>Sparkling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Sparkling Radial</dc:title>
  <dc:creator>PresentationGO.com</dc:creator>
  <dc:description>© Copyright PresentationGO.com</dc:description>
  <dcterms:created xsi:type="dcterms:W3CDTF">2014-11-26T05:14:11Z</dcterms:created>
  <dcterms:modified xsi:type="dcterms:W3CDTF">2020-06-29T22:24:41Z</dcterms:modified>
  <cp:category>Charts &amp; Diagrams</cp:category>
</cp:coreProperties>
</file>