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5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45193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675414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0.svg"/><Relationship Id="rId4" Type="http://schemas.openxmlformats.org/officeDocument/2006/relationships/image" Target="../media/image12.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Speech Balloon Process – Slide Template</a:t>
            </a:r>
          </a:p>
        </p:txBody>
      </p:sp>
      <p:sp>
        <p:nvSpPr>
          <p:cNvPr id="3" name="Shape">
            <a:extLst>
              <a:ext uri="{FF2B5EF4-FFF2-40B4-BE49-F238E27FC236}">
                <a16:creationId xmlns:a16="http://schemas.microsoft.com/office/drawing/2014/main" id="{8A2FB1FA-2C79-4B77-820A-4633B12E3A74}"/>
              </a:ext>
            </a:extLst>
          </p:cNvPr>
          <p:cNvSpPr/>
          <p:nvPr/>
        </p:nvSpPr>
        <p:spPr>
          <a:xfrm>
            <a:off x="6693256" y="1877927"/>
            <a:ext cx="1995259" cy="2164647"/>
          </a:xfrm>
          <a:custGeom>
            <a:avLst/>
            <a:gdLst/>
            <a:ahLst/>
            <a:cxnLst>
              <a:cxn ang="0">
                <a:pos x="wd2" y="hd2"/>
              </a:cxn>
              <a:cxn ang="5400000">
                <a:pos x="wd2" y="hd2"/>
              </a:cxn>
              <a:cxn ang="10800000">
                <a:pos x="wd2" y="hd2"/>
              </a:cxn>
              <a:cxn ang="16200000">
                <a:pos x="wd2" y="hd2"/>
              </a:cxn>
            </a:cxnLst>
            <a:rect l="0" t="0" r="r" b="b"/>
            <a:pathLst>
              <a:path w="21600" h="21477" extrusionOk="0">
                <a:moveTo>
                  <a:pt x="17262" y="21477"/>
                </a:moveTo>
                <a:cubicBezTo>
                  <a:pt x="17083" y="21477"/>
                  <a:pt x="16860" y="21477"/>
                  <a:pt x="16681" y="21436"/>
                </a:cubicBezTo>
                <a:cubicBezTo>
                  <a:pt x="12477" y="20903"/>
                  <a:pt x="8184" y="20452"/>
                  <a:pt x="3935" y="20083"/>
                </a:cubicBezTo>
                <a:cubicBezTo>
                  <a:pt x="1699" y="19879"/>
                  <a:pt x="0" y="18198"/>
                  <a:pt x="0" y="16108"/>
                </a:cubicBezTo>
                <a:cubicBezTo>
                  <a:pt x="0" y="15985"/>
                  <a:pt x="89" y="15903"/>
                  <a:pt x="224" y="15903"/>
                </a:cubicBezTo>
                <a:cubicBezTo>
                  <a:pt x="358" y="15903"/>
                  <a:pt x="447" y="15985"/>
                  <a:pt x="447" y="16108"/>
                </a:cubicBezTo>
                <a:cubicBezTo>
                  <a:pt x="447" y="17952"/>
                  <a:pt x="1968" y="19469"/>
                  <a:pt x="3935" y="19674"/>
                </a:cubicBezTo>
                <a:cubicBezTo>
                  <a:pt x="8184" y="20042"/>
                  <a:pt x="12477" y="20493"/>
                  <a:pt x="16726" y="21026"/>
                </a:cubicBezTo>
                <a:cubicBezTo>
                  <a:pt x="17844" y="21149"/>
                  <a:pt x="18962" y="20862"/>
                  <a:pt x="19811" y="20206"/>
                </a:cubicBezTo>
                <a:cubicBezTo>
                  <a:pt x="20661" y="19510"/>
                  <a:pt x="21153" y="18567"/>
                  <a:pt x="21153" y="17501"/>
                </a:cubicBezTo>
                <a:lnTo>
                  <a:pt x="21153" y="3976"/>
                </a:lnTo>
                <a:cubicBezTo>
                  <a:pt x="21153" y="2951"/>
                  <a:pt x="20661" y="1967"/>
                  <a:pt x="19811" y="1271"/>
                </a:cubicBezTo>
                <a:cubicBezTo>
                  <a:pt x="18962" y="615"/>
                  <a:pt x="17844" y="287"/>
                  <a:pt x="16726" y="451"/>
                </a:cubicBezTo>
                <a:cubicBezTo>
                  <a:pt x="12522" y="984"/>
                  <a:pt x="8184" y="1435"/>
                  <a:pt x="3935" y="1803"/>
                </a:cubicBezTo>
                <a:cubicBezTo>
                  <a:pt x="1923" y="1967"/>
                  <a:pt x="447" y="3484"/>
                  <a:pt x="447" y="5369"/>
                </a:cubicBezTo>
                <a:cubicBezTo>
                  <a:pt x="447" y="5492"/>
                  <a:pt x="358" y="5574"/>
                  <a:pt x="224" y="5574"/>
                </a:cubicBezTo>
                <a:cubicBezTo>
                  <a:pt x="89" y="5574"/>
                  <a:pt x="0" y="5492"/>
                  <a:pt x="0" y="5369"/>
                </a:cubicBezTo>
                <a:cubicBezTo>
                  <a:pt x="0" y="3320"/>
                  <a:pt x="1699" y="1598"/>
                  <a:pt x="3935" y="1394"/>
                </a:cubicBezTo>
                <a:cubicBezTo>
                  <a:pt x="8184" y="1025"/>
                  <a:pt x="12477" y="574"/>
                  <a:pt x="16681" y="41"/>
                </a:cubicBezTo>
                <a:cubicBezTo>
                  <a:pt x="17933" y="-123"/>
                  <a:pt x="19185" y="205"/>
                  <a:pt x="20124" y="984"/>
                </a:cubicBezTo>
                <a:cubicBezTo>
                  <a:pt x="21063" y="1721"/>
                  <a:pt x="21600" y="2828"/>
                  <a:pt x="21600" y="3976"/>
                </a:cubicBezTo>
                <a:lnTo>
                  <a:pt x="21600" y="17501"/>
                </a:lnTo>
                <a:cubicBezTo>
                  <a:pt x="21600" y="18649"/>
                  <a:pt x="21063" y="19756"/>
                  <a:pt x="20124" y="20493"/>
                </a:cubicBezTo>
                <a:cubicBezTo>
                  <a:pt x="19319" y="21108"/>
                  <a:pt x="18335" y="21477"/>
                  <a:pt x="17262" y="21477"/>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46A26BAD-9CDD-4DAD-88F0-A2E2B1D13BC5}"/>
              </a:ext>
            </a:extLst>
          </p:cNvPr>
          <p:cNvSpPr/>
          <p:nvPr/>
        </p:nvSpPr>
        <p:spPr>
          <a:xfrm>
            <a:off x="455485" y="1877927"/>
            <a:ext cx="2187351" cy="2164384"/>
          </a:xfrm>
          <a:custGeom>
            <a:avLst/>
            <a:gdLst/>
            <a:ahLst/>
            <a:cxnLst>
              <a:cxn ang="0">
                <a:pos x="wd2" y="hd2"/>
              </a:cxn>
              <a:cxn ang="5400000">
                <a:pos x="wd2" y="hd2"/>
              </a:cxn>
              <a:cxn ang="10800000">
                <a:pos x="wd2" y="hd2"/>
              </a:cxn>
              <a:cxn ang="16200000">
                <a:pos x="wd2" y="hd2"/>
              </a:cxn>
            </a:cxnLst>
            <a:rect l="0" t="0" r="r" b="b"/>
            <a:pathLst>
              <a:path w="21580" h="21475" extrusionOk="0">
                <a:moveTo>
                  <a:pt x="3912" y="21475"/>
                </a:moveTo>
                <a:cubicBezTo>
                  <a:pt x="2975" y="21475"/>
                  <a:pt x="2038" y="21147"/>
                  <a:pt x="1345" y="20491"/>
                </a:cubicBezTo>
                <a:cubicBezTo>
                  <a:pt x="489" y="19754"/>
                  <a:pt x="0" y="18647"/>
                  <a:pt x="0" y="17499"/>
                </a:cubicBezTo>
                <a:lnTo>
                  <a:pt x="0" y="3974"/>
                </a:lnTo>
                <a:cubicBezTo>
                  <a:pt x="0" y="2826"/>
                  <a:pt x="489" y="1719"/>
                  <a:pt x="1345" y="982"/>
                </a:cubicBezTo>
                <a:cubicBezTo>
                  <a:pt x="2201" y="244"/>
                  <a:pt x="3342" y="-125"/>
                  <a:pt x="4483" y="39"/>
                </a:cubicBezTo>
                <a:cubicBezTo>
                  <a:pt x="8314" y="572"/>
                  <a:pt x="12226" y="1023"/>
                  <a:pt x="16098" y="1391"/>
                </a:cubicBezTo>
                <a:cubicBezTo>
                  <a:pt x="18136" y="1596"/>
                  <a:pt x="19685" y="3277"/>
                  <a:pt x="19685" y="5367"/>
                </a:cubicBezTo>
                <a:lnTo>
                  <a:pt x="19685" y="8728"/>
                </a:lnTo>
                <a:lnTo>
                  <a:pt x="21519" y="10572"/>
                </a:lnTo>
                <a:cubicBezTo>
                  <a:pt x="21600" y="10654"/>
                  <a:pt x="21600" y="10777"/>
                  <a:pt x="21519" y="10859"/>
                </a:cubicBezTo>
                <a:lnTo>
                  <a:pt x="19685" y="12704"/>
                </a:lnTo>
                <a:lnTo>
                  <a:pt x="19685" y="16065"/>
                </a:lnTo>
                <a:cubicBezTo>
                  <a:pt x="19685" y="18114"/>
                  <a:pt x="18136" y="19835"/>
                  <a:pt x="16098" y="20040"/>
                </a:cubicBezTo>
                <a:cubicBezTo>
                  <a:pt x="12226" y="20409"/>
                  <a:pt x="8314" y="20860"/>
                  <a:pt x="4483" y="21393"/>
                </a:cubicBezTo>
                <a:cubicBezTo>
                  <a:pt x="4279" y="21434"/>
                  <a:pt x="4075" y="21475"/>
                  <a:pt x="3912" y="21475"/>
                </a:cubicBezTo>
                <a:close/>
                <a:moveTo>
                  <a:pt x="3912" y="408"/>
                </a:moveTo>
                <a:cubicBezTo>
                  <a:pt x="3057" y="408"/>
                  <a:pt x="2242" y="695"/>
                  <a:pt x="1589" y="1269"/>
                </a:cubicBezTo>
                <a:cubicBezTo>
                  <a:pt x="815" y="1965"/>
                  <a:pt x="367" y="2908"/>
                  <a:pt x="367" y="3974"/>
                </a:cubicBezTo>
                <a:lnTo>
                  <a:pt x="367" y="17499"/>
                </a:lnTo>
                <a:cubicBezTo>
                  <a:pt x="367" y="18524"/>
                  <a:pt x="815" y="19508"/>
                  <a:pt x="1589" y="20204"/>
                </a:cubicBezTo>
                <a:cubicBezTo>
                  <a:pt x="2364" y="20860"/>
                  <a:pt x="3383" y="21188"/>
                  <a:pt x="4402" y="21024"/>
                </a:cubicBezTo>
                <a:cubicBezTo>
                  <a:pt x="8232" y="20491"/>
                  <a:pt x="12145" y="20040"/>
                  <a:pt x="16057" y="19672"/>
                </a:cubicBezTo>
                <a:cubicBezTo>
                  <a:pt x="17891" y="19508"/>
                  <a:pt x="19236" y="17991"/>
                  <a:pt x="19236" y="16106"/>
                </a:cubicBezTo>
                <a:lnTo>
                  <a:pt x="19236" y="12663"/>
                </a:lnTo>
                <a:cubicBezTo>
                  <a:pt x="19236" y="12622"/>
                  <a:pt x="19277" y="12540"/>
                  <a:pt x="19277" y="12499"/>
                </a:cubicBezTo>
                <a:lnTo>
                  <a:pt x="21030" y="10736"/>
                </a:lnTo>
                <a:lnTo>
                  <a:pt x="19277" y="8974"/>
                </a:lnTo>
                <a:cubicBezTo>
                  <a:pt x="19236" y="8933"/>
                  <a:pt x="19236" y="8892"/>
                  <a:pt x="19236" y="8810"/>
                </a:cubicBezTo>
                <a:lnTo>
                  <a:pt x="19236" y="5367"/>
                </a:lnTo>
                <a:cubicBezTo>
                  <a:pt x="19236" y="3523"/>
                  <a:pt x="17851" y="2006"/>
                  <a:pt x="16057" y="1801"/>
                </a:cubicBezTo>
                <a:cubicBezTo>
                  <a:pt x="12186" y="1432"/>
                  <a:pt x="8273" y="982"/>
                  <a:pt x="4402" y="449"/>
                </a:cubicBezTo>
                <a:cubicBezTo>
                  <a:pt x="4238" y="408"/>
                  <a:pt x="4075" y="408"/>
                  <a:pt x="3912" y="408"/>
                </a:cubicBezTo>
                <a:close/>
              </a:path>
            </a:pathLst>
          </a:custGeom>
          <a:solidFill>
            <a:schemeClr val="tx2"/>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DEAC9EF6-9C12-4C62-AC0D-99A98302627E}"/>
              </a:ext>
            </a:extLst>
          </p:cNvPr>
          <p:cNvSpPr/>
          <p:nvPr/>
        </p:nvSpPr>
        <p:spPr>
          <a:xfrm>
            <a:off x="4627768" y="2084477"/>
            <a:ext cx="2187351" cy="1760853"/>
          </a:xfrm>
          <a:custGeom>
            <a:avLst/>
            <a:gdLst/>
            <a:ahLst/>
            <a:cxnLst>
              <a:cxn ang="0">
                <a:pos x="wd2" y="hd2"/>
              </a:cxn>
              <a:cxn ang="5400000">
                <a:pos x="wd2" y="hd2"/>
              </a:cxn>
              <a:cxn ang="10800000">
                <a:pos x="wd2" y="hd2"/>
              </a:cxn>
              <a:cxn ang="16200000">
                <a:pos x="wd2" y="hd2"/>
              </a:cxn>
            </a:cxnLst>
            <a:rect l="0" t="0" r="r" b="b"/>
            <a:pathLst>
              <a:path w="21580" h="21512" extrusionOk="0">
                <a:moveTo>
                  <a:pt x="15731" y="21512"/>
                </a:moveTo>
                <a:cubicBezTo>
                  <a:pt x="15650" y="21512"/>
                  <a:pt x="15568" y="21512"/>
                  <a:pt x="15487" y="21512"/>
                </a:cubicBezTo>
                <a:cubicBezTo>
                  <a:pt x="11615" y="21209"/>
                  <a:pt x="7743" y="21007"/>
                  <a:pt x="3872" y="20957"/>
                </a:cubicBezTo>
                <a:cubicBezTo>
                  <a:pt x="1752" y="20906"/>
                  <a:pt x="0" y="18736"/>
                  <a:pt x="0" y="16062"/>
                </a:cubicBezTo>
                <a:cubicBezTo>
                  <a:pt x="0" y="15910"/>
                  <a:pt x="81" y="15809"/>
                  <a:pt x="204" y="15809"/>
                </a:cubicBezTo>
                <a:cubicBezTo>
                  <a:pt x="326" y="15809"/>
                  <a:pt x="408" y="15910"/>
                  <a:pt x="408" y="16062"/>
                </a:cubicBezTo>
                <a:cubicBezTo>
                  <a:pt x="408" y="18434"/>
                  <a:pt x="1956" y="20402"/>
                  <a:pt x="3872" y="20452"/>
                </a:cubicBezTo>
                <a:cubicBezTo>
                  <a:pt x="7743" y="20503"/>
                  <a:pt x="11656" y="20705"/>
                  <a:pt x="15528" y="21007"/>
                </a:cubicBezTo>
                <a:cubicBezTo>
                  <a:pt x="16506" y="21058"/>
                  <a:pt x="17443" y="20654"/>
                  <a:pt x="18177" y="19847"/>
                </a:cubicBezTo>
                <a:cubicBezTo>
                  <a:pt x="18910" y="18989"/>
                  <a:pt x="19277" y="17878"/>
                  <a:pt x="19277" y="16667"/>
                </a:cubicBezTo>
                <a:lnTo>
                  <a:pt x="19277" y="13134"/>
                </a:lnTo>
                <a:cubicBezTo>
                  <a:pt x="19277" y="13084"/>
                  <a:pt x="19318" y="12983"/>
                  <a:pt x="19318" y="12933"/>
                </a:cubicBezTo>
                <a:lnTo>
                  <a:pt x="21070" y="10762"/>
                </a:lnTo>
                <a:lnTo>
                  <a:pt x="19318" y="8592"/>
                </a:lnTo>
                <a:cubicBezTo>
                  <a:pt x="19277" y="8542"/>
                  <a:pt x="19277" y="8491"/>
                  <a:pt x="19277" y="8390"/>
                </a:cubicBezTo>
                <a:lnTo>
                  <a:pt x="19277" y="4858"/>
                </a:lnTo>
                <a:cubicBezTo>
                  <a:pt x="19277" y="3647"/>
                  <a:pt x="18869" y="2486"/>
                  <a:pt x="18177" y="1678"/>
                </a:cubicBezTo>
                <a:cubicBezTo>
                  <a:pt x="17443" y="820"/>
                  <a:pt x="16506" y="417"/>
                  <a:pt x="15528" y="518"/>
                </a:cubicBezTo>
                <a:cubicBezTo>
                  <a:pt x="11656" y="820"/>
                  <a:pt x="7743" y="1022"/>
                  <a:pt x="3872" y="1073"/>
                </a:cubicBezTo>
                <a:cubicBezTo>
                  <a:pt x="1956" y="1123"/>
                  <a:pt x="408" y="3091"/>
                  <a:pt x="408" y="5463"/>
                </a:cubicBezTo>
                <a:cubicBezTo>
                  <a:pt x="408" y="5615"/>
                  <a:pt x="326" y="5716"/>
                  <a:pt x="204" y="5716"/>
                </a:cubicBezTo>
                <a:cubicBezTo>
                  <a:pt x="81" y="5716"/>
                  <a:pt x="0" y="5615"/>
                  <a:pt x="0" y="5463"/>
                </a:cubicBezTo>
                <a:cubicBezTo>
                  <a:pt x="0" y="2789"/>
                  <a:pt x="1752" y="618"/>
                  <a:pt x="3872" y="568"/>
                </a:cubicBezTo>
                <a:cubicBezTo>
                  <a:pt x="7743" y="518"/>
                  <a:pt x="11656" y="316"/>
                  <a:pt x="15487" y="13"/>
                </a:cubicBezTo>
                <a:cubicBezTo>
                  <a:pt x="16587" y="-88"/>
                  <a:pt x="17606" y="417"/>
                  <a:pt x="18421" y="1325"/>
                </a:cubicBezTo>
                <a:cubicBezTo>
                  <a:pt x="19236" y="2284"/>
                  <a:pt x="19685" y="3546"/>
                  <a:pt x="19685" y="4908"/>
                </a:cubicBezTo>
                <a:lnTo>
                  <a:pt x="19685" y="8340"/>
                </a:lnTo>
                <a:lnTo>
                  <a:pt x="21519" y="10611"/>
                </a:lnTo>
                <a:cubicBezTo>
                  <a:pt x="21600" y="10712"/>
                  <a:pt x="21600" y="10863"/>
                  <a:pt x="21519" y="10964"/>
                </a:cubicBezTo>
                <a:lnTo>
                  <a:pt x="19685" y="13235"/>
                </a:lnTo>
                <a:lnTo>
                  <a:pt x="19685" y="16667"/>
                </a:lnTo>
                <a:cubicBezTo>
                  <a:pt x="19685" y="18030"/>
                  <a:pt x="19236" y="19291"/>
                  <a:pt x="18421" y="20250"/>
                </a:cubicBezTo>
                <a:cubicBezTo>
                  <a:pt x="17688" y="21058"/>
                  <a:pt x="16750" y="21512"/>
                  <a:pt x="15731" y="21512"/>
                </a:cubicBezTo>
                <a:close/>
              </a:path>
            </a:pathLst>
          </a:custGeom>
          <a:solidFill>
            <a:schemeClr val="accent3"/>
          </a:solidFill>
          <a:ln w="12700">
            <a:miter lim="400000"/>
          </a:ln>
        </p:spPr>
        <p:txBody>
          <a:bodyPr lIns="28575" tIns="28575" rIns="28575" bIns="28575" anchor="ctr"/>
          <a:lstStyle/>
          <a:p>
            <a:pPr>
              <a:defRPr sz="3000">
                <a:solidFill>
                  <a:srgbClr val="FFFFFF"/>
                </a:solidFill>
              </a:defRPr>
            </a:pPr>
            <a:endParaRPr sz="2250" dirty="0"/>
          </a:p>
        </p:txBody>
      </p:sp>
      <p:grpSp>
        <p:nvGrpSpPr>
          <p:cNvPr id="7" name="Group 6">
            <a:extLst>
              <a:ext uri="{FF2B5EF4-FFF2-40B4-BE49-F238E27FC236}">
                <a16:creationId xmlns:a16="http://schemas.microsoft.com/office/drawing/2014/main" id="{6A94DD0F-C299-4AF3-87D6-125F1BA33217}"/>
              </a:ext>
            </a:extLst>
          </p:cNvPr>
          <p:cNvGrpSpPr/>
          <p:nvPr/>
        </p:nvGrpSpPr>
        <p:grpSpPr>
          <a:xfrm>
            <a:off x="3000109" y="2842610"/>
            <a:ext cx="1284692" cy="895400"/>
            <a:chOff x="332936" y="2689322"/>
            <a:chExt cx="2975111" cy="1074708"/>
          </a:xfrm>
        </p:grpSpPr>
        <p:sp>
          <p:nvSpPr>
            <p:cNvPr id="8" name="TextBox 7">
              <a:extLst>
                <a:ext uri="{FF2B5EF4-FFF2-40B4-BE49-F238E27FC236}">
                  <a16:creationId xmlns:a16="http://schemas.microsoft.com/office/drawing/2014/main" id="{135091B1-E489-4E34-9946-D60F9D4DD3B1}"/>
                </a:ext>
              </a:extLst>
            </p:cNvPr>
            <p:cNvSpPr txBox="1"/>
            <p:nvPr/>
          </p:nvSpPr>
          <p:spPr>
            <a:xfrm>
              <a:off x="332936" y="2689322"/>
              <a:ext cx="2926080" cy="400109"/>
            </a:xfrm>
            <a:prstGeom prst="rect">
              <a:avLst/>
            </a:prstGeom>
            <a:noFill/>
          </p:spPr>
          <p:txBody>
            <a:bodyPr wrap="square" lIns="0" rIns="0" rtlCol="0" anchor="b">
              <a:spAutoFit/>
            </a:bodyPr>
            <a:lstStyle/>
            <a:p>
              <a:r>
                <a:rPr lang="en-US" sz="1350" b="1" noProof="1"/>
                <a:t>Lorem Ipsum</a:t>
              </a:r>
            </a:p>
          </p:txBody>
        </p:sp>
        <p:sp>
          <p:nvSpPr>
            <p:cNvPr id="9" name="TextBox 8">
              <a:extLst>
                <a:ext uri="{FF2B5EF4-FFF2-40B4-BE49-F238E27FC236}">
                  <a16:creationId xmlns:a16="http://schemas.microsoft.com/office/drawing/2014/main" id="{497AEA30-44AC-4245-B4A0-521BF954A478}"/>
                </a:ext>
              </a:extLst>
            </p:cNvPr>
            <p:cNvSpPr txBox="1"/>
            <p:nvPr/>
          </p:nvSpPr>
          <p:spPr>
            <a:xfrm>
              <a:off x="332936" y="3086922"/>
              <a:ext cx="2975111" cy="677108"/>
            </a:xfrm>
            <a:prstGeom prst="rect">
              <a:avLst/>
            </a:prstGeom>
            <a:noFill/>
          </p:spPr>
          <p:txBody>
            <a:bodyPr wrap="square" lIns="0" rIns="0" rtlCol="0" anchor="t">
              <a:spAutoFit/>
            </a:bodyPr>
            <a:lstStyle/>
            <a:p>
              <a:r>
                <a:rPr lang="en-US" sz="900" noProof="1">
                  <a:solidFill>
                    <a:schemeClr val="tx1">
                      <a:lumMod val="65000"/>
                      <a:lumOff val="35000"/>
                    </a:schemeClr>
                  </a:solidFill>
                </a:rPr>
                <a:t>Lorem ipsum dolor sit amet, nibh est. A magna maecenas, quam. </a:t>
              </a:r>
            </a:p>
          </p:txBody>
        </p:sp>
      </p:grpSp>
      <p:grpSp>
        <p:nvGrpSpPr>
          <p:cNvPr id="10" name="Group 9">
            <a:extLst>
              <a:ext uri="{FF2B5EF4-FFF2-40B4-BE49-F238E27FC236}">
                <a16:creationId xmlns:a16="http://schemas.microsoft.com/office/drawing/2014/main" id="{690921A2-7B0C-44B7-A973-58CC0FE28224}"/>
              </a:ext>
            </a:extLst>
          </p:cNvPr>
          <p:cNvGrpSpPr/>
          <p:nvPr/>
        </p:nvGrpSpPr>
        <p:grpSpPr>
          <a:xfrm>
            <a:off x="5016740" y="2842610"/>
            <a:ext cx="1284692" cy="895400"/>
            <a:chOff x="332936" y="2689322"/>
            <a:chExt cx="2975111" cy="1074708"/>
          </a:xfrm>
        </p:grpSpPr>
        <p:sp>
          <p:nvSpPr>
            <p:cNvPr id="11" name="TextBox 10">
              <a:extLst>
                <a:ext uri="{FF2B5EF4-FFF2-40B4-BE49-F238E27FC236}">
                  <a16:creationId xmlns:a16="http://schemas.microsoft.com/office/drawing/2014/main" id="{5529E755-CD1A-4742-B8C5-6561094CF812}"/>
                </a:ext>
              </a:extLst>
            </p:cNvPr>
            <p:cNvSpPr txBox="1"/>
            <p:nvPr/>
          </p:nvSpPr>
          <p:spPr>
            <a:xfrm>
              <a:off x="332936" y="2689322"/>
              <a:ext cx="2926080" cy="400109"/>
            </a:xfrm>
            <a:prstGeom prst="rect">
              <a:avLst/>
            </a:prstGeom>
            <a:noFill/>
          </p:spPr>
          <p:txBody>
            <a:bodyPr wrap="square" lIns="0" rIns="0" rtlCol="0" anchor="b">
              <a:spAutoFit/>
            </a:bodyPr>
            <a:lstStyle/>
            <a:p>
              <a:r>
                <a:rPr lang="en-US" sz="1350" b="1" noProof="1"/>
                <a:t>Lorem Ipsum</a:t>
              </a:r>
            </a:p>
          </p:txBody>
        </p:sp>
        <p:sp>
          <p:nvSpPr>
            <p:cNvPr id="12" name="TextBox 11">
              <a:extLst>
                <a:ext uri="{FF2B5EF4-FFF2-40B4-BE49-F238E27FC236}">
                  <a16:creationId xmlns:a16="http://schemas.microsoft.com/office/drawing/2014/main" id="{F19B01A4-3380-4CFD-8050-D362C0049A27}"/>
                </a:ext>
              </a:extLst>
            </p:cNvPr>
            <p:cNvSpPr txBox="1"/>
            <p:nvPr/>
          </p:nvSpPr>
          <p:spPr>
            <a:xfrm>
              <a:off x="332936" y="3086922"/>
              <a:ext cx="2975111" cy="677108"/>
            </a:xfrm>
            <a:prstGeom prst="rect">
              <a:avLst/>
            </a:prstGeom>
            <a:noFill/>
          </p:spPr>
          <p:txBody>
            <a:bodyPr wrap="square" lIns="0" rIns="0" rtlCol="0" anchor="t">
              <a:spAutoFit/>
            </a:bodyPr>
            <a:lstStyle/>
            <a:p>
              <a:r>
                <a:rPr lang="en-US" sz="900" noProof="1">
                  <a:solidFill>
                    <a:schemeClr val="tx1">
                      <a:lumMod val="65000"/>
                      <a:lumOff val="35000"/>
                    </a:schemeClr>
                  </a:solidFill>
                </a:rPr>
                <a:t>Lorem ipsum dolor sit amet, nibh est. A magna maecenas, quam. </a:t>
              </a:r>
            </a:p>
          </p:txBody>
        </p:sp>
      </p:grpSp>
      <p:grpSp>
        <p:nvGrpSpPr>
          <p:cNvPr id="13" name="Group 12">
            <a:extLst>
              <a:ext uri="{FF2B5EF4-FFF2-40B4-BE49-F238E27FC236}">
                <a16:creationId xmlns:a16="http://schemas.microsoft.com/office/drawing/2014/main" id="{772163E9-58F4-443A-9431-9CD1DD386114}"/>
              </a:ext>
            </a:extLst>
          </p:cNvPr>
          <p:cNvGrpSpPr/>
          <p:nvPr/>
        </p:nvGrpSpPr>
        <p:grpSpPr>
          <a:xfrm>
            <a:off x="7096111" y="2842610"/>
            <a:ext cx="1284692" cy="895400"/>
            <a:chOff x="332936" y="2689322"/>
            <a:chExt cx="2975111" cy="1074708"/>
          </a:xfrm>
        </p:grpSpPr>
        <p:sp>
          <p:nvSpPr>
            <p:cNvPr id="14" name="TextBox 13">
              <a:extLst>
                <a:ext uri="{FF2B5EF4-FFF2-40B4-BE49-F238E27FC236}">
                  <a16:creationId xmlns:a16="http://schemas.microsoft.com/office/drawing/2014/main" id="{630CDEFC-4678-4745-B982-9C94DF4A7C65}"/>
                </a:ext>
              </a:extLst>
            </p:cNvPr>
            <p:cNvSpPr txBox="1"/>
            <p:nvPr/>
          </p:nvSpPr>
          <p:spPr>
            <a:xfrm>
              <a:off x="332936" y="2689322"/>
              <a:ext cx="2926080" cy="400109"/>
            </a:xfrm>
            <a:prstGeom prst="rect">
              <a:avLst/>
            </a:prstGeom>
            <a:noFill/>
          </p:spPr>
          <p:txBody>
            <a:bodyPr wrap="square" lIns="0" rIns="0" rtlCol="0" anchor="b">
              <a:spAutoFit/>
            </a:bodyPr>
            <a:lstStyle/>
            <a:p>
              <a:r>
                <a:rPr lang="en-US" sz="1350" b="1" noProof="1"/>
                <a:t>Lorem Ipsum</a:t>
              </a:r>
            </a:p>
          </p:txBody>
        </p:sp>
        <p:sp>
          <p:nvSpPr>
            <p:cNvPr id="15" name="TextBox 14">
              <a:extLst>
                <a:ext uri="{FF2B5EF4-FFF2-40B4-BE49-F238E27FC236}">
                  <a16:creationId xmlns:a16="http://schemas.microsoft.com/office/drawing/2014/main" id="{AADBEB7F-BEFE-4184-8318-C90926C5DD59}"/>
                </a:ext>
              </a:extLst>
            </p:cNvPr>
            <p:cNvSpPr txBox="1"/>
            <p:nvPr/>
          </p:nvSpPr>
          <p:spPr>
            <a:xfrm>
              <a:off x="332936" y="3086922"/>
              <a:ext cx="2975111" cy="677108"/>
            </a:xfrm>
            <a:prstGeom prst="rect">
              <a:avLst/>
            </a:prstGeom>
            <a:noFill/>
          </p:spPr>
          <p:txBody>
            <a:bodyPr wrap="square" lIns="0" rIns="0" rtlCol="0" anchor="t">
              <a:spAutoFit/>
            </a:bodyPr>
            <a:lstStyle/>
            <a:p>
              <a:r>
                <a:rPr lang="en-US" sz="900" noProof="1">
                  <a:solidFill>
                    <a:schemeClr val="tx1">
                      <a:lumMod val="65000"/>
                      <a:lumOff val="35000"/>
                    </a:schemeClr>
                  </a:solidFill>
                </a:rPr>
                <a:t>Lorem ipsum dolor sit amet, nibh est. A magna maecenas, quam. </a:t>
              </a:r>
            </a:p>
          </p:txBody>
        </p:sp>
      </p:grpSp>
      <p:grpSp>
        <p:nvGrpSpPr>
          <p:cNvPr id="16" name="Group 15">
            <a:extLst>
              <a:ext uri="{FF2B5EF4-FFF2-40B4-BE49-F238E27FC236}">
                <a16:creationId xmlns:a16="http://schemas.microsoft.com/office/drawing/2014/main" id="{DFF90D4B-BF1D-488C-B78A-D493680CFDB9}"/>
              </a:ext>
            </a:extLst>
          </p:cNvPr>
          <p:cNvGrpSpPr/>
          <p:nvPr/>
        </p:nvGrpSpPr>
        <p:grpSpPr>
          <a:xfrm>
            <a:off x="804221" y="2842610"/>
            <a:ext cx="1284692" cy="895400"/>
            <a:chOff x="332936" y="2689322"/>
            <a:chExt cx="2975111" cy="1074708"/>
          </a:xfrm>
        </p:grpSpPr>
        <p:sp>
          <p:nvSpPr>
            <p:cNvPr id="17" name="TextBox 16">
              <a:extLst>
                <a:ext uri="{FF2B5EF4-FFF2-40B4-BE49-F238E27FC236}">
                  <a16:creationId xmlns:a16="http://schemas.microsoft.com/office/drawing/2014/main" id="{F26E3849-37DA-4701-AC1D-1BA434F97B11}"/>
                </a:ext>
              </a:extLst>
            </p:cNvPr>
            <p:cNvSpPr txBox="1"/>
            <p:nvPr/>
          </p:nvSpPr>
          <p:spPr>
            <a:xfrm>
              <a:off x="332936" y="2689322"/>
              <a:ext cx="2926080" cy="400109"/>
            </a:xfrm>
            <a:prstGeom prst="rect">
              <a:avLst/>
            </a:prstGeom>
            <a:noFill/>
          </p:spPr>
          <p:txBody>
            <a:bodyPr wrap="square" lIns="0" rIns="0" rtlCol="0" anchor="b">
              <a:spAutoFit/>
            </a:bodyPr>
            <a:lstStyle/>
            <a:p>
              <a:r>
                <a:rPr lang="en-US" sz="1350" b="1" noProof="1"/>
                <a:t>Lorem Ipsum</a:t>
              </a:r>
            </a:p>
          </p:txBody>
        </p:sp>
        <p:sp>
          <p:nvSpPr>
            <p:cNvPr id="18" name="TextBox 17">
              <a:extLst>
                <a:ext uri="{FF2B5EF4-FFF2-40B4-BE49-F238E27FC236}">
                  <a16:creationId xmlns:a16="http://schemas.microsoft.com/office/drawing/2014/main" id="{44976A19-2DD8-40CF-8523-FCB7E98AD0BB}"/>
                </a:ext>
              </a:extLst>
            </p:cNvPr>
            <p:cNvSpPr txBox="1"/>
            <p:nvPr/>
          </p:nvSpPr>
          <p:spPr>
            <a:xfrm>
              <a:off x="332936" y="3086922"/>
              <a:ext cx="2975111" cy="677108"/>
            </a:xfrm>
            <a:prstGeom prst="rect">
              <a:avLst/>
            </a:prstGeom>
            <a:noFill/>
          </p:spPr>
          <p:txBody>
            <a:bodyPr wrap="square" lIns="0" rIns="0" rtlCol="0" anchor="t">
              <a:spAutoFit/>
            </a:bodyPr>
            <a:lstStyle/>
            <a:p>
              <a:r>
                <a:rPr lang="en-US" sz="900" noProof="1">
                  <a:solidFill>
                    <a:schemeClr val="tx1">
                      <a:lumMod val="65000"/>
                      <a:lumOff val="35000"/>
                    </a:schemeClr>
                  </a:solidFill>
                </a:rPr>
                <a:t>Lorem ipsum dolor sit amet, nibh est. A magna maecenas, quam. </a:t>
              </a:r>
            </a:p>
          </p:txBody>
        </p:sp>
      </p:grpSp>
      <p:pic>
        <p:nvPicPr>
          <p:cNvPr id="19" name="Graphic 18" descr="Bar graph with upward trend">
            <a:extLst>
              <a:ext uri="{FF2B5EF4-FFF2-40B4-BE49-F238E27FC236}">
                <a16:creationId xmlns:a16="http://schemas.microsoft.com/office/drawing/2014/main" id="{172B48A1-1ADC-456C-9BD0-01AB75AE99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16631" y="2251480"/>
            <a:ext cx="657745" cy="657745"/>
          </a:xfrm>
          <a:prstGeom prst="rect">
            <a:avLst/>
          </a:prstGeom>
        </p:spPr>
      </p:pic>
      <p:pic>
        <p:nvPicPr>
          <p:cNvPr id="20" name="Graphic 19" descr="Brainstorm">
            <a:extLst>
              <a:ext uri="{FF2B5EF4-FFF2-40B4-BE49-F238E27FC236}">
                <a16:creationId xmlns:a16="http://schemas.microsoft.com/office/drawing/2014/main" id="{9171E888-B570-4AF2-AB9A-672FF4BAAE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1997" y="2151257"/>
            <a:ext cx="657745" cy="657745"/>
          </a:xfrm>
          <a:prstGeom prst="rect">
            <a:avLst/>
          </a:prstGeom>
        </p:spPr>
      </p:pic>
      <p:pic>
        <p:nvPicPr>
          <p:cNvPr id="21" name="Graphic 20" descr="Bullseye">
            <a:extLst>
              <a:ext uri="{FF2B5EF4-FFF2-40B4-BE49-F238E27FC236}">
                <a16:creationId xmlns:a16="http://schemas.microsoft.com/office/drawing/2014/main" id="{35F3F9C3-4322-4D72-83AA-96D76345BDC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55739" y="2227171"/>
            <a:ext cx="657745" cy="657745"/>
          </a:xfrm>
          <a:prstGeom prst="rect">
            <a:avLst/>
          </a:prstGeom>
        </p:spPr>
      </p:pic>
      <p:pic>
        <p:nvPicPr>
          <p:cNvPr id="22" name="Graphic 21" descr="Database">
            <a:extLst>
              <a:ext uri="{FF2B5EF4-FFF2-40B4-BE49-F238E27FC236}">
                <a16:creationId xmlns:a16="http://schemas.microsoft.com/office/drawing/2014/main" id="{94E65A8F-CC5D-46A8-9682-D0CBFD40381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26114" y="2180896"/>
            <a:ext cx="657745" cy="657745"/>
          </a:xfrm>
          <a:prstGeom prst="rect">
            <a:avLst/>
          </a:prstGeom>
        </p:spPr>
      </p:pic>
      <p:sp>
        <p:nvSpPr>
          <p:cNvPr id="28" name="Freeform: Shape 27">
            <a:extLst>
              <a:ext uri="{FF2B5EF4-FFF2-40B4-BE49-F238E27FC236}">
                <a16:creationId xmlns:a16="http://schemas.microsoft.com/office/drawing/2014/main" id="{ED05232C-799A-4888-A4C6-1FDF6EF2C81A}"/>
              </a:ext>
            </a:extLst>
          </p:cNvPr>
          <p:cNvSpPr/>
          <p:nvPr/>
        </p:nvSpPr>
        <p:spPr>
          <a:xfrm flipH="1">
            <a:off x="2562281" y="2084505"/>
            <a:ext cx="2187325" cy="1769074"/>
          </a:xfrm>
          <a:custGeom>
            <a:avLst/>
            <a:gdLst>
              <a:gd name="connsiteX0" fmla="*/ 2114626 w 2625346"/>
              <a:gd name="connsiteY0" fmla="*/ 1251 h 2123339"/>
              <a:gd name="connsiteX1" fmla="*/ 701570 w 2625346"/>
              <a:gd name="connsiteY1" fmla="*/ 55791 h 2123339"/>
              <a:gd name="connsiteX2" fmla="*/ 230511 w 2625346"/>
              <a:gd name="connsiteY2" fmla="*/ 536729 h 2123339"/>
              <a:gd name="connsiteX3" fmla="*/ 230511 w 2625346"/>
              <a:gd name="connsiteY3" fmla="*/ 819342 h 2123339"/>
              <a:gd name="connsiteX4" fmla="*/ 7390 w 2625346"/>
              <a:gd name="connsiteY4" fmla="*/ 1042458 h 2123339"/>
              <a:gd name="connsiteX5" fmla="*/ 7390 w 2625346"/>
              <a:gd name="connsiteY5" fmla="*/ 1077164 h 2123339"/>
              <a:gd name="connsiteX6" fmla="*/ 230511 w 2625346"/>
              <a:gd name="connsiteY6" fmla="*/ 1300280 h 2123339"/>
              <a:gd name="connsiteX7" fmla="*/ 230511 w 2625346"/>
              <a:gd name="connsiteY7" fmla="*/ 1582845 h 2123339"/>
              <a:gd name="connsiteX8" fmla="*/ 230511 w 2625346"/>
              <a:gd name="connsiteY8" fmla="*/ 1582893 h 2123339"/>
              <a:gd name="connsiteX9" fmla="*/ 230511 w 2625346"/>
              <a:gd name="connsiteY9" fmla="*/ 1582894 h 2123339"/>
              <a:gd name="connsiteX10" fmla="*/ 230512 w 2625346"/>
              <a:gd name="connsiteY10" fmla="*/ 1582897 h 2123339"/>
              <a:gd name="connsiteX11" fmla="*/ 235995 w 2625346"/>
              <a:gd name="connsiteY11" fmla="*/ 1655362 h 2123339"/>
              <a:gd name="connsiteX12" fmla="*/ 239234 w 2625346"/>
              <a:gd name="connsiteY12" fmla="*/ 1669436 h 2123339"/>
              <a:gd name="connsiteX13" fmla="*/ 240179 w 2625346"/>
              <a:gd name="connsiteY13" fmla="*/ 1678803 h 2123339"/>
              <a:gd name="connsiteX14" fmla="*/ 244898 w 2625346"/>
              <a:gd name="connsiteY14" fmla="*/ 1694042 h 2123339"/>
              <a:gd name="connsiteX15" fmla="*/ 251892 w 2625346"/>
              <a:gd name="connsiteY15" fmla="*/ 1724432 h 2123339"/>
              <a:gd name="connsiteX16" fmla="*/ 263328 w 2625346"/>
              <a:gd name="connsiteY16" fmla="*/ 1753563 h 2123339"/>
              <a:gd name="connsiteX17" fmla="*/ 267862 w 2625346"/>
              <a:gd name="connsiteY17" fmla="*/ 1768204 h 2123339"/>
              <a:gd name="connsiteX18" fmla="*/ 272321 w 2625346"/>
              <a:gd name="connsiteY18" fmla="*/ 1776468 h 2123339"/>
              <a:gd name="connsiteX19" fmla="*/ 277366 w 2625346"/>
              <a:gd name="connsiteY19" fmla="*/ 1789319 h 2123339"/>
              <a:gd name="connsiteX20" fmla="*/ 311575 w 2625346"/>
              <a:gd name="connsiteY20" fmla="*/ 1849220 h 2123339"/>
              <a:gd name="connsiteX21" fmla="*/ 311584 w 2625346"/>
              <a:gd name="connsiteY21" fmla="*/ 1849239 h 2123339"/>
              <a:gd name="connsiteX22" fmla="*/ 701570 w 2625346"/>
              <a:gd name="connsiteY22" fmla="*/ 2063832 h 2123339"/>
              <a:gd name="connsiteX23" fmla="*/ 2114626 w 2625346"/>
              <a:gd name="connsiteY23" fmla="*/ 2118372 h 2123339"/>
              <a:gd name="connsiteX24" fmla="*/ 2142406 w 2625346"/>
              <a:gd name="connsiteY24" fmla="*/ 2123339 h 2123339"/>
              <a:gd name="connsiteX25" fmla="*/ 2469666 w 2625346"/>
              <a:gd name="connsiteY25" fmla="*/ 1999353 h 2123339"/>
              <a:gd name="connsiteX26" fmla="*/ 2623441 w 2625346"/>
              <a:gd name="connsiteY26" fmla="*/ 1647337 h 2123339"/>
              <a:gd name="connsiteX27" fmla="*/ 2623441 w 2625346"/>
              <a:gd name="connsiteY27" fmla="*/ 1647272 h 2123339"/>
              <a:gd name="connsiteX28" fmla="*/ 2618548 w 2625346"/>
              <a:gd name="connsiteY28" fmla="*/ 1634335 h 2123339"/>
              <a:gd name="connsiteX29" fmla="*/ 2600528 w 2625346"/>
              <a:gd name="connsiteY29" fmla="*/ 1627517 h 2123339"/>
              <a:gd name="connsiteX30" fmla="*/ 2575709 w 2625346"/>
              <a:gd name="connsiteY30" fmla="*/ 1652308 h 2123339"/>
              <a:gd name="connsiteX31" fmla="*/ 2441886 w 2625346"/>
              <a:gd name="connsiteY31" fmla="*/ 1964670 h 2123339"/>
              <a:gd name="connsiteX32" fmla="*/ 2119614 w 2625346"/>
              <a:gd name="connsiteY32" fmla="*/ 2078707 h 2123339"/>
              <a:gd name="connsiteX33" fmla="*/ 701570 w 2625346"/>
              <a:gd name="connsiteY33" fmla="*/ 2024167 h 2123339"/>
              <a:gd name="connsiteX34" fmla="*/ 376306 w 2625346"/>
              <a:gd name="connsiteY34" fmla="*/ 1863433 h 2123339"/>
              <a:gd name="connsiteX35" fmla="*/ 313237 w 2625346"/>
              <a:gd name="connsiteY35" fmla="*/ 1757832 h 2123339"/>
              <a:gd name="connsiteX36" fmla="*/ 313232 w 2625346"/>
              <a:gd name="connsiteY36" fmla="*/ 1757822 h 2123339"/>
              <a:gd name="connsiteX37" fmla="*/ 280147 w 2625346"/>
              <a:gd name="connsiteY37" fmla="*/ 1592810 h 2123339"/>
              <a:gd name="connsiteX38" fmla="*/ 280147 w 2625346"/>
              <a:gd name="connsiteY38" fmla="*/ 1300280 h 2123339"/>
              <a:gd name="connsiteX39" fmla="*/ 275159 w 2625346"/>
              <a:gd name="connsiteY39" fmla="*/ 1280448 h 2123339"/>
              <a:gd name="connsiteX40" fmla="*/ 62014 w 2625346"/>
              <a:gd name="connsiteY40" fmla="*/ 1067248 h 2123339"/>
              <a:gd name="connsiteX41" fmla="*/ 275159 w 2625346"/>
              <a:gd name="connsiteY41" fmla="*/ 854049 h 2123339"/>
              <a:gd name="connsiteX42" fmla="*/ 280147 w 2625346"/>
              <a:gd name="connsiteY42" fmla="*/ 834216 h 2123339"/>
              <a:gd name="connsiteX43" fmla="*/ 280147 w 2625346"/>
              <a:gd name="connsiteY43" fmla="*/ 541687 h 2123339"/>
              <a:gd name="connsiteX44" fmla="*/ 701570 w 2625346"/>
              <a:gd name="connsiteY44" fmla="*/ 110330 h 2123339"/>
              <a:gd name="connsiteX45" fmla="*/ 2119614 w 2625346"/>
              <a:gd name="connsiteY45" fmla="*/ 55791 h 2123339"/>
              <a:gd name="connsiteX46" fmla="*/ 2441886 w 2625346"/>
              <a:gd name="connsiteY46" fmla="*/ 169828 h 2123339"/>
              <a:gd name="connsiteX47" fmla="*/ 2575709 w 2625346"/>
              <a:gd name="connsiteY47" fmla="*/ 482189 h 2123339"/>
              <a:gd name="connsiteX48" fmla="*/ 2600528 w 2625346"/>
              <a:gd name="connsiteY48" fmla="*/ 506980 h 2123339"/>
              <a:gd name="connsiteX49" fmla="*/ 2625346 w 2625346"/>
              <a:gd name="connsiteY49" fmla="*/ 482189 h 2123339"/>
              <a:gd name="connsiteX50" fmla="*/ 2471692 w 2625346"/>
              <a:gd name="connsiteY50" fmla="*/ 130162 h 2123339"/>
              <a:gd name="connsiteX51" fmla="*/ 2114626 w 2625346"/>
              <a:gd name="connsiteY51" fmla="*/ 1251 h 2123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625346" h="2123339">
                <a:moveTo>
                  <a:pt x="2114626" y="1251"/>
                </a:moveTo>
                <a:cubicBezTo>
                  <a:pt x="1643688" y="31000"/>
                  <a:pt x="1172629" y="50832"/>
                  <a:pt x="701570" y="55791"/>
                </a:cubicBezTo>
                <a:cubicBezTo>
                  <a:pt x="443777" y="60749"/>
                  <a:pt x="230511" y="273948"/>
                  <a:pt x="230511" y="536729"/>
                </a:cubicBezTo>
                <a:lnTo>
                  <a:pt x="230511" y="819342"/>
                </a:lnTo>
                <a:lnTo>
                  <a:pt x="7390" y="1042458"/>
                </a:lnTo>
                <a:cubicBezTo>
                  <a:pt x="-2464" y="1052374"/>
                  <a:pt x="-2464" y="1067248"/>
                  <a:pt x="7390" y="1077164"/>
                </a:cubicBezTo>
                <a:lnTo>
                  <a:pt x="230511" y="1300280"/>
                </a:lnTo>
                <a:lnTo>
                  <a:pt x="230511" y="1582845"/>
                </a:lnTo>
                <a:lnTo>
                  <a:pt x="230511" y="1582893"/>
                </a:lnTo>
                <a:lnTo>
                  <a:pt x="230511" y="1582894"/>
                </a:lnTo>
                <a:lnTo>
                  <a:pt x="230512" y="1582897"/>
                </a:lnTo>
                <a:lnTo>
                  <a:pt x="235995" y="1655362"/>
                </a:lnTo>
                <a:lnTo>
                  <a:pt x="239234" y="1669436"/>
                </a:lnTo>
                <a:lnTo>
                  <a:pt x="240179" y="1678803"/>
                </a:lnTo>
                <a:lnTo>
                  <a:pt x="244898" y="1694042"/>
                </a:lnTo>
                <a:lnTo>
                  <a:pt x="251892" y="1724432"/>
                </a:lnTo>
                <a:lnTo>
                  <a:pt x="263328" y="1753563"/>
                </a:lnTo>
                <a:lnTo>
                  <a:pt x="267862" y="1768204"/>
                </a:lnTo>
                <a:lnTo>
                  <a:pt x="272321" y="1776468"/>
                </a:lnTo>
                <a:lnTo>
                  <a:pt x="277366" y="1789319"/>
                </a:lnTo>
                <a:lnTo>
                  <a:pt x="311575" y="1849220"/>
                </a:lnTo>
                <a:lnTo>
                  <a:pt x="311584" y="1849239"/>
                </a:lnTo>
                <a:cubicBezTo>
                  <a:pt x="396722" y="1976290"/>
                  <a:pt x="540450" y="2060733"/>
                  <a:pt x="701570" y="2063832"/>
                </a:cubicBezTo>
                <a:cubicBezTo>
                  <a:pt x="1172629" y="2068791"/>
                  <a:pt x="1648555" y="2088623"/>
                  <a:pt x="2114626" y="2118372"/>
                </a:cubicBezTo>
                <a:lnTo>
                  <a:pt x="2142406" y="2123339"/>
                </a:lnTo>
                <a:cubicBezTo>
                  <a:pt x="2266375" y="2123339"/>
                  <a:pt x="2380490" y="2078735"/>
                  <a:pt x="2469666" y="1999353"/>
                </a:cubicBezTo>
                <a:cubicBezTo>
                  <a:pt x="2568817" y="1905135"/>
                  <a:pt x="2623441" y="1781246"/>
                  <a:pt x="2623441" y="1647337"/>
                </a:cubicBezTo>
                <a:lnTo>
                  <a:pt x="2623441" y="1647272"/>
                </a:lnTo>
                <a:lnTo>
                  <a:pt x="2618548" y="1634335"/>
                </a:lnTo>
                <a:cubicBezTo>
                  <a:pt x="2614215" y="1629996"/>
                  <a:pt x="2608010" y="1627517"/>
                  <a:pt x="2600528" y="1627517"/>
                </a:cubicBezTo>
                <a:cubicBezTo>
                  <a:pt x="2585685" y="1627517"/>
                  <a:pt x="2575709" y="1637434"/>
                  <a:pt x="2575709" y="1652308"/>
                </a:cubicBezTo>
                <a:cubicBezTo>
                  <a:pt x="2575709" y="1771303"/>
                  <a:pt x="2526195" y="1885340"/>
                  <a:pt x="2441886" y="1964670"/>
                </a:cubicBezTo>
                <a:cubicBezTo>
                  <a:pt x="2352589" y="2048958"/>
                  <a:pt x="2238595" y="2088623"/>
                  <a:pt x="2119614" y="2078707"/>
                </a:cubicBezTo>
                <a:cubicBezTo>
                  <a:pt x="1648555" y="2048958"/>
                  <a:pt x="1172629" y="2029126"/>
                  <a:pt x="701570" y="2024167"/>
                </a:cubicBezTo>
                <a:cubicBezTo>
                  <a:pt x="570522" y="2021379"/>
                  <a:pt x="453562" y="1958976"/>
                  <a:pt x="376306" y="1863433"/>
                </a:cubicBezTo>
                <a:lnTo>
                  <a:pt x="313237" y="1757832"/>
                </a:lnTo>
                <a:lnTo>
                  <a:pt x="313232" y="1757822"/>
                </a:lnTo>
                <a:cubicBezTo>
                  <a:pt x="291925" y="1706846"/>
                  <a:pt x="280147" y="1651068"/>
                  <a:pt x="280147" y="1592810"/>
                </a:cubicBezTo>
                <a:lnTo>
                  <a:pt x="280147" y="1300280"/>
                </a:lnTo>
                <a:cubicBezTo>
                  <a:pt x="280147" y="1295322"/>
                  <a:pt x="275159" y="1285406"/>
                  <a:pt x="275159" y="1280448"/>
                </a:cubicBezTo>
                <a:lnTo>
                  <a:pt x="62014" y="1067248"/>
                </a:lnTo>
                <a:lnTo>
                  <a:pt x="275159" y="854049"/>
                </a:lnTo>
                <a:cubicBezTo>
                  <a:pt x="280147" y="849091"/>
                  <a:pt x="280147" y="844133"/>
                  <a:pt x="280147" y="834216"/>
                </a:cubicBezTo>
                <a:lnTo>
                  <a:pt x="280147" y="541687"/>
                </a:lnTo>
                <a:cubicBezTo>
                  <a:pt x="280147" y="308655"/>
                  <a:pt x="468595" y="115288"/>
                  <a:pt x="701570" y="110330"/>
                </a:cubicBezTo>
                <a:cubicBezTo>
                  <a:pt x="1172629" y="105372"/>
                  <a:pt x="1648555" y="85539"/>
                  <a:pt x="2119614" y="55791"/>
                </a:cubicBezTo>
                <a:cubicBezTo>
                  <a:pt x="2238595" y="45874"/>
                  <a:pt x="2352589" y="90497"/>
                  <a:pt x="2441886" y="169828"/>
                </a:cubicBezTo>
                <a:cubicBezTo>
                  <a:pt x="2531183" y="254116"/>
                  <a:pt x="2575709" y="363194"/>
                  <a:pt x="2575709" y="482189"/>
                </a:cubicBezTo>
                <a:cubicBezTo>
                  <a:pt x="2575709" y="497064"/>
                  <a:pt x="2585685" y="506980"/>
                  <a:pt x="2600528" y="506980"/>
                </a:cubicBezTo>
                <a:cubicBezTo>
                  <a:pt x="2615492" y="506980"/>
                  <a:pt x="2625346" y="497064"/>
                  <a:pt x="2625346" y="482189"/>
                </a:cubicBezTo>
                <a:cubicBezTo>
                  <a:pt x="2625346" y="348320"/>
                  <a:pt x="2570843" y="224367"/>
                  <a:pt x="2471692" y="130162"/>
                </a:cubicBezTo>
                <a:cubicBezTo>
                  <a:pt x="2372419" y="40916"/>
                  <a:pt x="2248571" y="-8665"/>
                  <a:pt x="2114626" y="1251"/>
                </a:cubicBez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defRPr>
            </a:pPr>
            <a:endParaRPr sz="2250" dirty="0"/>
          </a:p>
        </p:txBody>
      </p:sp>
      <p:grpSp>
        <p:nvGrpSpPr>
          <p:cNvPr id="25" name="Group 24">
            <a:extLst>
              <a:ext uri="{FF2B5EF4-FFF2-40B4-BE49-F238E27FC236}">
                <a16:creationId xmlns:a16="http://schemas.microsoft.com/office/drawing/2014/main" id="{3716BF49-FC1F-4917-B9CE-98D11AB67329}"/>
              </a:ext>
            </a:extLst>
          </p:cNvPr>
          <p:cNvGrpSpPr/>
          <p:nvPr/>
        </p:nvGrpSpPr>
        <p:grpSpPr>
          <a:xfrm>
            <a:off x="1826649" y="4226823"/>
            <a:ext cx="5490704" cy="1475447"/>
            <a:chOff x="332936" y="2473878"/>
            <a:chExt cx="2926080" cy="1967262"/>
          </a:xfrm>
        </p:grpSpPr>
        <p:sp>
          <p:nvSpPr>
            <p:cNvPr id="26" name="TextBox 25">
              <a:extLst>
                <a:ext uri="{FF2B5EF4-FFF2-40B4-BE49-F238E27FC236}">
                  <a16:creationId xmlns:a16="http://schemas.microsoft.com/office/drawing/2014/main" id="{E7C8C714-380F-40CD-8899-4B7E573A04B0}"/>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27" name="TextBox 26">
              <a:extLst>
                <a:ext uri="{FF2B5EF4-FFF2-40B4-BE49-F238E27FC236}">
                  <a16:creationId xmlns:a16="http://schemas.microsoft.com/office/drawing/2014/main" id="{E93B2092-0398-4984-A460-C2A92CAC9B40}"/>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Speech Balloon Process – Slide Template</a:t>
            </a:r>
          </a:p>
        </p:txBody>
      </p:sp>
      <p:sp>
        <p:nvSpPr>
          <p:cNvPr id="3" name="Shape">
            <a:extLst>
              <a:ext uri="{FF2B5EF4-FFF2-40B4-BE49-F238E27FC236}">
                <a16:creationId xmlns:a16="http://schemas.microsoft.com/office/drawing/2014/main" id="{8A2FB1FA-2C79-4B77-820A-4633B12E3A74}"/>
              </a:ext>
            </a:extLst>
          </p:cNvPr>
          <p:cNvSpPr/>
          <p:nvPr/>
        </p:nvSpPr>
        <p:spPr>
          <a:xfrm>
            <a:off x="6693256" y="1877927"/>
            <a:ext cx="1995259" cy="2164647"/>
          </a:xfrm>
          <a:custGeom>
            <a:avLst/>
            <a:gdLst/>
            <a:ahLst/>
            <a:cxnLst>
              <a:cxn ang="0">
                <a:pos x="wd2" y="hd2"/>
              </a:cxn>
              <a:cxn ang="5400000">
                <a:pos x="wd2" y="hd2"/>
              </a:cxn>
              <a:cxn ang="10800000">
                <a:pos x="wd2" y="hd2"/>
              </a:cxn>
              <a:cxn ang="16200000">
                <a:pos x="wd2" y="hd2"/>
              </a:cxn>
            </a:cxnLst>
            <a:rect l="0" t="0" r="r" b="b"/>
            <a:pathLst>
              <a:path w="21600" h="21477" extrusionOk="0">
                <a:moveTo>
                  <a:pt x="17262" y="21477"/>
                </a:moveTo>
                <a:cubicBezTo>
                  <a:pt x="17083" y="21477"/>
                  <a:pt x="16860" y="21477"/>
                  <a:pt x="16681" y="21436"/>
                </a:cubicBezTo>
                <a:cubicBezTo>
                  <a:pt x="12477" y="20903"/>
                  <a:pt x="8184" y="20452"/>
                  <a:pt x="3935" y="20083"/>
                </a:cubicBezTo>
                <a:cubicBezTo>
                  <a:pt x="1699" y="19879"/>
                  <a:pt x="0" y="18198"/>
                  <a:pt x="0" y="16108"/>
                </a:cubicBezTo>
                <a:cubicBezTo>
                  <a:pt x="0" y="15985"/>
                  <a:pt x="89" y="15903"/>
                  <a:pt x="224" y="15903"/>
                </a:cubicBezTo>
                <a:cubicBezTo>
                  <a:pt x="358" y="15903"/>
                  <a:pt x="447" y="15985"/>
                  <a:pt x="447" y="16108"/>
                </a:cubicBezTo>
                <a:cubicBezTo>
                  <a:pt x="447" y="17952"/>
                  <a:pt x="1968" y="19469"/>
                  <a:pt x="3935" y="19674"/>
                </a:cubicBezTo>
                <a:cubicBezTo>
                  <a:pt x="8184" y="20042"/>
                  <a:pt x="12477" y="20493"/>
                  <a:pt x="16726" y="21026"/>
                </a:cubicBezTo>
                <a:cubicBezTo>
                  <a:pt x="17844" y="21149"/>
                  <a:pt x="18962" y="20862"/>
                  <a:pt x="19811" y="20206"/>
                </a:cubicBezTo>
                <a:cubicBezTo>
                  <a:pt x="20661" y="19510"/>
                  <a:pt x="21153" y="18567"/>
                  <a:pt x="21153" y="17501"/>
                </a:cubicBezTo>
                <a:lnTo>
                  <a:pt x="21153" y="3976"/>
                </a:lnTo>
                <a:cubicBezTo>
                  <a:pt x="21153" y="2951"/>
                  <a:pt x="20661" y="1967"/>
                  <a:pt x="19811" y="1271"/>
                </a:cubicBezTo>
                <a:cubicBezTo>
                  <a:pt x="18962" y="615"/>
                  <a:pt x="17844" y="287"/>
                  <a:pt x="16726" y="451"/>
                </a:cubicBezTo>
                <a:cubicBezTo>
                  <a:pt x="12522" y="984"/>
                  <a:pt x="8184" y="1435"/>
                  <a:pt x="3935" y="1803"/>
                </a:cubicBezTo>
                <a:cubicBezTo>
                  <a:pt x="1923" y="1967"/>
                  <a:pt x="447" y="3484"/>
                  <a:pt x="447" y="5369"/>
                </a:cubicBezTo>
                <a:cubicBezTo>
                  <a:pt x="447" y="5492"/>
                  <a:pt x="358" y="5574"/>
                  <a:pt x="224" y="5574"/>
                </a:cubicBezTo>
                <a:cubicBezTo>
                  <a:pt x="89" y="5574"/>
                  <a:pt x="0" y="5492"/>
                  <a:pt x="0" y="5369"/>
                </a:cubicBezTo>
                <a:cubicBezTo>
                  <a:pt x="0" y="3320"/>
                  <a:pt x="1699" y="1598"/>
                  <a:pt x="3935" y="1394"/>
                </a:cubicBezTo>
                <a:cubicBezTo>
                  <a:pt x="8184" y="1025"/>
                  <a:pt x="12477" y="574"/>
                  <a:pt x="16681" y="41"/>
                </a:cubicBezTo>
                <a:cubicBezTo>
                  <a:pt x="17933" y="-123"/>
                  <a:pt x="19185" y="205"/>
                  <a:pt x="20124" y="984"/>
                </a:cubicBezTo>
                <a:cubicBezTo>
                  <a:pt x="21063" y="1721"/>
                  <a:pt x="21600" y="2828"/>
                  <a:pt x="21600" y="3976"/>
                </a:cubicBezTo>
                <a:lnTo>
                  <a:pt x="21600" y="17501"/>
                </a:lnTo>
                <a:cubicBezTo>
                  <a:pt x="21600" y="18649"/>
                  <a:pt x="21063" y="19756"/>
                  <a:pt x="20124" y="20493"/>
                </a:cubicBezTo>
                <a:cubicBezTo>
                  <a:pt x="19319" y="21108"/>
                  <a:pt x="18335" y="21477"/>
                  <a:pt x="17262" y="21477"/>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46A26BAD-9CDD-4DAD-88F0-A2E2B1D13BC5}"/>
              </a:ext>
            </a:extLst>
          </p:cNvPr>
          <p:cNvSpPr/>
          <p:nvPr/>
        </p:nvSpPr>
        <p:spPr>
          <a:xfrm>
            <a:off x="455485" y="1877927"/>
            <a:ext cx="2187351" cy="2164384"/>
          </a:xfrm>
          <a:custGeom>
            <a:avLst/>
            <a:gdLst/>
            <a:ahLst/>
            <a:cxnLst>
              <a:cxn ang="0">
                <a:pos x="wd2" y="hd2"/>
              </a:cxn>
              <a:cxn ang="5400000">
                <a:pos x="wd2" y="hd2"/>
              </a:cxn>
              <a:cxn ang="10800000">
                <a:pos x="wd2" y="hd2"/>
              </a:cxn>
              <a:cxn ang="16200000">
                <a:pos x="wd2" y="hd2"/>
              </a:cxn>
            </a:cxnLst>
            <a:rect l="0" t="0" r="r" b="b"/>
            <a:pathLst>
              <a:path w="21580" h="21475" extrusionOk="0">
                <a:moveTo>
                  <a:pt x="3912" y="21475"/>
                </a:moveTo>
                <a:cubicBezTo>
                  <a:pt x="2975" y="21475"/>
                  <a:pt x="2038" y="21147"/>
                  <a:pt x="1345" y="20491"/>
                </a:cubicBezTo>
                <a:cubicBezTo>
                  <a:pt x="489" y="19754"/>
                  <a:pt x="0" y="18647"/>
                  <a:pt x="0" y="17499"/>
                </a:cubicBezTo>
                <a:lnTo>
                  <a:pt x="0" y="3974"/>
                </a:lnTo>
                <a:cubicBezTo>
                  <a:pt x="0" y="2826"/>
                  <a:pt x="489" y="1719"/>
                  <a:pt x="1345" y="982"/>
                </a:cubicBezTo>
                <a:cubicBezTo>
                  <a:pt x="2201" y="244"/>
                  <a:pt x="3342" y="-125"/>
                  <a:pt x="4483" y="39"/>
                </a:cubicBezTo>
                <a:cubicBezTo>
                  <a:pt x="8314" y="572"/>
                  <a:pt x="12226" y="1023"/>
                  <a:pt x="16098" y="1391"/>
                </a:cubicBezTo>
                <a:cubicBezTo>
                  <a:pt x="18136" y="1596"/>
                  <a:pt x="19685" y="3277"/>
                  <a:pt x="19685" y="5367"/>
                </a:cubicBezTo>
                <a:lnTo>
                  <a:pt x="19685" y="8728"/>
                </a:lnTo>
                <a:lnTo>
                  <a:pt x="21519" y="10572"/>
                </a:lnTo>
                <a:cubicBezTo>
                  <a:pt x="21600" y="10654"/>
                  <a:pt x="21600" y="10777"/>
                  <a:pt x="21519" y="10859"/>
                </a:cubicBezTo>
                <a:lnTo>
                  <a:pt x="19685" y="12704"/>
                </a:lnTo>
                <a:lnTo>
                  <a:pt x="19685" y="16065"/>
                </a:lnTo>
                <a:cubicBezTo>
                  <a:pt x="19685" y="18114"/>
                  <a:pt x="18136" y="19835"/>
                  <a:pt x="16098" y="20040"/>
                </a:cubicBezTo>
                <a:cubicBezTo>
                  <a:pt x="12226" y="20409"/>
                  <a:pt x="8314" y="20860"/>
                  <a:pt x="4483" y="21393"/>
                </a:cubicBezTo>
                <a:cubicBezTo>
                  <a:pt x="4279" y="21434"/>
                  <a:pt x="4075" y="21475"/>
                  <a:pt x="3912" y="21475"/>
                </a:cubicBezTo>
                <a:close/>
                <a:moveTo>
                  <a:pt x="3912" y="408"/>
                </a:moveTo>
                <a:cubicBezTo>
                  <a:pt x="3057" y="408"/>
                  <a:pt x="2242" y="695"/>
                  <a:pt x="1589" y="1269"/>
                </a:cubicBezTo>
                <a:cubicBezTo>
                  <a:pt x="815" y="1965"/>
                  <a:pt x="367" y="2908"/>
                  <a:pt x="367" y="3974"/>
                </a:cubicBezTo>
                <a:lnTo>
                  <a:pt x="367" y="17499"/>
                </a:lnTo>
                <a:cubicBezTo>
                  <a:pt x="367" y="18524"/>
                  <a:pt x="815" y="19508"/>
                  <a:pt x="1589" y="20204"/>
                </a:cubicBezTo>
                <a:cubicBezTo>
                  <a:pt x="2364" y="20860"/>
                  <a:pt x="3383" y="21188"/>
                  <a:pt x="4402" y="21024"/>
                </a:cubicBezTo>
                <a:cubicBezTo>
                  <a:pt x="8232" y="20491"/>
                  <a:pt x="12145" y="20040"/>
                  <a:pt x="16057" y="19672"/>
                </a:cubicBezTo>
                <a:cubicBezTo>
                  <a:pt x="17891" y="19508"/>
                  <a:pt x="19236" y="17991"/>
                  <a:pt x="19236" y="16106"/>
                </a:cubicBezTo>
                <a:lnTo>
                  <a:pt x="19236" y="12663"/>
                </a:lnTo>
                <a:cubicBezTo>
                  <a:pt x="19236" y="12622"/>
                  <a:pt x="19277" y="12540"/>
                  <a:pt x="19277" y="12499"/>
                </a:cubicBezTo>
                <a:lnTo>
                  <a:pt x="21030" y="10736"/>
                </a:lnTo>
                <a:lnTo>
                  <a:pt x="19277" y="8974"/>
                </a:lnTo>
                <a:cubicBezTo>
                  <a:pt x="19236" y="8933"/>
                  <a:pt x="19236" y="8892"/>
                  <a:pt x="19236" y="8810"/>
                </a:cubicBezTo>
                <a:lnTo>
                  <a:pt x="19236" y="5367"/>
                </a:lnTo>
                <a:cubicBezTo>
                  <a:pt x="19236" y="3523"/>
                  <a:pt x="17851" y="2006"/>
                  <a:pt x="16057" y="1801"/>
                </a:cubicBezTo>
                <a:cubicBezTo>
                  <a:pt x="12186" y="1432"/>
                  <a:pt x="8273" y="982"/>
                  <a:pt x="4402" y="449"/>
                </a:cubicBezTo>
                <a:cubicBezTo>
                  <a:pt x="4238" y="408"/>
                  <a:pt x="4075" y="408"/>
                  <a:pt x="3912" y="408"/>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DEAC9EF6-9C12-4C62-AC0D-99A98302627E}"/>
              </a:ext>
            </a:extLst>
          </p:cNvPr>
          <p:cNvSpPr/>
          <p:nvPr/>
        </p:nvSpPr>
        <p:spPr>
          <a:xfrm>
            <a:off x="4627768" y="2084477"/>
            <a:ext cx="2187351" cy="1760853"/>
          </a:xfrm>
          <a:custGeom>
            <a:avLst/>
            <a:gdLst/>
            <a:ahLst/>
            <a:cxnLst>
              <a:cxn ang="0">
                <a:pos x="wd2" y="hd2"/>
              </a:cxn>
              <a:cxn ang="5400000">
                <a:pos x="wd2" y="hd2"/>
              </a:cxn>
              <a:cxn ang="10800000">
                <a:pos x="wd2" y="hd2"/>
              </a:cxn>
              <a:cxn ang="16200000">
                <a:pos x="wd2" y="hd2"/>
              </a:cxn>
            </a:cxnLst>
            <a:rect l="0" t="0" r="r" b="b"/>
            <a:pathLst>
              <a:path w="21580" h="21512" extrusionOk="0">
                <a:moveTo>
                  <a:pt x="15731" y="21512"/>
                </a:moveTo>
                <a:cubicBezTo>
                  <a:pt x="15650" y="21512"/>
                  <a:pt x="15568" y="21512"/>
                  <a:pt x="15487" y="21512"/>
                </a:cubicBezTo>
                <a:cubicBezTo>
                  <a:pt x="11615" y="21209"/>
                  <a:pt x="7743" y="21007"/>
                  <a:pt x="3872" y="20957"/>
                </a:cubicBezTo>
                <a:cubicBezTo>
                  <a:pt x="1752" y="20906"/>
                  <a:pt x="0" y="18736"/>
                  <a:pt x="0" y="16062"/>
                </a:cubicBezTo>
                <a:cubicBezTo>
                  <a:pt x="0" y="15910"/>
                  <a:pt x="81" y="15809"/>
                  <a:pt x="204" y="15809"/>
                </a:cubicBezTo>
                <a:cubicBezTo>
                  <a:pt x="326" y="15809"/>
                  <a:pt x="408" y="15910"/>
                  <a:pt x="408" y="16062"/>
                </a:cubicBezTo>
                <a:cubicBezTo>
                  <a:pt x="408" y="18434"/>
                  <a:pt x="1956" y="20402"/>
                  <a:pt x="3872" y="20452"/>
                </a:cubicBezTo>
                <a:cubicBezTo>
                  <a:pt x="7743" y="20503"/>
                  <a:pt x="11656" y="20705"/>
                  <a:pt x="15528" y="21007"/>
                </a:cubicBezTo>
                <a:cubicBezTo>
                  <a:pt x="16506" y="21058"/>
                  <a:pt x="17443" y="20654"/>
                  <a:pt x="18177" y="19847"/>
                </a:cubicBezTo>
                <a:cubicBezTo>
                  <a:pt x="18910" y="18989"/>
                  <a:pt x="19277" y="17878"/>
                  <a:pt x="19277" y="16667"/>
                </a:cubicBezTo>
                <a:lnTo>
                  <a:pt x="19277" y="13134"/>
                </a:lnTo>
                <a:cubicBezTo>
                  <a:pt x="19277" y="13084"/>
                  <a:pt x="19318" y="12983"/>
                  <a:pt x="19318" y="12933"/>
                </a:cubicBezTo>
                <a:lnTo>
                  <a:pt x="21070" y="10762"/>
                </a:lnTo>
                <a:lnTo>
                  <a:pt x="19318" y="8592"/>
                </a:lnTo>
                <a:cubicBezTo>
                  <a:pt x="19277" y="8542"/>
                  <a:pt x="19277" y="8491"/>
                  <a:pt x="19277" y="8390"/>
                </a:cubicBezTo>
                <a:lnTo>
                  <a:pt x="19277" y="4858"/>
                </a:lnTo>
                <a:cubicBezTo>
                  <a:pt x="19277" y="3647"/>
                  <a:pt x="18869" y="2486"/>
                  <a:pt x="18177" y="1678"/>
                </a:cubicBezTo>
                <a:cubicBezTo>
                  <a:pt x="17443" y="820"/>
                  <a:pt x="16506" y="417"/>
                  <a:pt x="15528" y="518"/>
                </a:cubicBezTo>
                <a:cubicBezTo>
                  <a:pt x="11656" y="820"/>
                  <a:pt x="7743" y="1022"/>
                  <a:pt x="3872" y="1073"/>
                </a:cubicBezTo>
                <a:cubicBezTo>
                  <a:pt x="1956" y="1123"/>
                  <a:pt x="408" y="3091"/>
                  <a:pt x="408" y="5463"/>
                </a:cubicBezTo>
                <a:cubicBezTo>
                  <a:pt x="408" y="5615"/>
                  <a:pt x="326" y="5716"/>
                  <a:pt x="204" y="5716"/>
                </a:cubicBezTo>
                <a:cubicBezTo>
                  <a:pt x="81" y="5716"/>
                  <a:pt x="0" y="5615"/>
                  <a:pt x="0" y="5463"/>
                </a:cubicBezTo>
                <a:cubicBezTo>
                  <a:pt x="0" y="2789"/>
                  <a:pt x="1752" y="618"/>
                  <a:pt x="3872" y="568"/>
                </a:cubicBezTo>
                <a:cubicBezTo>
                  <a:pt x="7743" y="518"/>
                  <a:pt x="11656" y="316"/>
                  <a:pt x="15487" y="13"/>
                </a:cubicBezTo>
                <a:cubicBezTo>
                  <a:pt x="16587" y="-88"/>
                  <a:pt x="17606" y="417"/>
                  <a:pt x="18421" y="1325"/>
                </a:cubicBezTo>
                <a:cubicBezTo>
                  <a:pt x="19236" y="2284"/>
                  <a:pt x="19685" y="3546"/>
                  <a:pt x="19685" y="4908"/>
                </a:cubicBezTo>
                <a:lnTo>
                  <a:pt x="19685" y="8340"/>
                </a:lnTo>
                <a:lnTo>
                  <a:pt x="21519" y="10611"/>
                </a:lnTo>
                <a:cubicBezTo>
                  <a:pt x="21600" y="10712"/>
                  <a:pt x="21600" y="10863"/>
                  <a:pt x="21519" y="10964"/>
                </a:cubicBezTo>
                <a:lnTo>
                  <a:pt x="19685" y="13235"/>
                </a:lnTo>
                <a:lnTo>
                  <a:pt x="19685" y="16667"/>
                </a:lnTo>
                <a:cubicBezTo>
                  <a:pt x="19685" y="18030"/>
                  <a:pt x="19236" y="19291"/>
                  <a:pt x="18421" y="20250"/>
                </a:cubicBezTo>
                <a:cubicBezTo>
                  <a:pt x="17688" y="21058"/>
                  <a:pt x="16750" y="21512"/>
                  <a:pt x="15731" y="21512"/>
                </a:cubicBezTo>
                <a:close/>
              </a:path>
            </a:pathLst>
          </a:custGeom>
          <a:solidFill>
            <a:schemeClr val="accent2"/>
          </a:solidFill>
          <a:ln w="12700">
            <a:miter lim="400000"/>
          </a:ln>
        </p:spPr>
        <p:txBody>
          <a:bodyPr lIns="28575" tIns="28575" rIns="28575" bIns="28575" anchor="ctr"/>
          <a:lstStyle/>
          <a:p>
            <a:pPr>
              <a:defRPr sz="3000">
                <a:solidFill>
                  <a:srgbClr val="FFFFFF"/>
                </a:solidFill>
              </a:defRPr>
            </a:pPr>
            <a:endParaRPr sz="2250" dirty="0"/>
          </a:p>
        </p:txBody>
      </p:sp>
      <p:grpSp>
        <p:nvGrpSpPr>
          <p:cNvPr id="7" name="Group 6">
            <a:extLst>
              <a:ext uri="{FF2B5EF4-FFF2-40B4-BE49-F238E27FC236}">
                <a16:creationId xmlns:a16="http://schemas.microsoft.com/office/drawing/2014/main" id="{6A94DD0F-C299-4AF3-87D6-125F1BA33217}"/>
              </a:ext>
            </a:extLst>
          </p:cNvPr>
          <p:cNvGrpSpPr/>
          <p:nvPr/>
        </p:nvGrpSpPr>
        <p:grpSpPr>
          <a:xfrm>
            <a:off x="3000109" y="2875883"/>
            <a:ext cx="1284692" cy="805823"/>
            <a:chOff x="332936" y="2729256"/>
            <a:chExt cx="2975111" cy="967192"/>
          </a:xfrm>
        </p:grpSpPr>
        <p:sp>
          <p:nvSpPr>
            <p:cNvPr id="8" name="TextBox 7">
              <a:extLst>
                <a:ext uri="{FF2B5EF4-FFF2-40B4-BE49-F238E27FC236}">
                  <a16:creationId xmlns:a16="http://schemas.microsoft.com/office/drawing/2014/main" id="{135091B1-E489-4E34-9946-D60F9D4DD3B1}"/>
                </a:ext>
              </a:extLst>
            </p:cNvPr>
            <p:cNvSpPr txBox="1"/>
            <p:nvPr/>
          </p:nvSpPr>
          <p:spPr>
            <a:xfrm>
              <a:off x="332936" y="2729256"/>
              <a:ext cx="2926081" cy="360175"/>
            </a:xfrm>
            <a:prstGeom prst="rect">
              <a:avLst/>
            </a:prstGeom>
            <a:noFill/>
          </p:spPr>
          <p:txBody>
            <a:bodyPr wrap="square" lIns="0" rIns="0" rtlCol="0" anchor="b">
              <a:spAutoFit/>
            </a:bodyPr>
            <a:lstStyle/>
            <a:p>
              <a:r>
                <a:rPr lang="en-US" sz="1350" b="1" noProof="1">
                  <a:solidFill>
                    <a:schemeClr val="bg1"/>
                  </a:solidFill>
                </a:rPr>
                <a:t>Lorem Ipsum</a:t>
              </a:r>
            </a:p>
          </p:txBody>
        </p:sp>
        <p:sp>
          <p:nvSpPr>
            <p:cNvPr id="9" name="TextBox 8">
              <a:extLst>
                <a:ext uri="{FF2B5EF4-FFF2-40B4-BE49-F238E27FC236}">
                  <a16:creationId xmlns:a16="http://schemas.microsoft.com/office/drawing/2014/main" id="{497AEA30-44AC-4245-B4A0-521BF954A478}"/>
                </a:ext>
              </a:extLst>
            </p:cNvPr>
            <p:cNvSpPr txBox="1"/>
            <p:nvPr/>
          </p:nvSpPr>
          <p:spPr>
            <a:xfrm>
              <a:off x="332936" y="3086922"/>
              <a:ext cx="2975111" cy="609526"/>
            </a:xfrm>
            <a:prstGeom prst="rect">
              <a:avLst/>
            </a:prstGeom>
            <a:noFill/>
          </p:spPr>
          <p:txBody>
            <a:bodyPr wrap="square" lIns="0" rIns="0" rtlCol="0" anchor="t">
              <a:spAutoFit/>
            </a:bodyPr>
            <a:lstStyle/>
            <a:p>
              <a:r>
                <a:rPr lang="en-US" sz="900" noProof="1">
                  <a:solidFill>
                    <a:schemeClr val="bg1">
                      <a:lumMod val="75000"/>
                    </a:schemeClr>
                  </a:solidFill>
                </a:rPr>
                <a:t>Lorem ipsum dolor sit amet, nibh est. A magna maecenas, quam. </a:t>
              </a:r>
            </a:p>
          </p:txBody>
        </p:sp>
      </p:grpSp>
      <p:grpSp>
        <p:nvGrpSpPr>
          <p:cNvPr id="10" name="Group 9">
            <a:extLst>
              <a:ext uri="{FF2B5EF4-FFF2-40B4-BE49-F238E27FC236}">
                <a16:creationId xmlns:a16="http://schemas.microsoft.com/office/drawing/2014/main" id="{690921A2-7B0C-44B7-A973-58CC0FE28224}"/>
              </a:ext>
            </a:extLst>
          </p:cNvPr>
          <p:cNvGrpSpPr/>
          <p:nvPr/>
        </p:nvGrpSpPr>
        <p:grpSpPr>
          <a:xfrm>
            <a:off x="5016740" y="2875883"/>
            <a:ext cx="1284692" cy="805823"/>
            <a:chOff x="332936" y="2729256"/>
            <a:chExt cx="2975111" cy="967192"/>
          </a:xfrm>
        </p:grpSpPr>
        <p:sp>
          <p:nvSpPr>
            <p:cNvPr id="11" name="TextBox 10">
              <a:extLst>
                <a:ext uri="{FF2B5EF4-FFF2-40B4-BE49-F238E27FC236}">
                  <a16:creationId xmlns:a16="http://schemas.microsoft.com/office/drawing/2014/main" id="{5529E755-CD1A-4742-B8C5-6561094CF812}"/>
                </a:ext>
              </a:extLst>
            </p:cNvPr>
            <p:cNvSpPr txBox="1"/>
            <p:nvPr/>
          </p:nvSpPr>
          <p:spPr>
            <a:xfrm>
              <a:off x="332936" y="2729256"/>
              <a:ext cx="2926081" cy="360175"/>
            </a:xfrm>
            <a:prstGeom prst="rect">
              <a:avLst/>
            </a:prstGeom>
            <a:noFill/>
          </p:spPr>
          <p:txBody>
            <a:bodyPr wrap="square" lIns="0" rIns="0" rtlCol="0" anchor="b">
              <a:spAutoFit/>
            </a:bodyPr>
            <a:lstStyle/>
            <a:p>
              <a:r>
                <a:rPr lang="en-US" sz="1350" b="1" noProof="1">
                  <a:solidFill>
                    <a:schemeClr val="bg1"/>
                  </a:solidFill>
                </a:rPr>
                <a:t>Lorem Ipsum</a:t>
              </a:r>
            </a:p>
          </p:txBody>
        </p:sp>
        <p:sp>
          <p:nvSpPr>
            <p:cNvPr id="12" name="TextBox 11">
              <a:extLst>
                <a:ext uri="{FF2B5EF4-FFF2-40B4-BE49-F238E27FC236}">
                  <a16:creationId xmlns:a16="http://schemas.microsoft.com/office/drawing/2014/main" id="{F19B01A4-3380-4CFD-8050-D362C0049A27}"/>
                </a:ext>
              </a:extLst>
            </p:cNvPr>
            <p:cNvSpPr txBox="1"/>
            <p:nvPr/>
          </p:nvSpPr>
          <p:spPr>
            <a:xfrm>
              <a:off x="332936" y="3086922"/>
              <a:ext cx="2975111" cy="609526"/>
            </a:xfrm>
            <a:prstGeom prst="rect">
              <a:avLst/>
            </a:prstGeom>
            <a:noFill/>
          </p:spPr>
          <p:txBody>
            <a:bodyPr wrap="square" lIns="0" rIns="0" rtlCol="0" anchor="t">
              <a:spAutoFit/>
            </a:bodyPr>
            <a:lstStyle/>
            <a:p>
              <a:r>
                <a:rPr lang="en-US" sz="900" noProof="1">
                  <a:solidFill>
                    <a:schemeClr val="bg1">
                      <a:lumMod val="75000"/>
                    </a:schemeClr>
                  </a:solidFill>
                </a:rPr>
                <a:t>Lorem ipsum dolor sit amet, nibh est. A magna maecenas, quam. </a:t>
              </a:r>
            </a:p>
          </p:txBody>
        </p:sp>
      </p:grpSp>
      <p:grpSp>
        <p:nvGrpSpPr>
          <p:cNvPr id="13" name="Group 12">
            <a:extLst>
              <a:ext uri="{FF2B5EF4-FFF2-40B4-BE49-F238E27FC236}">
                <a16:creationId xmlns:a16="http://schemas.microsoft.com/office/drawing/2014/main" id="{772163E9-58F4-443A-9431-9CD1DD386114}"/>
              </a:ext>
            </a:extLst>
          </p:cNvPr>
          <p:cNvGrpSpPr/>
          <p:nvPr/>
        </p:nvGrpSpPr>
        <p:grpSpPr>
          <a:xfrm>
            <a:off x="7096111" y="2875883"/>
            <a:ext cx="1284692" cy="805823"/>
            <a:chOff x="332936" y="2729256"/>
            <a:chExt cx="2975111" cy="967192"/>
          </a:xfrm>
        </p:grpSpPr>
        <p:sp>
          <p:nvSpPr>
            <p:cNvPr id="14" name="TextBox 13">
              <a:extLst>
                <a:ext uri="{FF2B5EF4-FFF2-40B4-BE49-F238E27FC236}">
                  <a16:creationId xmlns:a16="http://schemas.microsoft.com/office/drawing/2014/main" id="{630CDEFC-4678-4745-B982-9C94DF4A7C65}"/>
                </a:ext>
              </a:extLst>
            </p:cNvPr>
            <p:cNvSpPr txBox="1"/>
            <p:nvPr/>
          </p:nvSpPr>
          <p:spPr>
            <a:xfrm>
              <a:off x="332936" y="2729256"/>
              <a:ext cx="2926081" cy="360175"/>
            </a:xfrm>
            <a:prstGeom prst="rect">
              <a:avLst/>
            </a:prstGeom>
            <a:noFill/>
          </p:spPr>
          <p:txBody>
            <a:bodyPr wrap="square" lIns="0" rIns="0" rtlCol="0" anchor="b">
              <a:spAutoFit/>
            </a:bodyPr>
            <a:lstStyle/>
            <a:p>
              <a:r>
                <a:rPr lang="en-US" sz="1350" b="1" noProof="1">
                  <a:solidFill>
                    <a:schemeClr val="bg1"/>
                  </a:solidFill>
                </a:rPr>
                <a:t>Lorem Ipsum</a:t>
              </a:r>
            </a:p>
          </p:txBody>
        </p:sp>
        <p:sp>
          <p:nvSpPr>
            <p:cNvPr id="15" name="TextBox 14">
              <a:extLst>
                <a:ext uri="{FF2B5EF4-FFF2-40B4-BE49-F238E27FC236}">
                  <a16:creationId xmlns:a16="http://schemas.microsoft.com/office/drawing/2014/main" id="{AADBEB7F-BEFE-4184-8318-C90926C5DD59}"/>
                </a:ext>
              </a:extLst>
            </p:cNvPr>
            <p:cNvSpPr txBox="1"/>
            <p:nvPr/>
          </p:nvSpPr>
          <p:spPr>
            <a:xfrm>
              <a:off x="332936" y="3086922"/>
              <a:ext cx="2975111" cy="609526"/>
            </a:xfrm>
            <a:prstGeom prst="rect">
              <a:avLst/>
            </a:prstGeom>
            <a:noFill/>
          </p:spPr>
          <p:txBody>
            <a:bodyPr wrap="square" lIns="0" rIns="0" rtlCol="0" anchor="t">
              <a:spAutoFit/>
            </a:bodyPr>
            <a:lstStyle/>
            <a:p>
              <a:r>
                <a:rPr lang="en-US" sz="900" noProof="1">
                  <a:solidFill>
                    <a:schemeClr val="bg1">
                      <a:lumMod val="75000"/>
                    </a:schemeClr>
                  </a:solidFill>
                </a:rPr>
                <a:t>Lorem ipsum dolor sit amet, nibh est. A magna maecenas, quam. </a:t>
              </a:r>
            </a:p>
          </p:txBody>
        </p:sp>
      </p:grpSp>
      <p:grpSp>
        <p:nvGrpSpPr>
          <p:cNvPr id="16" name="Group 15">
            <a:extLst>
              <a:ext uri="{FF2B5EF4-FFF2-40B4-BE49-F238E27FC236}">
                <a16:creationId xmlns:a16="http://schemas.microsoft.com/office/drawing/2014/main" id="{DFF90D4B-BF1D-488C-B78A-D493680CFDB9}"/>
              </a:ext>
            </a:extLst>
          </p:cNvPr>
          <p:cNvGrpSpPr/>
          <p:nvPr/>
        </p:nvGrpSpPr>
        <p:grpSpPr>
          <a:xfrm>
            <a:off x="804221" y="2875883"/>
            <a:ext cx="1284692" cy="805823"/>
            <a:chOff x="332936" y="2729256"/>
            <a:chExt cx="2975111" cy="967192"/>
          </a:xfrm>
        </p:grpSpPr>
        <p:sp>
          <p:nvSpPr>
            <p:cNvPr id="17" name="TextBox 16">
              <a:extLst>
                <a:ext uri="{FF2B5EF4-FFF2-40B4-BE49-F238E27FC236}">
                  <a16:creationId xmlns:a16="http://schemas.microsoft.com/office/drawing/2014/main" id="{F26E3849-37DA-4701-AC1D-1BA434F97B11}"/>
                </a:ext>
              </a:extLst>
            </p:cNvPr>
            <p:cNvSpPr txBox="1"/>
            <p:nvPr/>
          </p:nvSpPr>
          <p:spPr>
            <a:xfrm>
              <a:off x="332936" y="2729256"/>
              <a:ext cx="2926081" cy="360175"/>
            </a:xfrm>
            <a:prstGeom prst="rect">
              <a:avLst/>
            </a:prstGeom>
            <a:noFill/>
          </p:spPr>
          <p:txBody>
            <a:bodyPr wrap="square" lIns="0" rIns="0" rtlCol="0" anchor="b">
              <a:spAutoFit/>
            </a:bodyPr>
            <a:lstStyle/>
            <a:p>
              <a:r>
                <a:rPr lang="en-US" sz="1350" b="1" noProof="1">
                  <a:solidFill>
                    <a:schemeClr val="bg1"/>
                  </a:solidFill>
                </a:rPr>
                <a:t>Lorem Ipsum</a:t>
              </a:r>
            </a:p>
          </p:txBody>
        </p:sp>
        <p:sp>
          <p:nvSpPr>
            <p:cNvPr id="18" name="TextBox 17">
              <a:extLst>
                <a:ext uri="{FF2B5EF4-FFF2-40B4-BE49-F238E27FC236}">
                  <a16:creationId xmlns:a16="http://schemas.microsoft.com/office/drawing/2014/main" id="{44976A19-2DD8-40CF-8523-FCB7E98AD0BB}"/>
                </a:ext>
              </a:extLst>
            </p:cNvPr>
            <p:cNvSpPr txBox="1"/>
            <p:nvPr/>
          </p:nvSpPr>
          <p:spPr>
            <a:xfrm>
              <a:off x="332936" y="3086922"/>
              <a:ext cx="2975111" cy="609526"/>
            </a:xfrm>
            <a:prstGeom prst="rect">
              <a:avLst/>
            </a:prstGeom>
            <a:noFill/>
          </p:spPr>
          <p:txBody>
            <a:bodyPr wrap="square" lIns="0" rIns="0" rtlCol="0" anchor="t">
              <a:spAutoFit/>
            </a:bodyPr>
            <a:lstStyle/>
            <a:p>
              <a:r>
                <a:rPr lang="en-US" sz="900" noProof="1">
                  <a:solidFill>
                    <a:schemeClr val="bg1">
                      <a:lumMod val="75000"/>
                    </a:schemeClr>
                  </a:solidFill>
                </a:rPr>
                <a:t>Lorem ipsum dolor sit amet, nibh est. A magna maecenas, quam. </a:t>
              </a:r>
            </a:p>
          </p:txBody>
        </p:sp>
      </p:grpSp>
      <p:pic>
        <p:nvPicPr>
          <p:cNvPr id="19" name="Graphic 18" descr="Bar graph with upward trend">
            <a:extLst>
              <a:ext uri="{FF2B5EF4-FFF2-40B4-BE49-F238E27FC236}">
                <a16:creationId xmlns:a16="http://schemas.microsoft.com/office/drawing/2014/main" id="{172B48A1-1ADC-456C-9BD0-01AB75AE99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16631" y="2251480"/>
            <a:ext cx="657745" cy="657745"/>
          </a:xfrm>
          <a:prstGeom prst="rect">
            <a:avLst/>
          </a:prstGeom>
        </p:spPr>
      </p:pic>
      <p:pic>
        <p:nvPicPr>
          <p:cNvPr id="20" name="Graphic 19" descr="Brainstorm">
            <a:extLst>
              <a:ext uri="{FF2B5EF4-FFF2-40B4-BE49-F238E27FC236}">
                <a16:creationId xmlns:a16="http://schemas.microsoft.com/office/drawing/2014/main" id="{9171E888-B570-4AF2-AB9A-672FF4BAAE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1997" y="2151257"/>
            <a:ext cx="657745" cy="657745"/>
          </a:xfrm>
          <a:prstGeom prst="rect">
            <a:avLst/>
          </a:prstGeom>
        </p:spPr>
      </p:pic>
      <p:pic>
        <p:nvPicPr>
          <p:cNvPr id="21" name="Graphic 20" descr="Bullseye">
            <a:extLst>
              <a:ext uri="{FF2B5EF4-FFF2-40B4-BE49-F238E27FC236}">
                <a16:creationId xmlns:a16="http://schemas.microsoft.com/office/drawing/2014/main" id="{35F3F9C3-4322-4D72-83AA-96D76345BDC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55739" y="2227171"/>
            <a:ext cx="657745" cy="657745"/>
          </a:xfrm>
          <a:prstGeom prst="rect">
            <a:avLst/>
          </a:prstGeom>
        </p:spPr>
      </p:pic>
      <p:pic>
        <p:nvPicPr>
          <p:cNvPr id="22" name="Graphic 21" descr="Database">
            <a:extLst>
              <a:ext uri="{FF2B5EF4-FFF2-40B4-BE49-F238E27FC236}">
                <a16:creationId xmlns:a16="http://schemas.microsoft.com/office/drawing/2014/main" id="{94E65A8F-CC5D-46A8-9682-D0CBFD40381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326114" y="2180896"/>
            <a:ext cx="657745" cy="657745"/>
          </a:xfrm>
          <a:prstGeom prst="rect">
            <a:avLst/>
          </a:prstGeom>
        </p:spPr>
      </p:pic>
      <p:sp>
        <p:nvSpPr>
          <p:cNvPr id="28" name="Freeform: Shape 27">
            <a:extLst>
              <a:ext uri="{FF2B5EF4-FFF2-40B4-BE49-F238E27FC236}">
                <a16:creationId xmlns:a16="http://schemas.microsoft.com/office/drawing/2014/main" id="{ED05232C-799A-4888-A4C6-1FDF6EF2C81A}"/>
              </a:ext>
            </a:extLst>
          </p:cNvPr>
          <p:cNvSpPr/>
          <p:nvPr/>
        </p:nvSpPr>
        <p:spPr>
          <a:xfrm flipH="1">
            <a:off x="2562281" y="2084505"/>
            <a:ext cx="2187325" cy="1769074"/>
          </a:xfrm>
          <a:custGeom>
            <a:avLst/>
            <a:gdLst>
              <a:gd name="connsiteX0" fmla="*/ 2114626 w 2625346"/>
              <a:gd name="connsiteY0" fmla="*/ 1251 h 2123339"/>
              <a:gd name="connsiteX1" fmla="*/ 701570 w 2625346"/>
              <a:gd name="connsiteY1" fmla="*/ 55791 h 2123339"/>
              <a:gd name="connsiteX2" fmla="*/ 230511 w 2625346"/>
              <a:gd name="connsiteY2" fmla="*/ 536729 h 2123339"/>
              <a:gd name="connsiteX3" fmla="*/ 230511 w 2625346"/>
              <a:gd name="connsiteY3" fmla="*/ 819342 h 2123339"/>
              <a:gd name="connsiteX4" fmla="*/ 7390 w 2625346"/>
              <a:gd name="connsiteY4" fmla="*/ 1042458 h 2123339"/>
              <a:gd name="connsiteX5" fmla="*/ 7390 w 2625346"/>
              <a:gd name="connsiteY5" fmla="*/ 1077164 h 2123339"/>
              <a:gd name="connsiteX6" fmla="*/ 230511 w 2625346"/>
              <a:gd name="connsiteY6" fmla="*/ 1300280 h 2123339"/>
              <a:gd name="connsiteX7" fmla="*/ 230511 w 2625346"/>
              <a:gd name="connsiteY7" fmla="*/ 1582845 h 2123339"/>
              <a:gd name="connsiteX8" fmla="*/ 230511 w 2625346"/>
              <a:gd name="connsiteY8" fmla="*/ 1582893 h 2123339"/>
              <a:gd name="connsiteX9" fmla="*/ 230511 w 2625346"/>
              <a:gd name="connsiteY9" fmla="*/ 1582894 h 2123339"/>
              <a:gd name="connsiteX10" fmla="*/ 230512 w 2625346"/>
              <a:gd name="connsiteY10" fmla="*/ 1582897 h 2123339"/>
              <a:gd name="connsiteX11" fmla="*/ 235995 w 2625346"/>
              <a:gd name="connsiteY11" fmla="*/ 1655362 h 2123339"/>
              <a:gd name="connsiteX12" fmla="*/ 239234 w 2625346"/>
              <a:gd name="connsiteY12" fmla="*/ 1669436 h 2123339"/>
              <a:gd name="connsiteX13" fmla="*/ 240179 w 2625346"/>
              <a:gd name="connsiteY13" fmla="*/ 1678803 h 2123339"/>
              <a:gd name="connsiteX14" fmla="*/ 244898 w 2625346"/>
              <a:gd name="connsiteY14" fmla="*/ 1694042 h 2123339"/>
              <a:gd name="connsiteX15" fmla="*/ 251892 w 2625346"/>
              <a:gd name="connsiteY15" fmla="*/ 1724432 h 2123339"/>
              <a:gd name="connsiteX16" fmla="*/ 263328 w 2625346"/>
              <a:gd name="connsiteY16" fmla="*/ 1753563 h 2123339"/>
              <a:gd name="connsiteX17" fmla="*/ 267862 w 2625346"/>
              <a:gd name="connsiteY17" fmla="*/ 1768204 h 2123339"/>
              <a:gd name="connsiteX18" fmla="*/ 272321 w 2625346"/>
              <a:gd name="connsiteY18" fmla="*/ 1776468 h 2123339"/>
              <a:gd name="connsiteX19" fmla="*/ 277366 w 2625346"/>
              <a:gd name="connsiteY19" fmla="*/ 1789319 h 2123339"/>
              <a:gd name="connsiteX20" fmla="*/ 311575 w 2625346"/>
              <a:gd name="connsiteY20" fmla="*/ 1849220 h 2123339"/>
              <a:gd name="connsiteX21" fmla="*/ 311584 w 2625346"/>
              <a:gd name="connsiteY21" fmla="*/ 1849239 h 2123339"/>
              <a:gd name="connsiteX22" fmla="*/ 701570 w 2625346"/>
              <a:gd name="connsiteY22" fmla="*/ 2063832 h 2123339"/>
              <a:gd name="connsiteX23" fmla="*/ 2114626 w 2625346"/>
              <a:gd name="connsiteY23" fmla="*/ 2118372 h 2123339"/>
              <a:gd name="connsiteX24" fmla="*/ 2142406 w 2625346"/>
              <a:gd name="connsiteY24" fmla="*/ 2123339 h 2123339"/>
              <a:gd name="connsiteX25" fmla="*/ 2469666 w 2625346"/>
              <a:gd name="connsiteY25" fmla="*/ 1999353 h 2123339"/>
              <a:gd name="connsiteX26" fmla="*/ 2623441 w 2625346"/>
              <a:gd name="connsiteY26" fmla="*/ 1647337 h 2123339"/>
              <a:gd name="connsiteX27" fmla="*/ 2623441 w 2625346"/>
              <a:gd name="connsiteY27" fmla="*/ 1647272 h 2123339"/>
              <a:gd name="connsiteX28" fmla="*/ 2618548 w 2625346"/>
              <a:gd name="connsiteY28" fmla="*/ 1634335 h 2123339"/>
              <a:gd name="connsiteX29" fmla="*/ 2600528 w 2625346"/>
              <a:gd name="connsiteY29" fmla="*/ 1627517 h 2123339"/>
              <a:gd name="connsiteX30" fmla="*/ 2575709 w 2625346"/>
              <a:gd name="connsiteY30" fmla="*/ 1652308 h 2123339"/>
              <a:gd name="connsiteX31" fmla="*/ 2441886 w 2625346"/>
              <a:gd name="connsiteY31" fmla="*/ 1964670 h 2123339"/>
              <a:gd name="connsiteX32" fmla="*/ 2119614 w 2625346"/>
              <a:gd name="connsiteY32" fmla="*/ 2078707 h 2123339"/>
              <a:gd name="connsiteX33" fmla="*/ 701570 w 2625346"/>
              <a:gd name="connsiteY33" fmla="*/ 2024167 h 2123339"/>
              <a:gd name="connsiteX34" fmla="*/ 376306 w 2625346"/>
              <a:gd name="connsiteY34" fmla="*/ 1863433 h 2123339"/>
              <a:gd name="connsiteX35" fmla="*/ 313237 w 2625346"/>
              <a:gd name="connsiteY35" fmla="*/ 1757832 h 2123339"/>
              <a:gd name="connsiteX36" fmla="*/ 313232 w 2625346"/>
              <a:gd name="connsiteY36" fmla="*/ 1757822 h 2123339"/>
              <a:gd name="connsiteX37" fmla="*/ 280147 w 2625346"/>
              <a:gd name="connsiteY37" fmla="*/ 1592810 h 2123339"/>
              <a:gd name="connsiteX38" fmla="*/ 280147 w 2625346"/>
              <a:gd name="connsiteY38" fmla="*/ 1300280 h 2123339"/>
              <a:gd name="connsiteX39" fmla="*/ 275159 w 2625346"/>
              <a:gd name="connsiteY39" fmla="*/ 1280448 h 2123339"/>
              <a:gd name="connsiteX40" fmla="*/ 62014 w 2625346"/>
              <a:gd name="connsiteY40" fmla="*/ 1067248 h 2123339"/>
              <a:gd name="connsiteX41" fmla="*/ 275159 w 2625346"/>
              <a:gd name="connsiteY41" fmla="*/ 854049 h 2123339"/>
              <a:gd name="connsiteX42" fmla="*/ 280147 w 2625346"/>
              <a:gd name="connsiteY42" fmla="*/ 834216 h 2123339"/>
              <a:gd name="connsiteX43" fmla="*/ 280147 w 2625346"/>
              <a:gd name="connsiteY43" fmla="*/ 541687 h 2123339"/>
              <a:gd name="connsiteX44" fmla="*/ 701570 w 2625346"/>
              <a:gd name="connsiteY44" fmla="*/ 110330 h 2123339"/>
              <a:gd name="connsiteX45" fmla="*/ 2119614 w 2625346"/>
              <a:gd name="connsiteY45" fmla="*/ 55791 h 2123339"/>
              <a:gd name="connsiteX46" fmla="*/ 2441886 w 2625346"/>
              <a:gd name="connsiteY46" fmla="*/ 169828 h 2123339"/>
              <a:gd name="connsiteX47" fmla="*/ 2575709 w 2625346"/>
              <a:gd name="connsiteY47" fmla="*/ 482189 h 2123339"/>
              <a:gd name="connsiteX48" fmla="*/ 2600528 w 2625346"/>
              <a:gd name="connsiteY48" fmla="*/ 506980 h 2123339"/>
              <a:gd name="connsiteX49" fmla="*/ 2625346 w 2625346"/>
              <a:gd name="connsiteY49" fmla="*/ 482189 h 2123339"/>
              <a:gd name="connsiteX50" fmla="*/ 2471692 w 2625346"/>
              <a:gd name="connsiteY50" fmla="*/ 130162 h 2123339"/>
              <a:gd name="connsiteX51" fmla="*/ 2114626 w 2625346"/>
              <a:gd name="connsiteY51" fmla="*/ 1251 h 2123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625346" h="2123339">
                <a:moveTo>
                  <a:pt x="2114626" y="1251"/>
                </a:moveTo>
                <a:cubicBezTo>
                  <a:pt x="1643688" y="31000"/>
                  <a:pt x="1172629" y="50832"/>
                  <a:pt x="701570" y="55791"/>
                </a:cubicBezTo>
                <a:cubicBezTo>
                  <a:pt x="443777" y="60749"/>
                  <a:pt x="230511" y="273948"/>
                  <a:pt x="230511" y="536729"/>
                </a:cubicBezTo>
                <a:lnTo>
                  <a:pt x="230511" y="819342"/>
                </a:lnTo>
                <a:lnTo>
                  <a:pt x="7390" y="1042458"/>
                </a:lnTo>
                <a:cubicBezTo>
                  <a:pt x="-2464" y="1052374"/>
                  <a:pt x="-2464" y="1067248"/>
                  <a:pt x="7390" y="1077164"/>
                </a:cubicBezTo>
                <a:lnTo>
                  <a:pt x="230511" y="1300280"/>
                </a:lnTo>
                <a:lnTo>
                  <a:pt x="230511" y="1582845"/>
                </a:lnTo>
                <a:lnTo>
                  <a:pt x="230511" y="1582893"/>
                </a:lnTo>
                <a:lnTo>
                  <a:pt x="230511" y="1582894"/>
                </a:lnTo>
                <a:lnTo>
                  <a:pt x="230512" y="1582897"/>
                </a:lnTo>
                <a:lnTo>
                  <a:pt x="235995" y="1655362"/>
                </a:lnTo>
                <a:lnTo>
                  <a:pt x="239234" y="1669436"/>
                </a:lnTo>
                <a:lnTo>
                  <a:pt x="240179" y="1678803"/>
                </a:lnTo>
                <a:lnTo>
                  <a:pt x="244898" y="1694042"/>
                </a:lnTo>
                <a:lnTo>
                  <a:pt x="251892" y="1724432"/>
                </a:lnTo>
                <a:lnTo>
                  <a:pt x="263328" y="1753563"/>
                </a:lnTo>
                <a:lnTo>
                  <a:pt x="267862" y="1768204"/>
                </a:lnTo>
                <a:lnTo>
                  <a:pt x="272321" y="1776468"/>
                </a:lnTo>
                <a:lnTo>
                  <a:pt x="277366" y="1789319"/>
                </a:lnTo>
                <a:lnTo>
                  <a:pt x="311575" y="1849220"/>
                </a:lnTo>
                <a:lnTo>
                  <a:pt x="311584" y="1849239"/>
                </a:lnTo>
                <a:cubicBezTo>
                  <a:pt x="396722" y="1976290"/>
                  <a:pt x="540450" y="2060733"/>
                  <a:pt x="701570" y="2063832"/>
                </a:cubicBezTo>
                <a:cubicBezTo>
                  <a:pt x="1172629" y="2068791"/>
                  <a:pt x="1648555" y="2088623"/>
                  <a:pt x="2114626" y="2118372"/>
                </a:cubicBezTo>
                <a:lnTo>
                  <a:pt x="2142406" y="2123339"/>
                </a:lnTo>
                <a:cubicBezTo>
                  <a:pt x="2266375" y="2123339"/>
                  <a:pt x="2380490" y="2078735"/>
                  <a:pt x="2469666" y="1999353"/>
                </a:cubicBezTo>
                <a:cubicBezTo>
                  <a:pt x="2568817" y="1905135"/>
                  <a:pt x="2623441" y="1781246"/>
                  <a:pt x="2623441" y="1647337"/>
                </a:cubicBezTo>
                <a:lnTo>
                  <a:pt x="2623441" y="1647272"/>
                </a:lnTo>
                <a:lnTo>
                  <a:pt x="2618548" y="1634335"/>
                </a:lnTo>
                <a:cubicBezTo>
                  <a:pt x="2614215" y="1629996"/>
                  <a:pt x="2608010" y="1627517"/>
                  <a:pt x="2600528" y="1627517"/>
                </a:cubicBezTo>
                <a:cubicBezTo>
                  <a:pt x="2585685" y="1627517"/>
                  <a:pt x="2575709" y="1637434"/>
                  <a:pt x="2575709" y="1652308"/>
                </a:cubicBezTo>
                <a:cubicBezTo>
                  <a:pt x="2575709" y="1771303"/>
                  <a:pt x="2526195" y="1885340"/>
                  <a:pt x="2441886" y="1964670"/>
                </a:cubicBezTo>
                <a:cubicBezTo>
                  <a:pt x="2352589" y="2048958"/>
                  <a:pt x="2238595" y="2088623"/>
                  <a:pt x="2119614" y="2078707"/>
                </a:cubicBezTo>
                <a:cubicBezTo>
                  <a:pt x="1648555" y="2048958"/>
                  <a:pt x="1172629" y="2029126"/>
                  <a:pt x="701570" y="2024167"/>
                </a:cubicBezTo>
                <a:cubicBezTo>
                  <a:pt x="570522" y="2021379"/>
                  <a:pt x="453562" y="1958976"/>
                  <a:pt x="376306" y="1863433"/>
                </a:cubicBezTo>
                <a:lnTo>
                  <a:pt x="313237" y="1757832"/>
                </a:lnTo>
                <a:lnTo>
                  <a:pt x="313232" y="1757822"/>
                </a:lnTo>
                <a:cubicBezTo>
                  <a:pt x="291925" y="1706846"/>
                  <a:pt x="280147" y="1651068"/>
                  <a:pt x="280147" y="1592810"/>
                </a:cubicBezTo>
                <a:lnTo>
                  <a:pt x="280147" y="1300280"/>
                </a:lnTo>
                <a:cubicBezTo>
                  <a:pt x="280147" y="1295322"/>
                  <a:pt x="275159" y="1285406"/>
                  <a:pt x="275159" y="1280448"/>
                </a:cubicBezTo>
                <a:lnTo>
                  <a:pt x="62014" y="1067248"/>
                </a:lnTo>
                <a:lnTo>
                  <a:pt x="275159" y="854049"/>
                </a:lnTo>
                <a:cubicBezTo>
                  <a:pt x="280147" y="849091"/>
                  <a:pt x="280147" y="844133"/>
                  <a:pt x="280147" y="834216"/>
                </a:cubicBezTo>
                <a:lnTo>
                  <a:pt x="280147" y="541687"/>
                </a:lnTo>
                <a:cubicBezTo>
                  <a:pt x="280147" y="308655"/>
                  <a:pt x="468595" y="115288"/>
                  <a:pt x="701570" y="110330"/>
                </a:cubicBezTo>
                <a:cubicBezTo>
                  <a:pt x="1172629" y="105372"/>
                  <a:pt x="1648555" y="85539"/>
                  <a:pt x="2119614" y="55791"/>
                </a:cubicBezTo>
                <a:cubicBezTo>
                  <a:pt x="2238595" y="45874"/>
                  <a:pt x="2352589" y="90497"/>
                  <a:pt x="2441886" y="169828"/>
                </a:cubicBezTo>
                <a:cubicBezTo>
                  <a:pt x="2531183" y="254116"/>
                  <a:pt x="2575709" y="363194"/>
                  <a:pt x="2575709" y="482189"/>
                </a:cubicBezTo>
                <a:cubicBezTo>
                  <a:pt x="2575709" y="497064"/>
                  <a:pt x="2585685" y="506980"/>
                  <a:pt x="2600528" y="506980"/>
                </a:cubicBezTo>
                <a:cubicBezTo>
                  <a:pt x="2615492" y="506980"/>
                  <a:pt x="2625346" y="497064"/>
                  <a:pt x="2625346" y="482189"/>
                </a:cubicBezTo>
                <a:cubicBezTo>
                  <a:pt x="2625346" y="348320"/>
                  <a:pt x="2570843" y="224367"/>
                  <a:pt x="2471692" y="130162"/>
                </a:cubicBezTo>
                <a:cubicBezTo>
                  <a:pt x="2372419" y="40916"/>
                  <a:pt x="2248571" y="-8665"/>
                  <a:pt x="2114626" y="1251"/>
                </a:cubicBez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defRPr>
            </a:pPr>
            <a:endParaRPr sz="2250" dirty="0"/>
          </a:p>
        </p:txBody>
      </p:sp>
      <p:grpSp>
        <p:nvGrpSpPr>
          <p:cNvPr id="25" name="Group 24">
            <a:extLst>
              <a:ext uri="{FF2B5EF4-FFF2-40B4-BE49-F238E27FC236}">
                <a16:creationId xmlns:a16="http://schemas.microsoft.com/office/drawing/2014/main" id="{3716BF49-FC1F-4917-B9CE-98D11AB67329}"/>
              </a:ext>
            </a:extLst>
          </p:cNvPr>
          <p:cNvGrpSpPr/>
          <p:nvPr/>
        </p:nvGrpSpPr>
        <p:grpSpPr>
          <a:xfrm>
            <a:off x="1826649" y="4226823"/>
            <a:ext cx="5490704" cy="1475447"/>
            <a:chOff x="332936" y="2473878"/>
            <a:chExt cx="2926080" cy="1967262"/>
          </a:xfrm>
        </p:grpSpPr>
        <p:sp>
          <p:nvSpPr>
            <p:cNvPr id="26" name="TextBox 25">
              <a:extLst>
                <a:ext uri="{FF2B5EF4-FFF2-40B4-BE49-F238E27FC236}">
                  <a16:creationId xmlns:a16="http://schemas.microsoft.com/office/drawing/2014/main" id="{E7C8C714-380F-40CD-8899-4B7E573A04B0}"/>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7" name="TextBox 26">
              <a:extLst>
                <a:ext uri="{FF2B5EF4-FFF2-40B4-BE49-F238E27FC236}">
                  <a16:creationId xmlns:a16="http://schemas.microsoft.com/office/drawing/2014/main" id="{E93B2092-0398-4984-A460-C2A92CAC9B40}"/>
                </a:ext>
              </a:extLst>
            </p:cNvPr>
            <p:cNvSpPr txBox="1"/>
            <p:nvPr/>
          </p:nvSpPr>
          <p:spPr>
            <a:xfrm>
              <a:off x="332936" y="3086923"/>
              <a:ext cx="2926080" cy="1354217"/>
            </a:xfrm>
            <a:prstGeom prst="rect">
              <a:avLst/>
            </a:prstGeom>
            <a:noFill/>
          </p:spPr>
          <p:txBody>
            <a:bodyPr wrap="square" lIns="0" rIns="0" rtlCol="0" anchor="t">
              <a:spAutoFit/>
            </a:bodyPr>
            <a:lstStyle/>
            <a:p>
              <a:pPr algn="just">
                <a:spcAft>
                  <a:spcPts val="900"/>
                </a:spcAft>
              </a:pPr>
              <a:r>
                <a:rPr lang="en-US" sz="105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5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a:t>
              </a:r>
            </a:p>
          </p:txBody>
        </p:sp>
      </p:grpSp>
    </p:spTree>
    <p:extLst>
      <p:ext uri="{BB962C8B-B14F-4D97-AF65-F5344CB8AC3E}">
        <p14:creationId xmlns:p14="http://schemas.microsoft.com/office/powerpoint/2010/main" val="45469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66422798"/>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10271</TotalTime>
  <Words>349</Words>
  <PresentationFormat>On-screen Show (4:3)</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Speech Balloon Process – Slide Template</vt:lpstr>
      <vt:lpstr>Speech Balloon Process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Balloon Process</dc:title>
  <dc:creator>PresentationGO.com</dc:creator>
  <dc:description>© Copyright PresentationGO.com</dc:description>
  <dcterms:created xsi:type="dcterms:W3CDTF">2014-11-26T05:14:11Z</dcterms:created>
  <dcterms:modified xsi:type="dcterms:W3CDTF">2021-01-05T16:04:22Z</dcterms:modified>
  <cp:category>Charts &amp; Diagrams</cp:category>
</cp:coreProperties>
</file>