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5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Converging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9065E1-B769-4BD0-9DC1-09CE2E3B659E}"/>
              </a:ext>
            </a:extLst>
          </p:cNvPr>
          <p:cNvSpPr/>
          <p:nvPr/>
        </p:nvSpPr>
        <p:spPr>
          <a:xfrm>
            <a:off x="3702167" y="2727305"/>
            <a:ext cx="1739668" cy="173966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A2A620-B594-44CF-934C-EEFF28AC4B52}"/>
              </a:ext>
            </a:extLst>
          </p:cNvPr>
          <p:cNvSpPr/>
          <p:nvPr/>
        </p:nvSpPr>
        <p:spPr>
          <a:xfrm>
            <a:off x="2645710" y="3008939"/>
            <a:ext cx="1301948" cy="117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9865" y="9637"/>
                </a:moveTo>
                <a:cubicBezTo>
                  <a:pt x="19284" y="9166"/>
                  <a:pt x="18862" y="8460"/>
                  <a:pt x="18650" y="7636"/>
                </a:cubicBezTo>
                <a:cubicBezTo>
                  <a:pt x="17436" y="2928"/>
                  <a:pt x="13369" y="-427"/>
                  <a:pt x="8616" y="44"/>
                </a:cubicBezTo>
                <a:cubicBezTo>
                  <a:pt x="4180" y="515"/>
                  <a:pt x="589" y="4399"/>
                  <a:pt x="61" y="9343"/>
                </a:cubicBezTo>
                <a:cubicBezTo>
                  <a:pt x="-573" y="15758"/>
                  <a:pt x="3863" y="21173"/>
                  <a:pt x="9461" y="21173"/>
                </a:cubicBezTo>
                <a:cubicBezTo>
                  <a:pt x="13792" y="21173"/>
                  <a:pt x="17436" y="17995"/>
                  <a:pt x="18598" y="13581"/>
                </a:cubicBezTo>
                <a:cubicBezTo>
                  <a:pt x="18809" y="12757"/>
                  <a:pt x="19231" y="12050"/>
                  <a:pt x="19865" y="11580"/>
                </a:cubicBezTo>
                <a:lnTo>
                  <a:pt x="21027" y="10638"/>
                </a:lnTo>
                <a:lnTo>
                  <a:pt x="19865" y="963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BBDF08-EE17-4D21-8FA4-E9AC5A7F3329}"/>
              </a:ext>
            </a:extLst>
          </p:cNvPr>
          <p:cNvSpPr/>
          <p:nvPr/>
        </p:nvSpPr>
        <p:spPr>
          <a:xfrm>
            <a:off x="5196340" y="3008939"/>
            <a:ext cx="1301951" cy="117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162" y="11536"/>
                </a:moveTo>
                <a:cubicBezTo>
                  <a:pt x="1743" y="12007"/>
                  <a:pt x="2165" y="12713"/>
                  <a:pt x="2377" y="13537"/>
                </a:cubicBezTo>
                <a:cubicBezTo>
                  <a:pt x="3591" y="18245"/>
                  <a:pt x="7658" y="21600"/>
                  <a:pt x="12411" y="21129"/>
                </a:cubicBezTo>
                <a:cubicBezTo>
                  <a:pt x="16847" y="20658"/>
                  <a:pt x="20438" y="16774"/>
                  <a:pt x="20966" y="11830"/>
                </a:cubicBezTo>
                <a:cubicBezTo>
                  <a:pt x="21600" y="5415"/>
                  <a:pt x="17164" y="0"/>
                  <a:pt x="11566" y="0"/>
                </a:cubicBezTo>
                <a:cubicBezTo>
                  <a:pt x="7235" y="0"/>
                  <a:pt x="3591" y="3178"/>
                  <a:pt x="2429" y="7592"/>
                </a:cubicBezTo>
                <a:cubicBezTo>
                  <a:pt x="2218" y="8416"/>
                  <a:pt x="1796" y="9123"/>
                  <a:pt x="1162" y="9593"/>
                </a:cubicBezTo>
                <a:lnTo>
                  <a:pt x="0" y="10535"/>
                </a:lnTo>
                <a:lnTo>
                  <a:pt x="1162" y="11536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43F12E-950D-4334-928A-13E839DA2AFE}"/>
              </a:ext>
            </a:extLst>
          </p:cNvPr>
          <p:cNvSpPr/>
          <p:nvPr/>
        </p:nvSpPr>
        <p:spPr>
          <a:xfrm>
            <a:off x="3295390" y="4133421"/>
            <a:ext cx="1175230" cy="1205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14448" y="588"/>
                </a:moveTo>
                <a:cubicBezTo>
                  <a:pt x="13738" y="909"/>
                  <a:pt x="12972" y="909"/>
                  <a:pt x="12206" y="748"/>
                </a:cubicBezTo>
                <a:cubicBezTo>
                  <a:pt x="7777" y="-321"/>
                  <a:pt x="2965" y="1711"/>
                  <a:pt x="887" y="6095"/>
                </a:cubicBezTo>
                <a:cubicBezTo>
                  <a:pt x="-1027" y="10158"/>
                  <a:pt x="231" y="15130"/>
                  <a:pt x="3949" y="17804"/>
                </a:cubicBezTo>
                <a:cubicBezTo>
                  <a:pt x="8761" y="21279"/>
                  <a:pt x="15433" y="19835"/>
                  <a:pt x="18331" y="14917"/>
                </a:cubicBezTo>
                <a:cubicBezTo>
                  <a:pt x="20573" y="11121"/>
                  <a:pt x="19862" y="6469"/>
                  <a:pt x="16964" y="3475"/>
                </a:cubicBezTo>
                <a:cubicBezTo>
                  <a:pt x="16417" y="2940"/>
                  <a:pt x="16034" y="2245"/>
                  <a:pt x="15980" y="1443"/>
                </a:cubicBezTo>
                <a:lnTo>
                  <a:pt x="15815" y="0"/>
                </a:lnTo>
                <a:lnTo>
                  <a:pt x="1444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C8626C-1676-4A6D-B7CA-42C0EFEB1F89}"/>
              </a:ext>
            </a:extLst>
          </p:cNvPr>
          <p:cNvSpPr/>
          <p:nvPr/>
        </p:nvSpPr>
        <p:spPr>
          <a:xfrm>
            <a:off x="4668808" y="1875018"/>
            <a:ext cx="1175235" cy="1205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5205" y="19126"/>
                </a:moveTo>
                <a:cubicBezTo>
                  <a:pt x="5916" y="18805"/>
                  <a:pt x="6681" y="18805"/>
                  <a:pt x="7447" y="18966"/>
                </a:cubicBezTo>
                <a:cubicBezTo>
                  <a:pt x="11876" y="20035"/>
                  <a:pt x="16688" y="18003"/>
                  <a:pt x="18766" y="13619"/>
                </a:cubicBezTo>
                <a:cubicBezTo>
                  <a:pt x="20680" y="9556"/>
                  <a:pt x="19422" y="4584"/>
                  <a:pt x="15704" y="1910"/>
                </a:cubicBezTo>
                <a:cubicBezTo>
                  <a:pt x="10892" y="-1565"/>
                  <a:pt x="4220" y="-121"/>
                  <a:pt x="1322" y="4797"/>
                </a:cubicBezTo>
                <a:cubicBezTo>
                  <a:pt x="-920" y="8593"/>
                  <a:pt x="-209" y="13245"/>
                  <a:pt x="2689" y="16239"/>
                </a:cubicBezTo>
                <a:cubicBezTo>
                  <a:pt x="3236" y="16774"/>
                  <a:pt x="3619" y="17469"/>
                  <a:pt x="3673" y="18271"/>
                </a:cubicBezTo>
                <a:lnTo>
                  <a:pt x="3838" y="19714"/>
                </a:lnTo>
                <a:lnTo>
                  <a:pt x="5205" y="1912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C3801B-2C80-42ED-8AC0-E2028C7B22AA}"/>
              </a:ext>
            </a:extLst>
          </p:cNvPr>
          <p:cNvSpPr/>
          <p:nvPr/>
        </p:nvSpPr>
        <p:spPr>
          <a:xfrm>
            <a:off x="3295390" y="1877091"/>
            <a:ext cx="1179803" cy="1203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15567" y="18741"/>
                </a:moveTo>
                <a:cubicBezTo>
                  <a:pt x="15620" y="17969"/>
                  <a:pt x="15991" y="17253"/>
                  <a:pt x="16520" y="16702"/>
                </a:cubicBezTo>
                <a:cubicBezTo>
                  <a:pt x="19538" y="13341"/>
                  <a:pt x="20067" y="8106"/>
                  <a:pt x="17261" y="4083"/>
                </a:cubicBezTo>
                <a:cubicBezTo>
                  <a:pt x="14667" y="337"/>
                  <a:pt x="9743" y="-1041"/>
                  <a:pt x="5667" y="832"/>
                </a:cubicBezTo>
                <a:cubicBezTo>
                  <a:pt x="373" y="3312"/>
                  <a:pt x="-1533" y="9869"/>
                  <a:pt x="1326" y="14939"/>
                </a:cubicBezTo>
                <a:cubicBezTo>
                  <a:pt x="3549" y="18796"/>
                  <a:pt x="7838" y="20559"/>
                  <a:pt x="11861" y="19512"/>
                </a:cubicBezTo>
                <a:cubicBezTo>
                  <a:pt x="12602" y="19292"/>
                  <a:pt x="13344" y="19347"/>
                  <a:pt x="14085" y="19677"/>
                </a:cubicBezTo>
                <a:lnTo>
                  <a:pt x="15408" y="20283"/>
                </a:lnTo>
                <a:lnTo>
                  <a:pt x="15567" y="1874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3F74356-F220-4FDF-BD17-9C3D61D55E5F}"/>
              </a:ext>
            </a:extLst>
          </p:cNvPr>
          <p:cNvSpPr/>
          <p:nvPr/>
        </p:nvSpPr>
        <p:spPr>
          <a:xfrm>
            <a:off x="4668808" y="4135498"/>
            <a:ext cx="1179803" cy="120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3533" y="1542"/>
                </a:moveTo>
                <a:cubicBezTo>
                  <a:pt x="3480" y="2314"/>
                  <a:pt x="3109" y="3030"/>
                  <a:pt x="2580" y="3581"/>
                </a:cubicBezTo>
                <a:cubicBezTo>
                  <a:pt x="-438" y="6942"/>
                  <a:pt x="-967" y="12177"/>
                  <a:pt x="1839" y="16200"/>
                </a:cubicBezTo>
                <a:cubicBezTo>
                  <a:pt x="4433" y="19946"/>
                  <a:pt x="9357" y="21324"/>
                  <a:pt x="13433" y="19451"/>
                </a:cubicBezTo>
                <a:cubicBezTo>
                  <a:pt x="18727" y="16971"/>
                  <a:pt x="20633" y="10414"/>
                  <a:pt x="17774" y="5344"/>
                </a:cubicBezTo>
                <a:cubicBezTo>
                  <a:pt x="15551" y="1487"/>
                  <a:pt x="11262" y="-276"/>
                  <a:pt x="7239" y="771"/>
                </a:cubicBezTo>
                <a:cubicBezTo>
                  <a:pt x="6498" y="991"/>
                  <a:pt x="5756" y="936"/>
                  <a:pt x="5015" y="606"/>
                </a:cubicBezTo>
                <a:lnTo>
                  <a:pt x="3692" y="0"/>
                </a:lnTo>
                <a:lnTo>
                  <a:pt x="3533" y="154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9" name="Graphic 28" descr="Trophy with solid fill">
            <a:extLst>
              <a:ext uri="{FF2B5EF4-FFF2-40B4-BE49-F238E27FC236}">
                <a16:creationId xmlns:a16="http://schemas.microsoft.com/office/drawing/2014/main" id="{9EFADE33-E10A-498E-8195-125472F48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254237"/>
            <a:ext cx="685800" cy="6858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106526E-FD74-4BBB-8909-503345EEE136}"/>
              </a:ext>
            </a:extLst>
          </p:cNvPr>
          <p:cNvGrpSpPr/>
          <p:nvPr/>
        </p:nvGrpSpPr>
        <p:grpSpPr>
          <a:xfrm>
            <a:off x="6695611" y="3054131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2EEDC7-8297-453D-B901-A10FBD22735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368143-1652-408E-AA3B-7272075D689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253A67-0126-4789-8CA0-377EB44C2C3C}"/>
              </a:ext>
            </a:extLst>
          </p:cNvPr>
          <p:cNvGrpSpPr/>
          <p:nvPr/>
        </p:nvGrpSpPr>
        <p:grpSpPr>
          <a:xfrm>
            <a:off x="6171288" y="4332952"/>
            <a:ext cx="2194560" cy="1106115"/>
            <a:chOff x="8921977" y="400157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E0A100-7327-41DA-BFD6-DB8125BB14C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870E48-1F4E-4246-91FA-9AE65614462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C036D3-1DD4-4BC8-BDED-58CD60C2934C}"/>
              </a:ext>
            </a:extLst>
          </p:cNvPr>
          <p:cNvGrpSpPr/>
          <p:nvPr/>
        </p:nvGrpSpPr>
        <p:grpSpPr>
          <a:xfrm>
            <a:off x="253830" y="3054133"/>
            <a:ext cx="2194560" cy="1106115"/>
            <a:chOff x="332936" y="2555951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EF72A03-A887-4CD6-B164-CEAD149091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B6D4729-2C60-4FF7-8118-E59352B296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13CD5E-2960-42B5-9584-96D07BEEA647}"/>
              </a:ext>
            </a:extLst>
          </p:cNvPr>
          <p:cNvGrpSpPr/>
          <p:nvPr/>
        </p:nvGrpSpPr>
        <p:grpSpPr>
          <a:xfrm>
            <a:off x="778154" y="4332951"/>
            <a:ext cx="2194560" cy="1106115"/>
            <a:chOff x="332936" y="4580523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64D967-0E93-468E-A8C6-0DFBF90957D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5ECAC80-6431-416D-BD9B-701B75EB837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1843B6-9825-4487-91C6-F3DAC24CD5AF}"/>
              </a:ext>
            </a:extLst>
          </p:cNvPr>
          <p:cNvGrpSpPr/>
          <p:nvPr/>
        </p:nvGrpSpPr>
        <p:grpSpPr>
          <a:xfrm>
            <a:off x="6171288" y="1775310"/>
            <a:ext cx="2194560" cy="1106115"/>
            <a:chOff x="8921977" y="1394910"/>
            <a:chExt cx="2926080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940FC1-C8C6-4370-B532-F153E16C70F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99FB004-16BE-4FF0-AAAA-61E2110194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94E27E-4E1F-4999-9DC0-08338F2FCB15}"/>
              </a:ext>
            </a:extLst>
          </p:cNvPr>
          <p:cNvGrpSpPr/>
          <p:nvPr/>
        </p:nvGrpSpPr>
        <p:grpSpPr>
          <a:xfrm>
            <a:off x="778154" y="1775312"/>
            <a:ext cx="2194560" cy="1106115"/>
            <a:chOff x="332936" y="2555951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E84A082-F2A1-4BA0-A017-A1ED47EE8F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CA8D74C-898E-4091-84A0-854131F44F6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aphic 32" descr="Customer review outline">
            <a:extLst>
              <a:ext uri="{FF2B5EF4-FFF2-40B4-BE49-F238E27FC236}">
                <a16:creationId xmlns:a16="http://schemas.microsoft.com/office/drawing/2014/main" id="{F3FB5D07-CD46-4B87-A53F-6E1F8B33711C}"/>
              </a:ext>
            </a:extLst>
          </p:cNvPr>
          <p:cNvGrpSpPr/>
          <p:nvPr/>
        </p:nvGrpSpPr>
        <p:grpSpPr>
          <a:xfrm>
            <a:off x="2834318" y="3204068"/>
            <a:ext cx="797898" cy="797898"/>
            <a:chOff x="3779091" y="3003830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42EDC7-6A66-4705-8F14-0CB4581979BF}"/>
                </a:ext>
              </a:extLst>
            </p:cNvPr>
            <p:cNvSpPr/>
            <p:nvPr/>
          </p:nvSpPr>
          <p:spPr>
            <a:xfrm>
              <a:off x="3912074" y="3092485"/>
              <a:ext cx="808979" cy="398949"/>
            </a:xfrm>
            <a:custGeom>
              <a:avLst/>
              <a:gdLst>
                <a:gd name="connsiteX0" fmla="*/ 44328 w 808979"/>
                <a:gd name="connsiteY0" fmla="*/ 321376 h 398949"/>
                <a:gd name="connsiteX1" fmla="*/ 210556 w 808979"/>
                <a:gd name="connsiteY1" fmla="*/ 321376 h 398949"/>
                <a:gd name="connsiteX2" fmla="*/ 210556 w 808979"/>
                <a:gd name="connsiteY2" fmla="*/ 398949 h 398949"/>
                <a:gd name="connsiteX3" fmla="*/ 288130 w 808979"/>
                <a:gd name="connsiteY3" fmla="*/ 321376 h 398949"/>
                <a:gd name="connsiteX4" fmla="*/ 354621 w 808979"/>
                <a:gd name="connsiteY4" fmla="*/ 321376 h 398949"/>
                <a:gd name="connsiteX5" fmla="*/ 398949 w 808979"/>
                <a:gd name="connsiteY5" fmla="*/ 398949 h 398949"/>
                <a:gd name="connsiteX6" fmla="*/ 443277 w 808979"/>
                <a:gd name="connsiteY6" fmla="*/ 321376 h 398949"/>
                <a:gd name="connsiteX7" fmla="*/ 509768 w 808979"/>
                <a:gd name="connsiteY7" fmla="*/ 321376 h 398949"/>
                <a:gd name="connsiteX8" fmla="*/ 587342 w 808979"/>
                <a:gd name="connsiteY8" fmla="*/ 398949 h 398949"/>
                <a:gd name="connsiteX9" fmla="*/ 587342 w 808979"/>
                <a:gd name="connsiteY9" fmla="*/ 321376 h 398949"/>
                <a:gd name="connsiteX10" fmla="*/ 764652 w 808979"/>
                <a:gd name="connsiteY10" fmla="*/ 321376 h 398949"/>
                <a:gd name="connsiteX11" fmla="*/ 808980 w 808979"/>
                <a:gd name="connsiteY11" fmla="*/ 277048 h 398949"/>
                <a:gd name="connsiteX12" fmla="*/ 808980 w 808979"/>
                <a:gd name="connsiteY12" fmla="*/ 44328 h 398949"/>
                <a:gd name="connsiteX13" fmla="*/ 764652 w 808979"/>
                <a:gd name="connsiteY13" fmla="*/ 0 h 398949"/>
                <a:gd name="connsiteX14" fmla="*/ 44328 w 808979"/>
                <a:gd name="connsiteY14" fmla="*/ 0 h 398949"/>
                <a:gd name="connsiteX15" fmla="*/ 0 w 808979"/>
                <a:gd name="connsiteY15" fmla="*/ 44328 h 398949"/>
                <a:gd name="connsiteX16" fmla="*/ 0 w 808979"/>
                <a:gd name="connsiteY16" fmla="*/ 277048 h 398949"/>
                <a:gd name="connsiteX17" fmla="*/ 44328 w 808979"/>
                <a:gd name="connsiteY17" fmla="*/ 321376 h 398949"/>
                <a:gd name="connsiteX18" fmla="*/ 22164 w 808979"/>
                <a:gd name="connsiteY18" fmla="*/ 44328 h 398949"/>
                <a:gd name="connsiteX19" fmla="*/ 44328 w 808979"/>
                <a:gd name="connsiteY19" fmla="*/ 22164 h 398949"/>
                <a:gd name="connsiteX20" fmla="*/ 764652 w 808979"/>
                <a:gd name="connsiteY20" fmla="*/ 22164 h 398949"/>
                <a:gd name="connsiteX21" fmla="*/ 786816 w 808979"/>
                <a:gd name="connsiteY21" fmla="*/ 44328 h 398949"/>
                <a:gd name="connsiteX22" fmla="*/ 786816 w 808979"/>
                <a:gd name="connsiteY22" fmla="*/ 277048 h 398949"/>
                <a:gd name="connsiteX23" fmla="*/ 764652 w 808979"/>
                <a:gd name="connsiteY23" fmla="*/ 299212 h 398949"/>
                <a:gd name="connsiteX24" fmla="*/ 565178 w 808979"/>
                <a:gd name="connsiteY24" fmla="*/ 299212 h 398949"/>
                <a:gd name="connsiteX25" fmla="*/ 565178 w 808979"/>
                <a:gd name="connsiteY25" fmla="*/ 345446 h 398949"/>
                <a:gd name="connsiteX26" fmla="*/ 525438 w 808979"/>
                <a:gd name="connsiteY26" fmla="*/ 305706 h 398949"/>
                <a:gd name="connsiteX27" fmla="*/ 518944 w 808979"/>
                <a:gd name="connsiteY27" fmla="*/ 299212 h 398949"/>
                <a:gd name="connsiteX28" fmla="*/ 430411 w 808979"/>
                <a:gd name="connsiteY28" fmla="*/ 299212 h 398949"/>
                <a:gd name="connsiteX29" fmla="*/ 424038 w 808979"/>
                <a:gd name="connsiteY29" fmla="*/ 310382 h 398949"/>
                <a:gd name="connsiteX30" fmla="*/ 398949 w 808979"/>
                <a:gd name="connsiteY30" fmla="*/ 354278 h 398949"/>
                <a:gd name="connsiteX31" fmla="*/ 373871 w 808979"/>
                <a:gd name="connsiteY31" fmla="*/ 310382 h 398949"/>
                <a:gd name="connsiteX32" fmla="*/ 367487 w 808979"/>
                <a:gd name="connsiteY32" fmla="*/ 299212 h 398949"/>
                <a:gd name="connsiteX33" fmla="*/ 278954 w 808979"/>
                <a:gd name="connsiteY33" fmla="*/ 299212 h 398949"/>
                <a:gd name="connsiteX34" fmla="*/ 272460 w 808979"/>
                <a:gd name="connsiteY34" fmla="*/ 305706 h 398949"/>
                <a:gd name="connsiteX35" fmla="*/ 232720 w 808979"/>
                <a:gd name="connsiteY35" fmla="*/ 345446 h 398949"/>
                <a:gd name="connsiteX36" fmla="*/ 232720 w 808979"/>
                <a:gd name="connsiteY36" fmla="*/ 299212 h 398949"/>
                <a:gd name="connsiteX37" fmla="*/ 44328 w 808979"/>
                <a:gd name="connsiteY37" fmla="*/ 299212 h 398949"/>
                <a:gd name="connsiteX38" fmla="*/ 22164 w 808979"/>
                <a:gd name="connsiteY38" fmla="*/ 277048 h 39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8979" h="398949">
                  <a:moveTo>
                    <a:pt x="44328" y="321376"/>
                  </a:moveTo>
                  <a:lnTo>
                    <a:pt x="210556" y="321376"/>
                  </a:lnTo>
                  <a:lnTo>
                    <a:pt x="210556" y="398949"/>
                  </a:lnTo>
                  <a:lnTo>
                    <a:pt x="288130" y="321376"/>
                  </a:lnTo>
                  <a:lnTo>
                    <a:pt x="354621" y="321376"/>
                  </a:lnTo>
                  <a:lnTo>
                    <a:pt x="398949" y="398949"/>
                  </a:lnTo>
                  <a:lnTo>
                    <a:pt x="443277" y="321376"/>
                  </a:lnTo>
                  <a:lnTo>
                    <a:pt x="509768" y="321376"/>
                  </a:lnTo>
                  <a:lnTo>
                    <a:pt x="587342" y="398949"/>
                  </a:lnTo>
                  <a:lnTo>
                    <a:pt x="587342" y="321376"/>
                  </a:lnTo>
                  <a:lnTo>
                    <a:pt x="764652" y="321376"/>
                  </a:lnTo>
                  <a:cubicBezTo>
                    <a:pt x="789133" y="321376"/>
                    <a:pt x="808980" y="301529"/>
                    <a:pt x="808980" y="277048"/>
                  </a:cubicBezTo>
                  <a:lnTo>
                    <a:pt x="808980" y="44328"/>
                  </a:lnTo>
                  <a:cubicBezTo>
                    <a:pt x="808980" y="19846"/>
                    <a:pt x="789133" y="0"/>
                    <a:pt x="764652" y="0"/>
                  </a:cubicBezTo>
                  <a:lnTo>
                    <a:pt x="44328" y="0"/>
                  </a:lnTo>
                  <a:cubicBezTo>
                    <a:pt x="19847" y="0"/>
                    <a:pt x="0" y="19846"/>
                    <a:pt x="0" y="44328"/>
                  </a:cubicBezTo>
                  <a:lnTo>
                    <a:pt x="0" y="277048"/>
                  </a:lnTo>
                  <a:cubicBezTo>
                    <a:pt x="0" y="301529"/>
                    <a:pt x="19847" y="321376"/>
                    <a:pt x="44328" y="321376"/>
                  </a:cubicBezTo>
                  <a:close/>
                  <a:moveTo>
                    <a:pt x="22164" y="44328"/>
                  </a:moveTo>
                  <a:cubicBezTo>
                    <a:pt x="22164" y="32087"/>
                    <a:pt x="32087" y="22164"/>
                    <a:pt x="44328" y="22164"/>
                  </a:cubicBezTo>
                  <a:lnTo>
                    <a:pt x="764652" y="22164"/>
                  </a:lnTo>
                  <a:cubicBezTo>
                    <a:pt x="776893" y="22164"/>
                    <a:pt x="786816" y="32087"/>
                    <a:pt x="786816" y="44328"/>
                  </a:cubicBezTo>
                  <a:lnTo>
                    <a:pt x="786816" y="277048"/>
                  </a:lnTo>
                  <a:cubicBezTo>
                    <a:pt x="786816" y="289289"/>
                    <a:pt x="776893" y="299212"/>
                    <a:pt x="764652" y="299212"/>
                  </a:cubicBezTo>
                  <a:lnTo>
                    <a:pt x="565178" y="299212"/>
                  </a:lnTo>
                  <a:lnTo>
                    <a:pt x="565178" y="345446"/>
                  </a:lnTo>
                  <a:lnTo>
                    <a:pt x="525438" y="305706"/>
                  </a:lnTo>
                  <a:lnTo>
                    <a:pt x="518944" y="299212"/>
                  </a:lnTo>
                  <a:lnTo>
                    <a:pt x="430411" y="299212"/>
                  </a:lnTo>
                  <a:lnTo>
                    <a:pt x="424038" y="310382"/>
                  </a:lnTo>
                  <a:lnTo>
                    <a:pt x="398949" y="354278"/>
                  </a:lnTo>
                  <a:lnTo>
                    <a:pt x="373871" y="310382"/>
                  </a:lnTo>
                  <a:lnTo>
                    <a:pt x="367487" y="299212"/>
                  </a:lnTo>
                  <a:lnTo>
                    <a:pt x="278954" y="299212"/>
                  </a:lnTo>
                  <a:lnTo>
                    <a:pt x="272460" y="305706"/>
                  </a:lnTo>
                  <a:lnTo>
                    <a:pt x="232720" y="345446"/>
                  </a:lnTo>
                  <a:lnTo>
                    <a:pt x="232720" y="299212"/>
                  </a:lnTo>
                  <a:lnTo>
                    <a:pt x="44328" y="299212"/>
                  </a:lnTo>
                  <a:cubicBezTo>
                    <a:pt x="32087" y="299212"/>
                    <a:pt x="22164" y="289289"/>
                    <a:pt x="22164" y="2770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1558DD6-EE2F-42FE-A25B-337D47EDE83C}"/>
                </a:ext>
              </a:extLst>
            </p:cNvPr>
            <p:cNvSpPr/>
            <p:nvPr/>
          </p:nvSpPr>
          <p:spPr>
            <a:xfrm>
              <a:off x="4022893" y="3192222"/>
              <a:ext cx="520850" cy="22163"/>
            </a:xfrm>
            <a:custGeom>
              <a:avLst/>
              <a:gdLst>
                <a:gd name="connsiteX0" fmla="*/ 0 w 520850"/>
                <a:gd name="connsiteY0" fmla="*/ 0 h 22163"/>
                <a:gd name="connsiteX1" fmla="*/ 520850 w 520850"/>
                <a:gd name="connsiteY1" fmla="*/ 0 h 22163"/>
                <a:gd name="connsiteX2" fmla="*/ 520850 w 520850"/>
                <a:gd name="connsiteY2" fmla="*/ 22164 h 22163"/>
                <a:gd name="connsiteX3" fmla="*/ 0 w 52085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850" h="22163">
                  <a:moveTo>
                    <a:pt x="0" y="0"/>
                  </a:moveTo>
                  <a:lnTo>
                    <a:pt x="520850" y="0"/>
                  </a:lnTo>
                  <a:lnTo>
                    <a:pt x="520850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7CD2B72-6BC6-4ADB-915B-D076D2B1F9FA}"/>
                </a:ext>
              </a:extLst>
            </p:cNvPr>
            <p:cNvSpPr/>
            <p:nvPr/>
          </p:nvSpPr>
          <p:spPr>
            <a:xfrm>
              <a:off x="4022893" y="3247632"/>
              <a:ext cx="587341" cy="22163"/>
            </a:xfrm>
            <a:custGeom>
              <a:avLst/>
              <a:gdLst>
                <a:gd name="connsiteX0" fmla="*/ 0 w 587341"/>
                <a:gd name="connsiteY0" fmla="*/ 0 h 22163"/>
                <a:gd name="connsiteX1" fmla="*/ 587342 w 587341"/>
                <a:gd name="connsiteY1" fmla="*/ 0 h 22163"/>
                <a:gd name="connsiteX2" fmla="*/ 587342 w 587341"/>
                <a:gd name="connsiteY2" fmla="*/ 22164 h 22163"/>
                <a:gd name="connsiteX3" fmla="*/ 0 w 587341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341" h="22163">
                  <a:moveTo>
                    <a:pt x="0" y="0"/>
                  </a:moveTo>
                  <a:lnTo>
                    <a:pt x="587342" y="0"/>
                  </a:lnTo>
                  <a:lnTo>
                    <a:pt x="587342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C3404FB-CEC1-4B74-8ABE-E3E1D67590EB}"/>
                </a:ext>
              </a:extLst>
            </p:cNvPr>
            <p:cNvSpPr/>
            <p:nvPr/>
          </p:nvSpPr>
          <p:spPr>
            <a:xfrm>
              <a:off x="4022893" y="3303041"/>
              <a:ext cx="410030" cy="22163"/>
            </a:xfrm>
            <a:custGeom>
              <a:avLst/>
              <a:gdLst>
                <a:gd name="connsiteX0" fmla="*/ 0 w 410030"/>
                <a:gd name="connsiteY0" fmla="*/ 0 h 22163"/>
                <a:gd name="connsiteX1" fmla="*/ 410031 w 410030"/>
                <a:gd name="connsiteY1" fmla="*/ 0 h 22163"/>
                <a:gd name="connsiteX2" fmla="*/ 410031 w 410030"/>
                <a:gd name="connsiteY2" fmla="*/ 22164 h 22163"/>
                <a:gd name="connsiteX3" fmla="*/ 0 w 41003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30" h="22163">
                  <a:moveTo>
                    <a:pt x="0" y="0"/>
                  </a:moveTo>
                  <a:lnTo>
                    <a:pt x="410031" y="0"/>
                  </a:lnTo>
                  <a:lnTo>
                    <a:pt x="410031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B74FA19-52F3-4BDE-90DA-1DC95F3B1B56}"/>
                </a:ext>
              </a:extLst>
            </p:cNvPr>
            <p:cNvSpPr/>
            <p:nvPr/>
          </p:nvSpPr>
          <p:spPr>
            <a:xfrm>
              <a:off x="4469073" y="3546843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62" y="22207"/>
                    <a:pt x="149309" y="50664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34B55CE-F2D4-4999-AD89-0E93A889CDF8}"/>
                </a:ext>
              </a:extLst>
            </p:cNvPr>
            <p:cNvSpPr/>
            <p:nvPr/>
          </p:nvSpPr>
          <p:spPr>
            <a:xfrm>
              <a:off x="4003632" y="3549115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D3AF51-4D04-4CBC-930C-FA87B9D62DDA}"/>
                </a:ext>
              </a:extLst>
            </p:cNvPr>
            <p:cNvSpPr/>
            <p:nvPr/>
          </p:nvSpPr>
          <p:spPr>
            <a:xfrm>
              <a:off x="4393505" y="3734039"/>
              <a:ext cx="338630" cy="165142"/>
            </a:xfrm>
            <a:custGeom>
              <a:avLst/>
              <a:gdLst>
                <a:gd name="connsiteX0" fmla="*/ 317940 w 338630"/>
                <a:gd name="connsiteY0" fmla="*/ 52384 h 165142"/>
                <a:gd name="connsiteX1" fmla="*/ 233075 w 338630"/>
                <a:gd name="connsiteY1" fmla="*/ 10871 h 165142"/>
                <a:gd name="connsiteX2" fmla="*/ 161319 w 338630"/>
                <a:gd name="connsiteY2" fmla="*/ 0 h 165142"/>
                <a:gd name="connsiteX3" fmla="*/ 89708 w 338630"/>
                <a:gd name="connsiteY3" fmla="*/ 10827 h 165142"/>
                <a:gd name="connsiteX4" fmla="*/ 4787 w 338630"/>
                <a:gd name="connsiteY4" fmla="*/ 52307 h 165142"/>
                <a:gd name="connsiteX5" fmla="*/ 0 w 338630"/>
                <a:gd name="connsiteY5" fmla="*/ 56629 h 165142"/>
                <a:gd name="connsiteX6" fmla="*/ 6716 w 338630"/>
                <a:gd name="connsiteY6" fmla="*/ 58402 h 165142"/>
                <a:gd name="connsiteX7" fmla="*/ 26231 w 338630"/>
                <a:gd name="connsiteY7" fmla="*/ 64674 h 165142"/>
                <a:gd name="connsiteX8" fmla="*/ 95670 w 338630"/>
                <a:gd name="connsiteY8" fmla="*/ 32226 h 165142"/>
                <a:gd name="connsiteX9" fmla="*/ 161319 w 338630"/>
                <a:gd name="connsiteY9" fmla="*/ 22253 h 165142"/>
                <a:gd name="connsiteX10" fmla="*/ 226847 w 338630"/>
                <a:gd name="connsiteY10" fmla="*/ 32226 h 165142"/>
                <a:gd name="connsiteX11" fmla="*/ 303999 w 338630"/>
                <a:gd name="connsiteY11" fmla="*/ 69705 h 165142"/>
                <a:gd name="connsiteX12" fmla="*/ 316466 w 338630"/>
                <a:gd name="connsiteY12" fmla="*/ 94218 h 165142"/>
                <a:gd name="connsiteX13" fmla="*/ 316466 w 338630"/>
                <a:gd name="connsiteY13" fmla="*/ 165143 h 165142"/>
                <a:gd name="connsiteX14" fmla="*/ 338630 w 338630"/>
                <a:gd name="connsiteY14" fmla="*/ 165143 h 165142"/>
                <a:gd name="connsiteX15" fmla="*/ 338630 w 338630"/>
                <a:gd name="connsiteY15" fmla="*/ 94218 h 165142"/>
                <a:gd name="connsiteX16" fmla="*/ 317940 w 338630"/>
                <a:gd name="connsiteY16" fmla="*/ 52384 h 16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8630" h="165142">
                  <a:moveTo>
                    <a:pt x="317940" y="52384"/>
                  </a:moveTo>
                  <a:cubicBezTo>
                    <a:pt x="292748" y="32953"/>
                    <a:pt x="263878" y="18832"/>
                    <a:pt x="233075" y="10871"/>
                  </a:cubicBezTo>
                  <a:cubicBezTo>
                    <a:pt x="209825" y="3722"/>
                    <a:pt x="185644" y="59"/>
                    <a:pt x="161319" y="0"/>
                  </a:cubicBezTo>
                  <a:cubicBezTo>
                    <a:pt x="137072" y="393"/>
                    <a:pt x="112988" y="4035"/>
                    <a:pt x="89708" y="10827"/>
                  </a:cubicBezTo>
                  <a:cubicBezTo>
                    <a:pt x="59232" y="19681"/>
                    <a:pt x="30506" y="33712"/>
                    <a:pt x="4787" y="52307"/>
                  </a:cubicBezTo>
                  <a:cubicBezTo>
                    <a:pt x="3112" y="53656"/>
                    <a:pt x="1514" y="55099"/>
                    <a:pt x="0" y="56629"/>
                  </a:cubicBezTo>
                  <a:cubicBezTo>
                    <a:pt x="2216" y="57249"/>
                    <a:pt x="4433" y="57737"/>
                    <a:pt x="6716" y="58402"/>
                  </a:cubicBezTo>
                  <a:cubicBezTo>
                    <a:pt x="13453" y="60319"/>
                    <a:pt x="19903" y="62447"/>
                    <a:pt x="26231" y="64674"/>
                  </a:cubicBezTo>
                  <a:cubicBezTo>
                    <a:pt x="47628" y="50453"/>
                    <a:pt x="71034" y="39515"/>
                    <a:pt x="95670" y="32226"/>
                  </a:cubicBezTo>
                  <a:cubicBezTo>
                    <a:pt x="117013" y="25999"/>
                    <a:pt x="139090" y="22645"/>
                    <a:pt x="161319" y="22253"/>
                  </a:cubicBezTo>
                  <a:cubicBezTo>
                    <a:pt x="183535" y="22318"/>
                    <a:pt x="205618" y="25679"/>
                    <a:pt x="226847" y="32226"/>
                  </a:cubicBezTo>
                  <a:cubicBezTo>
                    <a:pt x="254831" y="39384"/>
                    <a:pt x="281075" y="52133"/>
                    <a:pt x="303999" y="69705"/>
                  </a:cubicBezTo>
                  <a:cubicBezTo>
                    <a:pt x="311618" y="75595"/>
                    <a:pt x="316194" y="84593"/>
                    <a:pt x="316466" y="94218"/>
                  </a:cubicBezTo>
                  <a:lnTo>
                    <a:pt x="316466" y="165143"/>
                  </a:lnTo>
                  <a:lnTo>
                    <a:pt x="338630" y="165143"/>
                  </a:lnTo>
                  <a:lnTo>
                    <a:pt x="338630" y="94218"/>
                  </a:lnTo>
                  <a:cubicBezTo>
                    <a:pt x="338366" y="77874"/>
                    <a:pt x="330770" y="62514"/>
                    <a:pt x="317940" y="5238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FDAF693-2DD0-4E08-9C2F-42CC009AF703}"/>
                </a:ext>
              </a:extLst>
            </p:cNvPr>
            <p:cNvSpPr/>
            <p:nvPr/>
          </p:nvSpPr>
          <p:spPr>
            <a:xfrm>
              <a:off x="3912074" y="3736344"/>
              <a:ext cx="336768" cy="165120"/>
            </a:xfrm>
            <a:custGeom>
              <a:avLst/>
              <a:gdLst>
                <a:gd name="connsiteX0" fmla="*/ 310936 w 336768"/>
                <a:gd name="connsiteY0" fmla="*/ 63167 h 165120"/>
                <a:gd name="connsiteX1" fmla="*/ 332336 w 336768"/>
                <a:gd name="connsiteY1" fmla="*/ 56030 h 165120"/>
                <a:gd name="connsiteX2" fmla="*/ 336768 w 336768"/>
                <a:gd name="connsiteY2" fmla="*/ 54922 h 165120"/>
                <a:gd name="connsiteX3" fmla="*/ 333942 w 336768"/>
                <a:gd name="connsiteY3" fmla="*/ 52395 h 165120"/>
                <a:gd name="connsiteX4" fmla="*/ 249077 w 336768"/>
                <a:gd name="connsiteY4" fmla="*/ 10860 h 165120"/>
                <a:gd name="connsiteX5" fmla="*/ 177311 w 336768"/>
                <a:gd name="connsiteY5" fmla="*/ 0 h 165120"/>
                <a:gd name="connsiteX6" fmla="*/ 105699 w 336768"/>
                <a:gd name="connsiteY6" fmla="*/ 10816 h 165120"/>
                <a:gd name="connsiteX7" fmla="*/ 20779 w 336768"/>
                <a:gd name="connsiteY7" fmla="*/ 52307 h 165120"/>
                <a:gd name="connsiteX8" fmla="*/ 0 w 336768"/>
                <a:gd name="connsiteY8" fmla="*/ 94196 h 165120"/>
                <a:gd name="connsiteX9" fmla="*/ 0 w 336768"/>
                <a:gd name="connsiteY9" fmla="*/ 165121 h 165120"/>
                <a:gd name="connsiteX10" fmla="*/ 22164 w 336768"/>
                <a:gd name="connsiteY10" fmla="*/ 165121 h 165120"/>
                <a:gd name="connsiteX11" fmla="*/ 22164 w 336768"/>
                <a:gd name="connsiteY11" fmla="*/ 94196 h 165120"/>
                <a:gd name="connsiteX12" fmla="*/ 34221 w 336768"/>
                <a:gd name="connsiteY12" fmla="*/ 69905 h 165120"/>
                <a:gd name="connsiteX13" fmla="*/ 111661 w 336768"/>
                <a:gd name="connsiteY13" fmla="*/ 32138 h 165120"/>
                <a:gd name="connsiteX14" fmla="*/ 177311 w 336768"/>
                <a:gd name="connsiteY14" fmla="*/ 22164 h 165120"/>
                <a:gd name="connsiteX15" fmla="*/ 242838 w 336768"/>
                <a:gd name="connsiteY15" fmla="*/ 32138 h 165120"/>
                <a:gd name="connsiteX16" fmla="*/ 310936 w 336768"/>
                <a:gd name="connsiteY16" fmla="*/ 63167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6768" h="165120">
                  <a:moveTo>
                    <a:pt x="310936" y="63167"/>
                  </a:moveTo>
                  <a:cubicBezTo>
                    <a:pt x="318062" y="60485"/>
                    <a:pt x="325210" y="58058"/>
                    <a:pt x="332336" y="56030"/>
                  </a:cubicBezTo>
                  <a:cubicBezTo>
                    <a:pt x="333854" y="55620"/>
                    <a:pt x="335261" y="55332"/>
                    <a:pt x="336768" y="54922"/>
                  </a:cubicBezTo>
                  <a:cubicBezTo>
                    <a:pt x="335838" y="54069"/>
                    <a:pt x="334940" y="53182"/>
                    <a:pt x="333942" y="52395"/>
                  </a:cubicBezTo>
                  <a:cubicBezTo>
                    <a:pt x="308753" y="32954"/>
                    <a:pt x="279883" y="18825"/>
                    <a:pt x="249077" y="10860"/>
                  </a:cubicBezTo>
                  <a:cubicBezTo>
                    <a:pt x="225822" y="3719"/>
                    <a:pt x="201638" y="6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67103" y="38628"/>
                    <a:pt x="290117" y="49115"/>
                    <a:pt x="310936" y="63167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BC28E57-22C7-45A4-AC5D-96B174C901E4}"/>
                </a:ext>
              </a:extLst>
            </p:cNvPr>
            <p:cNvSpPr/>
            <p:nvPr/>
          </p:nvSpPr>
          <p:spPr>
            <a:xfrm>
              <a:off x="4144794" y="3802836"/>
              <a:ext cx="354621" cy="165120"/>
            </a:xfrm>
            <a:custGeom>
              <a:avLst/>
              <a:gdLst>
                <a:gd name="connsiteX0" fmla="*/ 333931 w 354621"/>
                <a:gd name="connsiteY0" fmla="*/ 52362 h 165120"/>
                <a:gd name="connsiteX1" fmla="*/ 249066 w 354621"/>
                <a:gd name="connsiteY1" fmla="*/ 10827 h 165120"/>
                <a:gd name="connsiteX2" fmla="*/ 177311 w 354621"/>
                <a:gd name="connsiteY2" fmla="*/ 0 h 165120"/>
                <a:gd name="connsiteX3" fmla="*/ 105699 w 354621"/>
                <a:gd name="connsiteY3" fmla="*/ 10816 h 165120"/>
                <a:gd name="connsiteX4" fmla="*/ 20779 w 354621"/>
                <a:gd name="connsiteY4" fmla="*/ 52307 h 165120"/>
                <a:gd name="connsiteX5" fmla="*/ 0 w 354621"/>
                <a:gd name="connsiteY5" fmla="*/ 94196 h 165120"/>
                <a:gd name="connsiteX6" fmla="*/ 0 w 354621"/>
                <a:gd name="connsiteY6" fmla="*/ 165121 h 165120"/>
                <a:gd name="connsiteX7" fmla="*/ 22164 w 354621"/>
                <a:gd name="connsiteY7" fmla="*/ 165121 h 165120"/>
                <a:gd name="connsiteX8" fmla="*/ 22164 w 354621"/>
                <a:gd name="connsiteY8" fmla="*/ 94196 h 165120"/>
                <a:gd name="connsiteX9" fmla="*/ 34221 w 354621"/>
                <a:gd name="connsiteY9" fmla="*/ 69905 h 165120"/>
                <a:gd name="connsiteX10" fmla="*/ 111661 w 354621"/>
                <a:gd name="connsiteY10" fmla="*/ 32138 h 165120"/>
                <a:gd name="connsiteX11" fmla="*/ 177311 w 354621"/>
                <a:gd name="connsiteY11" fmla="*/ 22164 h 165120"/>
                <a:gd name="connsiteX12" fmla="*/ 242838 w 354621"/>
                <a:gd name="connsiteY12" fmla="*/ 32138 h 165120"/>
                <a:gd name="connsiteX13" fmla="*/ 319990 w 354621"/>
                <a:gd name="connsiteY13" fmla="*/ 69617 h 165120"/>
                <a:gd name="connsiteX14" fmla="*/ 332458 w 354621"/>
                <a:gd name="connsiteY14" fmla="*/ 94196 h 165120"/>
                <a:gd name="connsiteX15" fmla="*/ 332458 w 354621"/>
                <a:gd name="connsiteY15" fmla="*/ 165121 h 165120"/>
                <a:gd name="connsiteX16" fmla="*/ 354621 w 354621"/>
                <a:gd name="connsiteY16" fmla="*/ 165121 h 165120"/>
                <a:gd name="connsiteX17" fmla="*/ 354621 w 354621"/>
                <a:gd name="connsiteY17" fmla="*/ 94196 h 165120"/>
                <a:gd name="connsiteX18" fmla="*/ 333931 w 354621"/>
                <a:gd name="connsiteY18" fmla="*/ 52362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4621" h="165120">
                  <a:moveTo>
                    <a:pt x="333931" y="52362"/>
                  </a:moveTo>
                  <a:cubicBezTo>
                    <a:pt x="308742" y="32921"/>
                    <a:pt x="279872" y="18792"/>
                    <a:pt x="249066" y="10827"/>
                  </a:cubicBezTo>
                  <a:cubicBezTo>
                    <a:pt x="225813" y="3698"/>
                    <a:pt x="201632" y="5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70821" y="39298"/>
                    <a:pt x="297065" y="52046"/>
                    <a:pt x="319990" y="69617"/>
                  </a:cubicBezTo>
                  <a:cubicBezTo>
                    <a:pt x="327627" y="75522"/>
                    <a:pt x="332204" y="84546"/>
                    <a:pt x="332458" y="94196"/>
                  </a:cubicBezTo>
                  <a:lnTo>
                    <a:pt x="332458" y="165121"/>
                  </a:lnTo>
                  <a:lnTo>
                    <a:pt x="354621" y="165121"/>
                  </a:lnTo>
                  <a:lnTo>
                    <a:pt x="354621" y="94196"/>
                  </a:lnTo>
                  <a:cubicBezTo>
                    <a:pt x="354362" y="77850"/>
                    <a:pt x="346764" y="62489"/>
                    <a:pt x="333931" y="5236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B2D69C-8981-4948-8A93-FDA72E0FA0C7}"/>
                </a:ext>
              </a:extLst>
            </p:cNvPr>
            <p:cNvSpPr/>
            <p:nvPr/>
          </p:nvSpPr>
          <p:spPr>
            <a:xfrm>
              <a:off x="4236353" y="3615607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0" name="Graphic 33" descr="Handshake outline">
            <a:extLst>
              <a:ext uri="{FF2B5EF4-FFF2-40B4-BE49-F238E27FC236}">
                <a16:creationId xmlns:a16="http://schemas.microsoft.com/office/drawing/2014/main" id="{457DAA3A-3903-4E9B-B43D-B1423C4FE7D7}"/>
              </a:ext>
            </a:extLst>
          </p:cNvPr>
          <p:cNvSpPr/>
          <p:nvPr/>
        </p:nvSpPr>
        <p:spPr>
          <a:xfrm>
            <a:off x="3490872" y="2222528"/>
            <a:ext cx="765483" cy="471258"/>
          </a:xfrm>
          <a:custGeom>
            <a:avLst/>
            <a:gdLst>
              <a:gd name="connsiteX0" fmla="*/ 1010671 w 1020644"/>
              <a:gd name="connsiteY0" fmla="*/ 227179 h 628344"/>
              <a:gd name="connsiteX1" fmla="*/ 885445 w 1020644"/>
              <a:gd name="connsiteY1" fmla="*/ 18839 h 628344"/>
              <a:gd name="connsiteX2" fmla="*/ 874363 w 1020644"/>
              <a:gd name="connsiteY2" fmla="*/ 0 h 628344"/>
              <a:gd name="connsiteX3" fmla="*/ 855524 w 1020644"/>
              <a:gd name="connsiteY3" fmla="*/ 12190 h 628344"/>
              <a:gd name="connsiteX4" fmla="*/ 771301 w 1020644"/>
              <a:gd name="connsiteY4" fmla="*/ 64275 h 628344"/>
              <a:gd name="connsiteX5" fmla="*/ 750246 w 1020644"/>
              <a:gd name="connsiteY5" fmla="*/ 90872 h 628344"/>
              <a:gd name="connsiteX6" fmla="*/ 751354 w 1020644"/>
              <a:gd name="connsiteY6" fmla="*/ 115252 h 628344"/>
              <a:gd name="connsiteX7" fmla="*/ 680430 w 1020644"/>
              <a:gd name="connsiteY7" fmla="*/ 127442 h 628344"/>
              <a:gd name="connsiteX8" fmla="*/ 581801 w 1020644"/>
              <a:gd name="connsiteY8" fmla="*/ 110819 h 628344"/>
              <a:gd name="connsiteX9" fmla="*/ 533040 w 1020644"/>
              <a:gd name="connsiteY9" fmla="*/ 99737 h 628344"/>
              <a:gd name="connsiteX10" fmla="*/ 530824 w 1020644"/>
              <a:gd name="connsiteY10" fmla="*/ 99737 h 628344"/>
              <a:gd name="connsiteX11" fmla="*/ 530824 w 1020644"/>
              <a:gd name="connsiteY11" fmla="*/ 99737 h 628344"/>
              <a:gd name="connsiteX12" fmla="*/ 528607 w 1020644"/>
              <a:gd name="connsiteY12" fmla="*/ 99737 h 628344"/>
              <a:gd name="connsiteX13" fmla="*/ 526391 w 1020644"/>
              <a:gd name="connsiteY13" fmla="*/ 99737 h 628344"/>
              <a:gd name="connsiteX14" fmla="*/ 524175 w 1020644"/>
              <a:gd name="connsiteY14" fmla="*/ 99737 h 628344"/>
              <a:gd name="connsiteX15" fmla="*/ 518634 w 1020644"/>
              <a:gd name="connsiteY15" fmla="*/ 99737 h 628344"/>
              <a:gd name="connsiteX16" fmla="*/ 518634 w 1020644"/>
              <a:gd name="connsiteY16" fmla="*/ 99737 h 628344"/>
              <a:gd name="connsiteX17" fmla="*/ 468765 w 1020644"/>
              <a:gd name="connsiteY17" fmla="*/ 121901 h 628344"/>
              <a:gd name="connsiteX18" fmla="*/ 459900 w 1020644"/>
              <a:gd name="connsiteY18" fmla="*/ 131875 h 628344"/>
              <a:gd name="connsiteX19" fmla="*/ 414464 w 1020644"/>
              <a:gd name="connsiteY19" fmla="*/ 123009 h 628344"/>
              <a:gd name="connsiteX20" fmla="*/ 405598 w 1020644"/>
              <a:gd name="connsiteY20" fmla="*/ 123009 h 628344"/>
              <a:gd name="connsiteX21" fmla="*/ 386759 w 1020644"/>
              <a:gd name="connsiteY21" fmla="*/ 124117 h 628344"/>
              <a:gd name="connsiteX22" fmla="*/ 343539 w 1020644"/>
              <a:gd name="connsiteY22" fmla="*/ 126334 h 628344"/>
              <a:gd name="connsiteX23" fmla="*/ 272615 w 1020644"/>
              <a:gd name="connsiteY23" fmla="*/ 111927 h 628344"/>
              <a:gd name="connsiteX24" fmla="*/ 272615 w 1020644"/>
              <a:gd name="connsiteY24" fmla="*/ 90872 h 628344"/>
              <a:gd name="connsiteX25" fmla="*/ 251560 w 1020644"/>
              <a:gd name="connsiteY25" fmla="*/ 64275 h 628344"/>
              <a:gd name="connsiteX26" fmla="*/ 168445 w 1020644"/>
              <a:gd name="connsiteY26" fmla="*/ 12190 h 628344"/>
              <a:gd name="connsiteX27" fmla="*/ 149606 w 1020644"/>
              <a:gd name="connsiteY27" fmla="*/ 0 h 628344"/>
              <a:gd name="connsiteX28" fmla="*/ 138524 w 1020644"/>
              <a:gd name="connsiteY28" fmla="*/ 18839 h 628344"/>
              <a:gd name="connsiteX29" fmla="*/ 11082 w 1020644"/>
              <a:gd name="connsiteY29" fmla="*/ 227179 h 628344"/>
              <a:gd name="connsiteX30" fmla="*/ 0 w 1020644"/>
              <a:gd name="connsiteY30" fmla="*/ 246019 h 628344"/>
              <a:gd name="connsiteX31" fmla="*/ 18839 w 1020644"/>
              <a:gd name="connsiteY31" fmla="*/ 257100 h 628344"/>
              <a:gd name="connsiteX32" fmla="*/ 104170 w 1020644"/>
              <a:gd name="connsiteY32" fmla="*/ 309185 h 628344"/>
              <a:gd name="connsiteX33" fmla="*/ 152930 w 1020644"/>
              <a:gd name="connsiteY33" fmla="*/ 306969 h 628344"/>
              <a:gd name="connsiteX34" fmla="*/ 224963 w 1020644"/>
              <a:gd name="connsiteY34" fmla="*/ 391192 h 628344"/>
              <a:gd name="connsiteX35" fmla="*/ 226071 w 1020644"/>
              <a:gd name="connsiteY35" fmla="*/ 393408 h 628344"/>
              <a:gd name="connsiteX36" fmla="*/ 228287 w 1020644"/>
              <a:gd name="connsiteY36" fmla="*/ 394516 h 628344"/>
              <a:gd name="connsiteX37" fmla="*/ 228287 w 1020644"/>
              <a:gd name="connsiteY37" fmla="*/ 394516 h 628344"/>
              <a:gd name="connsiteX38" fmla="*/ 212773 w 1020644"/>
              <a:gd name="connsiteY38" fmla="*/ 412247 h 628344"/>
              <a:gd name="connsiteX39" fmla="*/ 217206 w 1020644"/>
              <a:gd name="connsiteY39" fmla="*/ 489821 h 628344"/>
              <a:gd name="connsiteX40" fmla="*/ 217206 w 1020644"/>
              <a:gd name="connsiteY40" fmla="*/ 489821 h 628344"/>
              <a:gd name="connsiteX41" fmla="*/ 217206 w 1020644"/>
              <a:gd name="connsiteY41" fmla="*/ 489821 h 628344"/>
              <a:gd name="connsiteX42" fmla="*/ 252668 w 1020644"/>
              <a:gd name="connsiteY42" fmla="*/ 503119 h 628344"/>
              <a:gd name="connsiteX43" fmla="*/ 259317 w 1020644"/>
              <a:gd name="connsiteY43" fmla="*/ 503119 h 628344"/>
              <a:gd name="connsiteX44" fmla="*/ 280373 w 1020644"/>
              <a:gd name="connsiteY44" fmla="*/ 495362 h 628344"/>
              <a:gd name="connsiteX45" fmla="*/ 298104 w 1020644"/>
              <a:gd name="connsiteY45" fmla="*/ 530824 h 628344"/>
              <a:gd name="connsiteX46" fmla="*/ 298104 w 1020644"/>
              <a:gd name="connsiteY46" fmla="*/ 530824 h 628344"/>
              <a:gd name="connsiteX47" fmla="*/ 298104 w 1020644"/>
              <a:gd name="connsiteY47" fmla="*/ 530824 h 628344"/>
              <a:gd name="connsiteX48" fmla="*/ 333566 w 1020644"/>
              <a:gd name="connsiteY48" fmla="*/ 544122 h 628344"/>
              <a:gd name="connsiteX49" fmla="*/ 337998 w 1020644"/>
              <a:gd name="connsiteY49" fmla="*/ 544122 h 628344"/>
              <a:gd name="connsiteX50" fmla="*/ 354621 w 1020644"/>
              <a:gd name="connsiteY50" fmla="*/ 540798 h 628344"/>
              <a:gd name="connsiteX51" fmla="*/ 371244 w 1020644"/>
              <a:gd name="connsiteY51" fmla="*/ 572935 h 628344"/>
              <a:gd name="connsiteX52" fmla="*/ 371244 w 1020644"/>
              <a:gd name="connsiteY52" fmla="*/ 572935 h 628344"/>
              <a:gd name="connsiteX53" fmla="*/ 371244 w 1020644"/>
              <a:gd name="connsiteY53" fmla="*/ 572935 h 628344"/>
              <a:gd name="connsiteX54" fmla="*/ 402274 w 1020644"/>
              <a:gd name="connsiteY54" fmla="*/ 585125 h 628344"/>
              <a:gd name="connsiteX55" fmla="*/ 407815 w 1020644"/>
              <a:gd name="connsiteY55" fmla="*/ 585125 h 628344"/>
              <a:gd name="connsiteX56" fmla="*/ 428870 w 1020644"/>
              <a:gd name="connsiteY56" fmla="*/ 578476 h 628344"/>
              <a:gd name="connsiteX57" fmla="*/ 442168 w 1020644"/>
              <a:gd name="connsiteY57" fmla="*/ 599532 h 628344"/>
              <a:gd name="connsiteX58" fmla="*/ 474306 w 1020644"/>
              <a:gd name="connsiteY58" fmla="*/ 610614 h 628344"/>
              <a:gd name="connsiteX59" fmla="*/ 476522 w 1020644"/>
              <a:gd name="connsiteY59" fmla="*/ 610614 h 628344"/>
              <a:gd name="connsiteX60" fmla="*/ 478739 w 1020644"/>
              <a:gd name="connsiteY60" fmla="*/ 610614 h 628344"/>
              <a:gd name="connsiteX61" fmla="*/ 497578 w 1020644"/>
              <a:gd name="connsiteY61" fmla="*/ 602856 h 628344"/>
              <a:gd name="connsiteX62" fmla="*/ 498686 w 1020644"/>
              <a:gd name="connsiteY62" fmla="*/ 603964 h 628344"/>
              <a:gd name="connsiteX63" fmla="*/ 514201 w 1020644"/>
              <a:gd name="connsiteY63" fmla="*/ 616155 h 628344"/>
              <a:gd name="connsiteX64" fmla="*/ 515309 w 1020644"/>
              <a:gd name="connsiteY64" fmla="*/ 617263 h 628344"/>
              <a:gd name="connsiteX65" fmla="*/ 516417 w 1020644"/>
              <a:gd name="connsiteY65" fmla="*/ 618371 h 628344"/>
              <a:gd name="connsiteX66" fmla="*/ 549663 w 1020644"/>
              <a:gd name="connsiteY66" fmla="*/ 628345 h 628344"/>
              <a:gd name="connsiteX67" fmla="*/ 556312 w 1020644"/>
              <a:gd name="connsiteY67" fmla="*/ 628345 h 628344"/>
              <a:gd name="connsiteX68" fmla="*/ 613938 w 1020644"/>
              <a:gd name="connsiteY68" fmla="*/ 579584 h 628344"/>
              <a:gd name="connsiteX69" fmla="*/ 664915 w 1020644"/>
              <a:gd name="connsiteY69" fmla="*/ 531932 h 628344"/>
              <a:gd name="connsiteX70" fmla="*/ 715892 w 1020644"/>
              <a:gd name="connsiteY70" fmla="*/ 483172 h 628344"/>
              <a:gd name="connsiteX71" fmla="*/ 720325 w 1020644"/>
              <a:gd name="connsiteY71" fmla="*/ 483172 h 628344"/>
              <a:gd name="connsiteX72" fmla="*/ 780167 w 1020644"/>
              <a:gd name="connsiteY72" fmla="*/ 413355 h 628344"/>
              <a:gd name="connsiteX73" fmla="*/ 780167 w 1020644"/>
              <a:gd name="connsiteY73" fmla="*/ 405598 h 628344"/>
              <a:gd name="connsiteX74" fmla="*/ 789032 w 1020644"/>
              <a:gd name="connsiteY74" fmla="*/ 394516 h 628344"/>
              <a:gd name="connsiteX75" fmla="*/ 865498 w 1020644"/>
              <a:gd name="connsiteY75" fmla="*/ 305861 h 628344"/>
              <a:gd name="connsiteX76" fmla="*/ 916475 w 1020644"/>
              <a:gd name="connsiteY76" fmla="*/ 308077 h 628344"/>
              <a:gd name="connsiteX77" fmla="*/ 1001805 w 1020644"/>
              <a:gd name="connsiteY77" fmla="*/ 255992 h 628344"/>
              <a:gd name="connsiteX78" fmla="*/ 1020645 w 1020644"/>
              <a:gd name="connsiteY78" fmla="*/ 244910 h 628344"/>
              <a:gd name="connsiteX79" fmla="*/ 1010671 w 1020644"/>
              <a:gd name="connsiteY79" fmla="*/ 227179 h 628344"/>
              <a:gd name="connsiteX80" fmla="*/ 115252 w 1020644"/>
              <a:gd name="connsiteY80" fmla="*/ 290346 h 628344"/>
              <a:gd name="connsiteX81" fmla="*/ 29921 w 1020644"/>
              <a:gd name="connsiteY81" fmla="*/ 238261 h 628344"/>
              <a:gd name="connsiteX82" fmla="*/ 156255 w 1020644"/>
              <a:gd name="connsiteY82" fmla="*/ 29921 h 628344"/>
              <a:gd name="connsiteX83" fmla="*/ 240478 w 1020644"/>
              <a:gd name="connsiteY83" fmla="*/ 82006 h 628344"/>
              <a:gd name="connsiteX84" fmla="*/ 250451 w 1020644"/>
              <a:gd name="connsiteY84" fmla="*/ 106386 h 628344"/>
              <a:gd name="connsiteX85" fmla="*/ 243802 w 1020644"/>
              <a:gd name="connsiteY85" fmla="*/ 117468 h 628344"/>
              <a:gd name="connsiteX86" fmla="*/ 147389 w 1020644"/>
              <a:gd name="connsiteY86" fmla="*/ 277048 h 628344"/>
              <a:gd name="connsiteX87" fmla="*/ 140740 w 1020644"/>
              <a:gd name="connsiteY87" fmla="*/ 287022 h 628344"/>
              <a:gd name="connsiteX88" fmla="*/ 126334 w 1020644"/>
              <a:gd name="connsiteY88" fmla="*/ 292563 h 628344"/>
              <a:gd name="connsiteX89" fmla="*/ 115252 w 1020644"/>
              <a:gd name="connsiteY89" fmla="*/ 290346 h 628344"/>
              <a:gd name="connsiteX90" fmla="*/ 257100 w 1020644"/>
              <a:gd name="connsiteY90" fmla="*/ 480955 h 628344"/>
              <a:gd name="connsiteX91" fmla="*/ 253776 w 1020644"/>
              <a:gd name="connsiteY91" fmla="*/ 480955 h 628344"/>
              <a:gd name="connsiteX92" fmla="*/ 221638 w 1020644"/>
              <a:gd name="connsiteY92" fmla="*/ 447709 h 628344"/>
              <a:gd name="connsiteX93" fmla="*/ 229396 w 1020644"/>
              <a:gd name="connsiteY93" fmla="*/ 426654 h 628344"/>
              <a:gd name="connsiteX94" fmla="*/ 288130 w 1020644"/>
              <a:gd name="connsiteY94" fmla="*/ 360162 h 628344"/>
              <a:gd name="connsiteX95" fmla="*/ 313618 w 1020644"/>
              <a:gd name="connsiteY95" fmla="*/ 349080 h 628344"/>
              <a:gd name="connsiteX96" fmla="*/ 334674 w 1020644"/>
              <a:gd name="connsiteY96" fmla="*/ 356838 h 628344"/>
              <a:gd name="connsiteX97" fmla="*/ 337998 w 1020644"/>
              <a:gd name="connsiteY97" fmla="*/ 403382 h 628344"/>
              <a:gd name="connsiteX98" fmla="*/ 279264 w 1020644"/>
              <a:gd name="connsiteY98" fmla="*/ 469873 h 628344"/>
              <a:gd name="connsiteX99" fmla="*/ 257100 w 1020644"/>
              <a:gd name="connsiteY99" fmla="*/ 480955 h 628344"/>
              <a:gd name="connsiteX100" fmla="*/ 339107 w 1020644"/>
              <a:gd name="connsiteY100" fmla="*/ 523066 h 628344"/>
              <a:gd name="connsiteX101" fmla="*/ 335782 w 1020644"/>
              <a:gd name="connsiteY101" fmla="*/ 523066 h 628344"/>
              <a:gd name="connsiteX102" fmla="*/ 303645 w 1020644"/>
              <a:gd name="connsiteY102" fmla="*/ 489821 h 628344"/>
              <a:gd name="connsiteX103" fmla="*/ 311402 w 1020644"/>
              <a:gd name="connsiteY103" fmla="*/ 468765 h 628344"/>
              <a:gd name="connsiteX104" fmla="*/ 362379 w 1020644"/>
              <a:gd name="connsiteY104" fmla="*/ 410031 h 628344"/>
              <a:gd name="connsiteX105" fmla="*/ 387867 w 1020644"/>
              <a:gd name="connsiteY105" fmla="*/ 398949 h 628344"/>
              <a:gd name="connsiteX106" fmla="*/ 408923 w 1020644"/>
              <a:gd name="connsiteY106" fmla="*/ 406706 h 628344"/>
              <a:gd name="connsiteX107" fmla="*/ 412247 w 1020644"/>
              <a:gd name="connsiteY107" fmla="*/ 453250 h 628344"/>
              <a:gd name="connsiteX108" fmla="*/ 361270 w 1020644"/>
              <a:gd name="connsiteY108" fmla="*/ 511985 h 628344"/>
              <a:gd name="connsiteX109" fmla="*/ 339107 w 1020644"/>
              <a:gd name="connsiteY109" fmla="*/ 523066 h 628344"/>
              <a:gd name="connsiteX110" fmla="*/ 339107 w 1020644"/>
              <a:gd name="connsiteY110" fmla="*/ 523066 h 628344"/>
              <a:gd name="connsiteX111" fmla="*/ 408923 w 1020644"/>
              <a:gd name="connsiteY111" fmla="*/ 564070 h 628344"/>
              <a:gd name="connsiteX112" fmla="*/ 405598 w 1020644"/>
              <a:gd name="connsiteY112" fmla="*/ 564070 h 628344"/>
              <a:gd name="connsiteX113" fmla="*/ 387867 w 1020644"/>
              <a:gd name="connsiteY113" fmla="*/ 557420 h 628344"/>
              <a:gd name="connsiteX114" fmla="*/ 385651 w 1020644"/>
              <a:gd name="connsiteY114" fmla="*/ 518634 h 628344"/>
              <a:gd name="connsiteX115" fmla="*/ 436628 w 1020644"/>
              <a:gd name="connsiteY115" fmla="*/ 459900 h 628344"/>
              <a:gd name="connsiteX116" fmla="*/ 457683 w 1020644"/>
              <a:gd name="connsiteY116" fmla="*/ 451034 h 628344"/>
              <a:gd name="connsiteX117" fmla="*/ 475414 w 1020644"/>
              <a:gd name="connsiteY117" fmla="*/ 457683 h 628344"/>
              <a:gd name="connsiteX118" fmla="*/ 477631 w 1020644"/>
              <a:gd name="connsiteY118" fmla="*/ 496470 h 628344"/>
              <a:gd name="connsiteX119" fmla="*/ 426654 w 1020644"/>
              <a:gd name="connsiteY119" fmla="*/ 555204 h 628344"/>
              <a:gd name="connsiteX120" fmla="*/ 408923 w 1020644"/>
              <a:gd name="connsiteY120" fmla="*/ 564070 h 628344"/>
              <a:gd name="connsiteX121" fmla="*/ 408923 w 1020644"/>
              <a:gd name="connsiteY121" fmla="*/ 564070 h 628344"/>
              <a:gd name="connsiteX122" fmla="*/ 476522 w 1020644"/>
              <a:gd name="connsiteY122" fmla="*/ 590666 h 628344"/>
              <a:gd name="connsiteX123" fmla="*/ 459900 w 1020644"/>
              <a:gd name="connsiteY123" fmla="*/ 585125 h 628344"/>
              <a:gd name="connsiteX124" fmla="*/ 457683 w 1020644"/>
              <a:gd name="connsiteY124" fmla="*/ 554096 h 628344"/>
              <a:gd name="connsiteX125" fmla="*/ 500903 w 1020644"/>
              <a:gd name="connsiteY125" fmla="*/ 504227 h 628344"/>
              <a:gd name="connsiteX126" fmla="*/ 517526 w 1020644"/>
              <a:gd name="connsiteY126" fmla="*/ 496470 h 628344"/>
              <a:gd name="connsiteX127" fmla="*/ 531932 w 1020644"/>
              <a:gd name="connsiteY127" fmla="*/ 502011 h 628344"/>
              <a:gd name="connsiteX128" fmla="*/ 534148 w 1020644"/>
              <a:gd name="connsiteY128" fmla="*/ 533040 h 628344"/>
              <a:gd name="connsiteX129" fmla="*/ 490929 w 1020644"/>
              <a:gd name="connsiteY129" fmla="*/ 582909 h 628344"/>
              <a:gd name="connsiteX130" fmla="*/ 476522 w 1020644"/>
              <a:gd name="connsiteY130" fmla="*/ 590666 h 628344"/>
              <a:gd name="connsiteX131" fmla="*/ 476522 w 1020644"/>
              <a:gd name="connsiteY131" fmla="*/ 590666 h 628344"/>
              <a:gd name="connsiteX132" fmla="*/ 720325 w 1020644"/>
              <a:gd name="connsiteY132" fmla="*/ 461008 h 628344"/>
              <a:gd name="connsiteX133" fmla="*/ 715892 w 1020644"/>
              <a:gd name="connsiteY133" fmla="*/ 461008 h 628344"/>
              <a:gd name="connsiteX134" fmla="*/ 697053 w 1020644"/>
              <a:gd name="connsiteY134" fmla="*/ 456575 h 628344"/>
              <a:gd name="connsiteX135" fmla="*/ 698161 w 1020644"/>
              <a:gd name="connsiteY135" fmla="*/ 463224 h 628344"/>
              <a:gd name="connsiteX136" fmla="*/ 658266 w 1020644"/>
              <a:gd name="connsiteY136" fmla="*/ 510876 h 628344"/>
              <a:gd name="connsiteX137" fmla="*/ 658266 w 1020644"/>
              <a:gd name="connsiteY137" fmla="*/ 510876 h 628344"/>
              <a:gd name="connsiteX138" fmla="*/ 647184 w 1020644"/>
              <a:gd name="connsiteY138" fmla="*/ 509768 h 628344"/>
              <a:gd name="connsiteX139" fmla="*/ 647184 w 1020644"/>
              <a:gd name="connsiteY139" fmla="*/ 510876 h 628344"/>
              <a:gd name="connsiteX140" fmla="*/ 607289 w 1020644"/>
              <a:gd name="connsiteY140" fmla="*/ 558529 h 628344"/>
              <a:gd name="connsiteX141" fmla="*/ 607289 w 1020644"/>
              <a:gd name="connsiteY141" fmla="*/ 558529 h 628344"/>
              <a:gd name="connsiteX142" fmla="*/ 596207 w 1020644"/>
              <a:gd name="connsiteY142" fmla="*/ 557420 h 628344"/>
              <a:gd name="connsiteX143" fmla="*/ 596207 w 1020644"/>
              <a:gd name="connsiteY143" fmla="*/ 558529 h 628344"/>
              <a:gd name="connsiteX144" fmla="*/ 556312 w 1020644"/>
              <a:gd name="connsiteY144" fmla="*/ 606181 h 628344"/>
              <a:gd name="connsiteX145" fmla="*/ 556312 w 1020644"/>
              <a:gd name="connsiteY145" fmla="*/ 606181 h 628344"/>
              <a:gd name="connsiteX146" fmla="*/ 552988 w 1020644"/>
              <a:gd name="connsiteY146" fmla="*/ 606181 h 628344"/>
              <a:gd name="connsiteX147" fmla="*/ 529716 w 1020644"/>
              <a:gd name="connsiteY147" fmla="*/ 599532 h 628344"/>
              <a:gd name="connsiteX148" fmla="*/ 515309 w 1020644"/>
              <a:gd name="connsiteY148" fmla="*/ 588450 h 628344"/>
              <a:gd name="connsiteX149" fmla="*/ 550771 w 1020644"/>
              <a:gd name="connsiteY149" fmla="*/ 547447 h 628344"/>
              <a:gd name="connsiteX150" fmla="*/ 546339 w 1020644"/>
              <a:gd name="connsiteY150" fmla="*/ 485388 h 628344"/>
              <a:gd name="connsiteX151" fmla="*/ 517526 w 1020644"/>
              <a:gd name="connsiteY151" fmla="*/ 474306 h 628344"/>
              <a:gd name="connsiteX152" fmla="*/ 506444 w 1020644"/>
              <a:gd name="connsiteY152" fmla="*/ 475414 h 628344"/>
              <a:gd name="connsiteX153" fmla="*/ 489821 w 1020644"/>
              <a:gd name="connsiteY153" fmla="*/ 441060 h 628344"/>
              <a:gd name="connsiteX154" fmla="*/ 456575 w 1020644"/>
              <a:gd name="connsiteY154" fmla="*/ 428870 h 628344"/>
              <a:gd name="connsiteX155" fmla="*/ 456575 w 1020644"/>
              <a:gd name="connsiteY155" fmla="*/ 428870 h 628344"/>
              <a:gd name="connsiteX156" fmla="*/ 441060 w 1020644"/>
              <a:gd name="connsiteY156" fmla="*/ 431087 h 628344"/>
              <a:gd name="connsiteX157" fmla="*/ 422221 w 1020644"/>
              <a:gd name="connsiteY157" fmla="*/ 390083 h 628344"/>
              <a:gd name="connsiteX158" fmla="*/ 386759 w 1020644"/>
              <a:gd name="connsiteY158" fmla="*/ 376785 h 628344"/>
              <a:gd name="connsiteX159" fmla="*/ 386759 w 1020644"/>
              <a:gd name="connsiteY159" fmla="*/ 376785 h 628344"/>
              <a:gd name="connsiteX160" fmla="*/ 366811 w 1020644"/>
              <a:gd name="connsiteY160" fmla="*/ 380110 h 628344"/>
              <a:gd name="connsiteX161" fmla="*/ 347972 w 1020644"/>
              <a:gd name="connsiteY161" fmla="*/ 340215 h 628344"/>
              <a:gd name="connsiteX162" fmla="*/ 312510 w 1020644"/>
              <a:gd name="connsiteY162" fmla="*/ 326917 h 628344"/>
              <a:gd name="connsiteX163" fmla="*/ 312510 w 1020644"/>
              <a:gd name="connsiteY163" fmla="*/ 326917 h 628344"/>
              <a:gd name="connsiteX164" fmla="*/ 270399 w 1020644"/>
              <a:gd name="connsiteY164" fmla="*/ 345756 h 628344"/>
              <a:gd name="connsiteX165" fmla="*/ 241586 w 1020644"/>
              <a:gd name="connsiteY165" fmla="*/ 379002 h 628344"/>
              <a:gd name="connsiteX166" fmla="*/ 240478 w 1020644"/>
              <a:gd name="connsiteY166" fmla="*/ 377893 h 628344"/>
              <a:gd name="connsiteX167" fmla="*/ 165121 w 1020644"/>
              <a:gd name="connsiteY167" fmla="*/ 290346 h 628344"/>
              <a:gd name="connsiteX168" fmla="*/ 261533 w 1020644"/>
              <a:gd name="connsiteY168" fmla="*/ 130767 h 628344"/>
              <a:gd name="connsiteX169" fmla="*/ 341323 w 1020644"/>
              <a:gd name="connsiteY169" fmla="*/ 147389 h 628344"/>
              <a:gd name="connsiteX170" fmla="*/ 405598 w 1020644"/>
              <a:gd name="connsiteY170" fmla="*/ 142957 h 628344"/>
              <a:gd name="connsiteX171" fmla="*/ 412247 w 1020644"/>
              <a:gd name="connsiteY171" fmla="*/ 142957 h 628344"/>
              <a:gd name="connsiteX172" fmla="*/ 441060 w 1020644"/>
              <a:gd name="connsiteY172" fmla="*/ 147389 h 628344"/>
              <a:gd name="connsiteX173" fmla="*/ 380110 w 1020644"/>
              <a:gd name="connsiteY173" fmla="*/ 219422 h 628344"/>
              <a:gd name="connsiteX174" fmla="*/ 363487 w 1020644"/>
              <a:gd name="connsiteY174" fmla="*/ 268182 h 628344"/>
              <a:gd name="connsiteX175" fmla="*/ 386759 w 1020644"/>
              <a:gd name="connsiteY175" fmla="*/ 313618 h 628344"/>
              <a:gd name="connsiteX176" fmla="*/ 386759 w 1020644"/>
              <a:gd name="connsiteY176" fmla="*/ 313618 h 628344"/>
              <a:gd name="connsiteX177" fmla="*/ 386759 w 1020644"/>
              <a:gd name="connsiteY177" fmla="*/ 313618 h 628344"/>
              <a:gd name="connsiteX178" fmla="*/ 429978 w 1020644"/>
              <a:gd name="connsiteY178" fmla="*/ 329133 h 628344"/>
              <a:gd name="connsiteX179" fmla="*/ 435519 w 1020644"/>
              <a:gd name="connsiteY179" fmla="*/ 329133 h 628344"/>
              <a:gd name="connsiteX180" fmla="*/ 480955 w 1020644"/>
              <a:gd name="connsiteY180" fmla="*/ 305861 h 628344"/>
              <a:gd name="connsiteX181" fmla="*/ 556312 w 1020644"/>
              <a:gd name="connsiteY181" fmla="*/ 219422 h 628344"/>
              <a:gd name="connsiteX182" fmla="*/ 556312 w 1020644"/>
              <a:gd name="connsiteY182" fmla="*/ 219422 h 628344"/>
              <a:gd name="connsiteX183" fmla="*/ 568502 w 1020644"/>
              <a:gd name="connsiteY183" fmla="*/ 230504 h 628344"/>
              <a:gd name="connsiteX184" fmla="*/ 746921 w 1020644"/>
              <a:gd name="connsiteY184" fmla="*/ 383434 h 628344"/>
              <a:gd name="connsiteX185" fmla="*/ 759111 w 1020644"/>
              <a:gd name="connsiteY185" fmla="*/ 411139 h 628344"/>
              <a:gd name="connsiteX186" fmla="*/ 759111 w 1020644"/>
              <a:gd name="connsiteY186" fmla="*/ 415572 h 628344"/>
              <a:gd name="connsiteX187" fmla="*/ 720325 w 1020644"/>
              <a:gd name="connsiteY187" fmla="*/ 461008 h 628344"/>
              <a:gd name="connsiteX188" fmla="*/ 720325 w 1020644"/>
              <a:gd name="connsiteY188" fmla="*/ 461008 h 628344"/>
              <a:gd name="connsiteX189" fmla="*/ 774626 w 1020644"/>
              <a:gd name="connsiteY189" fmla="*/ 380110 h 628344"/>
              <a:gd name="connsiteX190" fmla="*/ 762436 w 1020644"/>
              <a:gd name="connsiteY190" fmla="*/ 365703 h 628344"/>
              <a:gd name="connsiteX191" fmla="*/ 555204 w 1020644"/>
              <a:gd name="connsiteY191" fmla="*/ 187284 h 628344"/>
              <a:gd name="connsiteX192" fmla="*/ 464332 w 1020644"/>
              <a:gd name="connsiteY192" fmla="*/ 291454 h 628344"/>
              <a:gd name="connsiteX193" fmla="*/ 434411 w 1020644"/>
              <a:gd name="connsiteY193" fmla="*/ 306969 h 628344"/>
              <a:gd name="connsiteX194" fmla="*/ 431087 w 1020644"/>
              <a:gd name="connsiteY194" fmla="*/ 306969 h 628344"/>
              <a:gd name="connsiteX195" fmla="*/ 401165 w 1020644"/>
              <a:gd name="connsiteY195" fmla="*/ 295887 h 628344"/>
              <a:gd name="connsiteX196" fmla="*/ 395624 w 1020644"/>
              <a:gd name="connsiteY196" fmla="*/ 234937 h 628344"/>
              <a:gd name="connsiteX197" fmla="*/ 396733 w 1020644"/>
              <a:gd name="connsiteY197" fmla="*/ 233828 h 628344"/>
              <a:gd name="connsiteX198" fmla="*/ 484280 w 1020644"/>
              <a:gd name="connsiteY198" fmla="*/ 134091 h 628344"/>
              <a:gd name="connsiteX199" fmla="*/ 517526 w 1020644"/>
              <a:gd name="connsiteY199" fmla="*/ 119685 h 628344"/>
              <a:gd name="connsiteX200" fmla="*/ 521958 w 1020644"/>
              <a:gd name="connsiteY200" fmla="*/ 119685 h 628344"/>
              <a:gd name="connsiteX201" fmla="*/ 527499 w 1020644"/>
              <a:gd name="connsiteY201" fmla="*/ 120793 h 628344"/>
              <a:gd name="connsiteX202" fmla="*/ 679322 w 1020644"/>
              <a:gd name="connsiteY202" fmla="*/ 148498 h 628344"/>
              <a:gd name="connsiteX203" fmla="*/ 760220 w 1020644"/>
              <a:gd name="connsiteY203" fmla="*/ 134091 h 628344"/>
              <a:gd name="connsiteX204" fmla="*/ 824495 w 1020644"/>
              <a:gd name="connsiteY204" fmla="*/ 238261 h 628344"/>
              <a:gd name="connsiteX205" fmla="*/ 854416 w 1020644"/>
              <a:gd name="connsiteY205" fmla="*/ 288130 h 628344"/>
              <a:gd name="connsiteX206" fmla="*/ 774626 w 1020644"/>
              <a:gd name="connsiteY206" fmla="*/ 380110 h 628344"/>
              <a:gd name="connsiteX207" fmla="*/ 906501 w 1020644"/>
              <a:gd name="connsiteY207" fmla="*/ 290346 h 628344"/>
              <a:gd name="connsiteX208" fmla="*/ 895419 w 1020644"/>
              <a:gd name="connsiteY208" fmla="*/ 293671 h 628344"/>
              <a:gd name="connsiteX209" fmla="*/ 879904 w 1020644"/>
              <a:gd name="connsiteY209" fmla="*/ 287022 h 628344"/>
              <a:gd name="connsiteX210" fmla="*/ 873255 w 1020644"/>
              <a:gd name="connsiteY210" fmla="*/ 275940 h 628344"/>
              <a:gd name="connsiteX211" fmla="*/ 843334 w 1020644"/>
              <a:gd name="connsiteY211" fmla="*/ 227179 h 628344"/>
              <a:gd name="connsiteX212" fmla="*/ 773518 w 1020644"/>
              <a:gd name="connsiteY212" fmla="*/ 111927 h 628344"/>
              <a:gd name="connsiteX213" fmla="*/ 779059 w 1020644"/>
              <a:gd name="connsiteY213" fmla="*/ 83114 h 628344"/>
              <a:gd name="connsiteX214" fmla="*/ 781275 w 1020644"/>
              <a:gd name="connsiteY214" fmla="*/ 82006 h 628344"/>
              <a:gd name="connsiteX215" fmla="*/ 866606 w 1020644"/>
              <a:gd name="connsiteY215" fmla="*/ 29921 h 628344"/>
              <a:gd name="connsiteX216" fmla="*/ 991832 w 1020644"/>
              <a:gd name="connsiteY216" fmla="*/ 238261 h 628344"/>
              <a:gd name="connsiteX217" fmla="*/ 906501 w 1020644"/>
              <a:gd name="connsiteY217" fmla="*/ 290346 h 62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020644" h="628344">
                <a:moveTo>
                  <a:pt x="1010671" y="227179"/>
                </a:moveTo>
                <a:lnTo>
                  <a:pt x="885445" y="18839"/>
                </a:lnTo>
                <a:lnTo>
                  <a:pt x="874363" y="0"/>
                </a:lnTo>
                <a:lnTo>
                  <a:pt x="855524" y="12190"/>
                </a:lnTo>
                <a:lnTo>
                  <a:pt x="771301" y="64275"/>
                </a:lnTo>
                <a:cubicBezTo>
                  <a:pt x="761328" y="69816"/>
                  <a:pt x="753570" y="79790"/>
                  <a:pt x="750246" y="90872"/>
                </a:cubicBezTo>
                <a:cubicBezTo>
                  <a:pt x="748029" y="98629"/>
                  <a:pt x="748029" y="107495"/>
                  <a:pt x="751354" y="115252"/>
                </a:cubicBezTo>
                <a:cubicBezTo>
                  <a:pt x="728082" y="123009"/>
                  <a:pt x="704810" y="127442"/>
                  <a:pt x="680430" y="127442"/>
                </a:cubicBezTo>
                <a:cubicBezTo>
                  <a:pt x="647184" y="126334"/>
                  <a:pt x="613938" y="120793"/>
                  <a:pt x="581801" y="110819"/>
                </a:cubicBezTo>
                <a:cubicBezTo>
                  <a:pt x="566286" y="106386"/>
                  <a:pt x="549663" y="103062"/>
                  <a:pt x="533040" y="99737"/>
                </a:cubicBezTo>
                <a:lnTo>
                  <a:pt x="530824" y="99737"/>
                </a:lnTo>
                <a:lnTo>
                  <a:pt x="530824" y="99737"/>
                </a:lnTo>
                <a:cubicBezTo>
                  <a:pt x="529716" y="99737"/>
                  <a:pt x="528607" y="99737"/>
                  <a:pt x="528607" y="99737"/>
                </a:cubicBezTo>
                <a:lnTo>
                  <a:pt x="526391" y="99737"/>
                </a:lnTo>
                <a:lnTo>
                  <a:pt x="524175" y="99737"/>
                </a:lnTo>
                <a:cubicBezTo>
                  <a:pt x="521958" y="99737"/>
                  <a:pt x="520850" y="99737"/>
                  <a:pt x="518634" y="99737"/>
                </a:cubicBezTo>
                <a:lnTo>
                  <a:pt x="518634" y="99737"/>
                </a:lnTo>
                <a:cubicBezTo>
                  <a:pt x="499794" y="99737"/>
                  <a:pt x="480955" y="107495"/>
                  <a:pt x="468765" y="121901"/>
                </a:cubicBezTo>
                <a:lnTo>
                  <a:pt x="459900" y="131875"/>
                </a:lnTo>
                <a:cubicBezTo>
                  <a:pt x="445493" y="126334"/>
                  <a:pt x="429978" y="123009"/>
                  <a:pt x="414464" y="123009"/>
                </a:cubicBezTo>
                <a:cubicBezTo>
                  <a:pt x="411139" y="123009"/>
                  <a:pt x="408923" y="123009"/>
                  <a:pt x="405598" y="123009"/>
                </a:cubicBezTo>
                <a:cubicBezTo>
                  <a:pt x="398949" y="123009"/>
                  <a:pt x="393408" y="124117"/>
                  <a:pt x="386759" y="124117"/>
                </a:cubicBezTo>
                <a:cubicBezTo>
                  <a:pt x="372352" y="125226"/>
                  <a:pt x="357946" y="126334"/>
                  <a:pt x="343539" y="126334"/>
                </a:cubicBezTo>
                <a:cubicBezTo>
                  <a:pt x="319159" y="127442"/>
                  <a:pt x="294779" y="121901"/>
                  <a:pt x="272615" y="111927"/>
                </a:cubicBezTo>
                <a:cubicBezTo>
                  <a:pt x="273723" y="105278"/>
                  <a:pt x="273723" y="98629"/>
                  <a:pt x="272615" y="90872"/>
                </a:cubicBezTo>
                <a:cubicBezTo>
                  <a:pt x="269291" y="79790"/>
                  <a:pt x="261533" y="69816"/>
                  <a:pt x="251560" y="64275"/>
                </a:cubicBezTo>
                <a:lnTo>
                  <a:pt x="168445" y="12190"/>
                </a:lnTo>
                <a:lnTo>
                  <a:pt x="149606" y="0"/>
                </a:lnTo>
                <a:lnTo>
                  <a:pt x="138524" y="18839"/>
                </a:lnTo>
                <a:lnTo>
                  <a:pt x="11082" y="227179"/>
                </a:lnTo>
                <a:lnTo>
                  <a:pt x="0" y="246019"/>
                </a:lnTo>
                <a:lnTo>
                  <a:pt x="18839" y="257100"/>
                </a:lnTo>
                <a:lnTo>
                  <a:pt x="104170" y="309185"/>
                </a:lnTo>
                <a:cubicBezTo>
                  <a:pt x="119685" y="319159"/>
                  <a:pt x="138524" y="318051"/>
                  <a:pt x="152930" y="306969"/>
                </a:cubicBezTo>
                <a:lnTo>
                  <a:pt x="224963" y="391192"/>
                </a:lnTo>
                <a:lnTo>
                  <a:pt x="226071" y="393408"/>
                </a:lnTo>
                <a:lnTo>
                  <a:pt x="228287" y="394516"/>
                </a:lnTo>
                <a:lnTo>
                  <a:pt x="228287" y="394516"/>
                </a:lnTo>
                <a:lnTo>
                  <a:pt x="212773" y="412247"/>
                </a:lnTo>
                <a:cubicBezTo>
                  <a:pt x="192825" y="435519"/>
                  <a:pt x="195042" y="469873"/>
                  <a:pt x="217206" y="489821"/>
                </a:cubicBezTo>
                <a:lnTo>
                  <a:pt x="217206" y="489821"/>
                </a:lnTo>
                <a:lnTo>
                  <a:pt x="217206" y="489821"/>
                </a:lnTo>
                <a:cubicBezTo>
                  <a:pt x="227179" y="498686"/>
                  <a:pt x="239369" y="503119"/>
                  <a:pt x="252668" y="503119"/>
                </a:cubicBezTo>
                <a:cubicBezTo>
                  <a:pt x="254884" y="503119"/>
                  <a:pt x="257100" y="503119"/>
                  <a:pt x="259317" y="503119"/>
                </a:cubicBezTo>
                <a:cubicBezTo>
                  <a:pt x="267074" y="502011"/>
                  <a:pt x="273723" y="499794"/>
                  <a:pt x="280373" y="495362"/>
                </a:cubicBezTo>
                <a:cubicBezTo>
                  <a:pt x="281481" y="508660"/>
                  <a:pt x="288130" y="521958"/>
                  <a:pt x="298104" y="530824"/>
                </a:cubicBezTo>
                <a:lnTo>
                  <a:pt x="298104" y="530824"/>
                </a:lnTo>
                <a:lnTo>
                  <a:pt x="298104" y="530824"/>
                </a:lnTo>
                <a:cubicBezTo>
                  <a:pt x="308077" y="539689"/>
                  <a:pt x="320267" y="544122"/>
                  <a:pt x="333566" y="544122"/>
                </a:cubicBezTo>
                <a:cubicBezTo>
                  <a:pt x="334674" y="544122"/>
                  <a:pt x="336890" y="544122"/>
                  <a:pt x="337998" y="544122"/>
                </a:cubicBezTo>
                <a:cubicBezTo>
                  <a:pt x="343539" y="544122"/>
                  <a:pt x="349080" y="543014"/>
                  <a:pt x="354621" y="540798"/>
                </a:cubicBezTo>
                <a:cubicBezTo>
                  <a:pt x="355730" y="552988"/>
                  <a:pt x="361270" y="565178"/>
                  <a:pt x="371244" y="572935"/>
                </a:cubicBezTo>
                <a:lnTo>
                  <a:pt x="371244" y="572935"/>
                </a:lnTo>
                <a:lnTo>
                  <a:pt x="371244" y="572935"/>
                </a:lnTo>
                <a:cubicBezTo>
                  <a:pt x="380110" y="580692"/>
                  <a:pt x="391192" y="585125"/>
                  <a:pt x="402274" y="585125"/>
                </a:cubicBezTo>
                <a:cubicBezTo>
                  <a:pt x="404490" y="585125"/>
                  <a:pt x="405598" y="585125"/>
                  <a:pt x="407815" y="585125"/>
                </a:cubicBezTo>
                <a:cubicBezTo>
                  <a:pt x="415572" y="585125"/>
                  <a:pt x="422221" y="581801"/>
                  <a:pt x="428870" y="578476"/>
                </a:cubicBezTo>
                <a:cubicBezTo>
                  <a:pt x="431087" y="586233"/>
                  <a:pt x="435519" y="593991"/>
                  <a:pt x="442168" y="599532"/>
                </a:cubicBezTo>
                <a:cubicBezTo>
                  <a:pt x="451034" y="607289"/>
                  <a:pt x="462116" y="611722"/>
                  <a:pt x="474306" y="610614"/>
                </a:cubicBezTo>
                <a:lnTo>
                  <a:pt x="476522" y="610614"/>
                </a:lnTo>
                <a:lnTo>
                  <a:pt x="478739" y="610614"/>
                </a:lnTo>
                <a:cubicBezTo>
                  <a:pt x="485388" y="609505"/>
                  <a:pt x="492037" y="606181"/>
                  <a:pt x="497578" y="602856"/>
                </a:cubicBezTo>
                <a:lnTo>
                  <a:pt x="498686" y="603964"/>
                </a:lnTo>
                <a:lnTo>
                  <a:pt x="514201" y="616155"/>
                </a:lnTo>
                <a:lnTo>
                  <a:pt x="515309" y="617263"/>
                </a:lnTo>
                <a:lnTo>
                  <a:pt x="516417" y="618371"/>
                </a:lnTo>
                <a:cubicBezTo>
                  <a:pt x="526391" y="625020"/>
                  <a:pt x="538581" y="628345"/>
                  <a:pt x="549663" y="628345"/>
                </a:cubicBezTo>
                <a:cubicBezTo>
                  <a:pt x="551879" y="628345"/>
                  <a:pt x="554096" y="628345"/>
                  <a:pt x="556312" y="628345"/>
                </a:cubicBezTo>
                <a:cubicBezTo>
                  <a:pt x="584017" y="626128"/>
                  <a:pt x="606181" y="606181"/>
                  <a:pt x="613938" y="579584"/>
                </a:cubicBezTo>
                <a:cubicBezTo>
                  <a:pt x="638318" y="575151"/>
                  <a:pt x="658266" y="556312"/>
                  <a:pt x="664915" y="531932"/>
                </a:cubicBezTo>
                <a:cubicBezTo>
                  <a:pt x="690403" y="526391"/>
                  <a:pt x="710351" y="507552"/>
                  <a:pt x="715892" y="483172"/>
                </a:cubicBezTo>
                <a:cubicBezTo>
                  <a:pt x="717000" y="483172"/>
                  <a:pt x="719216" y="483172"/>
                  <a:pt x="720325" y="483172"/>
                </a:cubicBezTo>
                <a:cubicBezTo>
                  <a:pt x="755787" y="479847"/>
                  <a:pt x="782383" y="448818"/>
                  <a:pt x="780167" y="413355"/>
                </a:cubicBezTo>
                <a:cubicBezTo>
                  <a:pt x="780167" y="411139"/>
                  <a:pt x="780167" y="407815"/>
                  <a:pt x="780167" y="405598"/>
                </a:cubicBezTo>
                <a:lnTo>
                  <a:pt x="789032" y="394516"/>
                </a:lnTo>
                <a:lnTo>
                  <a:pt x="865498" y="305861"/>
                </a:lnTo>
                <a:cubicBezTo>
                  <a:pt x="879904" y="318051"/>
                  <a:pt x="899852" y="318051"/>
                  <a:pt x="916475" y="308077"/>
                </a:cubicBezTo>
                <a:lnTo>
                  <a:pt x="1001805" y="255992"/>
                </a:lnTo>
                <a:lnTo>
                  <a:pt x="1020645" y="244910"/>
                </a:lnTo>
                <a:lnTo>
                  <a:pt x="1010671" y="227179"/>
                </a:lnTo>
                <a:close/>
                <a:moveTo>
                  <a:pt x="115252" y="290346"/>
                </a:moveTo>
                <a:lnTo>
                  <a:pt x="29921" y="238261"/>
                </a:lnTo>
                <a:lnTo>
                  <a:pt x="156255" y="29921"/>
                </a:lnTo>
                <a:lnTo>
                  <a:pt x="240478" y="82006"/>
                </a:lnTo>
                <a:cubicBezTo>
                  <a:pt x="249343" y="86439"/>
                  <a:pt x="253776" y="97521"/>
                  <a:pt x="250451" y="106386"/>
                </a:cubicBezTo>
                <a:lnTo>
                  <a:pt x="243802" y="117468"/>
                </a:lnTo>
                <a:lnTo>
                  <a:pt x="147389" y="277048"/>
                </a:lnTo>
                <a:lnTo>
                  <a:pt x="140740" y="287022"/>
                </a:lnTo>
                <a:cubicBezTo>
                  <a:pt x="137416" y="290346"/>
                  <a:pt x="131875" y="292563"/>
                  <a:pt x="126334" y="292563"/>
                </a:cubicBezTo>
                <a:cubicBezTo>
                  <a:pt x="123009" y="293671"/>
                  <a:pt x="118577" y="292563"/>
                  <a:pt x="115252" y="290346"/>
                </a:cubicBezTo>
                <a:close/>
                <a:moveTo>
                  <a:pt x="257100" y="480955"/>
                </a:moveTo>
                <a:cubicBezTo>
                  <a:pt x="255992" y="480955"/>
                  <a:pt x="254884" y="480955"/>
                  <a:pt x="253776" y="480955"/>
                </a:cubicBezTo>
                <a:cubicBezTo>
                  <a:pt x="236045" y="480955"/>
                  <a:pt x="221638" y="465441"/>
                  <a:pt x="221638" y="447709"/>
                </a:cubicBezTo>
                <a:cubicBezTo>
                  <a:pt x="221638" y="439952"/>
                  <a:pt x="224963" y="432195"/>
                  <a:pt x="229396" y="426654"/>
                </a:cubicBezTo>
                <a:lnTo>
                  <a:pt x="288130" y="360162"/>
                </a:lnTo>
                <a:cubicBezTo>
                  <a:pt x="294779" y="353513"/>
                  <a:pt x="303645" y="349080"/>
                  <a:pt x="313618" y="349080"/>
                </a:cubicBezTo>
                <a:cubicBezTo>
                  <a:pt x="321376" y="349080"/>
                  <a:pt x="329133" y="352405"/>
                  <a:pt x="334674" y="356838"/>
                </a:cubicBezTo>
                <a:cubicBezTo>
                  <a:pt x="347972" y="369028"/>
                  <a:pt x="350189" y="390083"/>
                  <a:pt x="337998" y="403382"/>
                </a:cubicBezTo>
                <a:lnTo>
                  <a:pt x="279264" y="469873"/>
                </a:lnTo>
                <a:cubicBezTo>
                  <a:pt x="273723" y="476522"/>
                  <a:pt x="265966" y="479847"/>
                  <a:pt x="257100" y="480955"/>
                </a:cubicBezTo>
                <a:close/>
                <a:moveTo>
                  <a:pt x="339107" y="523066"/>
                </a:moveTo>
                <a:cubicBezTo>
                  <a:pt x="337998" y="523066"/>
                  <a:pt x="336890" y="523066"/>
                  <a:pt x="335782" y="523066"/>
                </a:cubicBezTo>
                <a:cubicBezTo>
                  <a:pt x="318051" y="523066"/>
                  <a:pt x="303645" y="507552"/>
                  <a:pt x="303645" y="489821"/>
                </a:cubicBezTo>
                <a:cubicBezTo>
                  <a:pt x="303645" y="482063"/>
                  <a:pt x="306969" y="474306"/>
                  <a:pt x="311402" y="468765"/>
                </a:cubicBezTo>
                <a:lnTo>
                  <a:pt x="362379" y="410031"/>
                </a:lnTo>
                <a:cubicBezTo>
                  <a:pt x="369028" y="403382"/>
                  <a:pt x="377893" y="398949"/>
                  <a:pt x="387867" y="398949"/>
                </a:cubicBezTo>
                <a:cubicBezTo>
                  <a:pt x="395624" y="398949"/>
                  <a:pt x="403382" y="402274"/>
                  <a:pt x="408923" y="406706"/>
                </a:cubicBezTo>
                <a:cubicBezTo>
                  <a:pt x="422221" y="418896"/>
                  <a:pt x="424437" y="439952"/>
                  <a:pt x="412247" y="453250"/>
                </a:cubicBezTo>
                <a:lnTo>
                  <a:pt x="361270" y="511985"/>
                </a:lnTo>
                <a:cubicBezTo>
                  <a:pt x="355730" y="518634"/>
                  <a:pt x="347972" y="523066"/>
                  <a:pt x="339107" y="523066"/>
                </a:cubicBezTo>
                <a:lnTo>
                  <a:pt x="339107" y="523066"/>
                </a:lnTo>
                <a:close/>
                <a:moveTo>
                  <a:pt x="408923" y="564070"/>
                </a:moveTo>
                <a:cubicBezTo>
                  <a:pt x="407815" y="564070"/>
                  <a:pt x="406706" y="564070"/>
                  <a:pt x="405598" y="564070"/>
                </a:cubicBezTo>
                <a:cubicBezTo>
                  <a:pt x="398949" y="564070"/>
                  <a:pt x="393408" y="561853"/>
                  <a:pt x="387867" y="557420"/>
                </a:cubicBezTo>
                <a:cubicBezTo>
                  <a:pt x="376785" y="547447"/>
                  <a:pt x="375677" y="529716"/>
                  <a:pt x="385651" y="518634"/>
                </a:cubicBezTo>
                <a:lnTo>
                  <a:pt x="436628" y="459900"/>
                </a:lnTo>
                <a:cubicBezTo>
                  <a:pt x="442168" y="454359"/>
                  <a:pt x="449926" y="451034"/>
                  <a:pt x="457683" y="451034"/>
                </a:cubicBezTo>
                <a:cubicBezTo>
                  <a:pt x="464332" y="451034"/>
                  <a:pt x="470981" y="453250"/>
                  <a:pt x="475414" y="457683"/>
                </a:cubicBezTo>
                <a:cubicBezTo>
                  <a:pt x="486496" y="467657"/>
                  <a:pt x="487604" y="485388"/>
                  <a:pt x="477631" y="496470"/>
                </a:cubicBezTo>
                <a:lnTo>
                  <a:pt x="426654" y="555204"/>
                </a:lnTo>
                <a:cubicBezTo>
                  <a:pt x="422221" y="560745"/>
                  <a:pt x="415572" y="564070"/>
                  <a:pt x="408923" y="564070"/>
                </a:cubicBezTo>
                <a:lnTo>
                  <a:pt x="408923" y="564070"/>
                </a:lnTo>
                <a:close/>
                <a:moveTo>
                  <a:pt x="476522" y="590666"/>
                </a:moveTo>
                <a:cubicBezTo>
                  <a:pt x="470981" y="590666"/>
                  <a:pt x="464332" y="589558"/>
                  <a:pt x="459900" y="585125"/>
                </a:cubicBezTo>
                <a:cubicBezTo>
                  <a:pt x="451034" y="577368"/>
                  <a:pt x="449926" y="562961"/>
                  <a:pt x="457683" y="554096"/>
                </a:cubicBezTo>
                <a:lnTo>
                  <a:pt x="500903" y="504227"/>
                </a:lnTo>
                <a:cubicBezTo>
                  <a:pt x="505335" y="499794"/>
                  <a:pt x="510876" y="496470"/>
                  <a:pt x="517526" y="496470"/>
                </a:cubicBezTo>
                <a:cubicBezTo>
                  <a:pt x="523066" y="496470"/>
                  <a:pt x="527499" y="498686"/>
                  <a:pt x="531932" y="502011"/>
                </a:cubicBezTo>
                <a:cubicBezTo>
                  <a:pt x="540798" y="509768"/>
                  <a:pt x="541906" y="524175"/>
                  <a:pt x="534148" y="533040"/>
                </a:cubicBezTo>
                <a:lnTo>
                  <a:pt x="490929" y="582909"/>
                </a:lnTo>
                <a:cubicBezTo>
                  <a:pt x="487604" y="587342"/>
                  <a:pt x="482063" y="589558"/>
                  <a:pt x="476522" y="590666"/>
                </a:cubicBezTo>
                <a:lnTo>
                  <a:pt x="476522" y="590666"/>
                </a:lnTo>
                <a:close/>
                <a:moveTo>
                  <a:pt x="720325" y="461008"/>
                </a:moveTo>
                <a:cubicBezTo>
                  <a:pt x="719216" y="461008"/>
                  <a:pt x="717000" y="461008"/>
                  <a:pt x="715892" y="461008"/>
                </a:cubicBezTo>
                <a:cubicBezTo>
                  <a:pt x="709243" y="461008"/>
                  <a:pt x="702594" y="458791"/>
                  <a:pt x="697053" y="456575"/>
                </a:cubicBezTo>
                <a:cubicBezTo>
                  <a:pt x="697053" y="458791"/>
                  <a:pt x="698161" y="461008"/>
                  <a:pt x="698161" y="463224"/>
                </a:cubicBezTo>
                <a:cubicBezTo>
                  <a:pt x="700377" y="487604"/>
                  <a:pt x="682646" y="508660"/>
                  <a:pt x="658266" y="510876"/>
                </a:cubicBezTo>
                <a:cubicBezTo>
                  <a:pt x="658266" y="510876"/>
                  <a:pt x="658266" y="510876"/>
                  <a:pt x="658266" y="510876"/>
                </a:cubicBezTo>
                <a:cubicBezTo>
                  <a:pt x="654941" y="510876"/>
                  <a:pt x="650509" y="510876"/>
                  <a:pt x="647184" y="509768"/>
                </a:cubicBezTo>
                <a:lnTo>
                  <a:pt x="647184" y="510876"/>
                </a:lnTo>
                <a:cubicBezTo>
                  <a:pt x="649400" y="535257"/>
                  <a:pt x="631669" y="556312"/>
                  <a:pt x="607289" y="558529"/>
                </a:cubicBezTo>
                <a:cubicBezTo>
                  <a:pt x="607289" y="558529"/>
                  <a:pt x="607289" y="558529"/>
                  <a:pt x="607289" y="558529"/>
                </a:cubicBezTo>
                <a:cubicBezTo>
                  <a:pt x="603965" y="558529"/>
                  <a:pt x="599532" y="558529"/>
                  <a:pt x="596207" y="557420"/>
                </a:cubicBezTo>
                <a:lnTo>
                  <a:pt x="596207" y="558529"/>
                </a:lnTo>
                <a:cubicBezTo>
                  <a:pt x="598424" y="582909"/>
                  <a:pt x="580692" y="603964"/>
                  <a:pt x="556312" y="606181"/>
                </a:cubicBezTo>
                <a:cubicBezTo>
                  <a:pt x="556312" y="606181"/>
                  <a:pt x="556312" y="606181"/>
                  <a:pt x="556312" y="606181"/>
                </a:cubicBezTo>
                <a:cubicBezTo>
                  <a:pt x="555204" y="606181"/>
                  <a:pt x="554096" y="606181"/>
                  <a:pt x="552988" y="606181"/>
                </a:cubicBezTo>
                <a:cubicBezTo>
                  <a:pt x="545230" y="606181"/>
                  <a:pt x="537473" y="603964"/>
                  <a:pt x="529716" y="599532"/>
                </a:cubicBezTo>
                <a:lnTo>
                  <a:pt x="515309" y="588450"/>
                </a:lnTo>
                <a:lnTo>
                  <a:pt x="550771" y="547447"/>
                </a:lnTo>
                <a:cubicBezTo>
                  <a:pt x="566286" y="528607"/>
                  <a:pt x="564070" y="500903"/>
                  <a:pt x="546339" y="485388"/>
                </a:cubicBezTo>
                <a:cubicBezTo>
                  <a:pt x="538581" y="478739"/>
                  <a:pt x="528607" y="474306"/>
                  <a:pt x="517526" y="474306"/>
                </a:cubicBezTo>
                <a:cubicBezTo>
                  <a:pt x="514201" y="474306"/>
                  <a:pt x="509768" y="474306"/>
                  <a:pt x="506444" y="475414"/>
                </a:cubicBezTo>
                <a:cubicBezTo>
                  <a:pt x="505335" y="462116"/>
                  <a:pt x="499794" y="449926"/>
                  <a:pt x="489821" y="441060"/>
                </a:cubicBezTo>
                <a:cubicBezTo>
                  <a:pt x="480955" y="433303"/>
                  <a:pt x="468765" y="428870"/>
                  <a:pt x="456575" y="428870"/>
                </a:cubicBezTo>
                <a:lnTo>
                  <a:pt x="456575" y="428870"/>
                </a:lnTo>
                <a:cubicBezTo>
                  <a:pt x="451034" y="428870"/>
                  <a:pt x="446601" y="429978"/>
                  <a:pt x="441060" y="431087"/>
                </a:cubicBezTo>
                <a:cubicBezTo>
                  <a:pt x="441060" y="415572"/>
                  <a:pt x="434411" y="401165"/>
                  <a:pt x="422221" y="390083"/>
                </a:cubicBezTo>
                <a:cubicBezTo>
                  <a:pt x="412247" y="381218"/>
                  <a:pt x="400057" y="375677"/>
                  <a:pt x="386759" y="376785"/>
                </a:cubicBezTo>
                <a:lnTo>
                  <a:pt x="386759" y="376785"/>
                </a:lnTo>
                <a:cubicBezTo>
                  <a:pt x="380110" y="376785"/>
                  <a:pt x="373461" y="377893"/>
                  <a:pt x="366811" y="380110"/>
                </a:cubicBezTo>
                <a:cubicBezTo>
                  <a:pt x="365703" y="364595"/>
                  <a:pt x="359054" y="350189"/>
                  <a:pt x="347972" y="340215"/>
                </a:cubicBezTo>
                <a:cubicBezTo>
                  <a:pt x="337998" y="331349"/>
                  <a:pt x="325808" y="325808"/>
                  <a:pt x="312510" y="326917"/>
                </a:cubicBezTo>
                <a:lnTo>
                  <a:pt x="312510" y="326917"/>
                </a:lnTo>
                <a:cubicBezTo>
                  <a:pt x="296995" y="326917"/>
                  <a:pt x="281481" y="333566"/>
                  <a:pt x="270399" y="345756"/>
                </a:cubicBezTo>
                <a:lnTo>
                  <a:pt x="241586" y="379002"/>
                </a:lnTo>
                <a:lnTo>
                  <a:pt x="240478" y="377893"/>
                </a:lnTo>
                <a:lnTo>
                  <a:pt x="165121" y="290346"/>
                </a:lnTo>
                <a:lnTo>
                  <a:pt x="261533" y="130767"/>
                </a:lnTo>
                <a:cubicBezTo>
                  <a:pt x="285913" y="142957"/>
                  <a:pt x="313618" y="148498"/>
                  <a:pt x="341323" y="147389"/>
                </a:cubicBezTo>
                <a:cubicBezTo>
                  <a:pt x="363487" y="147389"/>
                  <a:pt x="385651" y="145173"/>
                  <a:pt x="405598" y="142957"/>
                </a:cubicBezTo>
                <a:cubicBezTo>
                  <a:pt x="407815" y="142957"/>
                  <a:pt x="410031" y="142957"/>
                  <a:pt x="412247" y="142957"/>
                </a:cubicBezTo>
                <a:cubicBezTo>
                  <a:pt x="422221" y="142957"/>
                  <a:pt x="432195" y="144065"/>
                  <a:pt x="441060" y="147389"/>
                </a:cubicBezTo>
                <a:lnTo>
                  <a:pt x="380110" y="219422"/>
                </a:lnTo>
                <a:cubicBezTo>
                  <a:pt x="367920" y="232720"/>
                  <a:pt x="362379" y="250451"/>
                  <a:pt x="363487" y="268182"/>
                </a:cubicBezTo>
                <a:cubicBezTo>
                  <a:pt x="364595" y="285913"/>
                  <a:pt x="373461" y="301428"/>
                  <a:pt x="386759" y="313618"/>
                </a:cubicBezTo>
                <a:lnTo>
                  <a:pt x="386759" y="313618"/>
                </a:lnTo>
                <a:lnTo>
                  <a:pt x="386759" y="313618"/>
                </a:lnTo>
                <a:cubicBezTo>
                  <a:pt x="398949" y="323592"/>
                  <a:pt x="414464" y="329133"/>
                  <a:pt x="429978" y="329133"/>
                </a:cubicBezTo>
                <a:cubicBezTo>
                  <a:pt x="432195" y="329133"/>
                  <a:pt x="433303" y="329133"/>
                  <a:pt x="435519" y="329133"/>
                </a:cubicBezTo>
                <a:cubicBezTo>
                  <a:pt x="453250" y="328025"/>
                  <a:pt x="469873" y="319159"/>
                  <a:pt x="480955" y="305861"/>
                </a:cubicBezTo>
                <a:lnTo>
                  <a:pt x="556312" y="219422"/>
                </a:lnTo>
                <a:lnTo>
                  <a:pt x="556312" y="219422"/>
                </a:lnTo>
                <a:lnTo>
                  <a:pt x="568502" y="230504"/>
                </a:lnTo>
                <a:lnTo>
                  <a:pt x="746921" y="383434"/>
                </a:lnTo>
                <a:cubicBezTo>
                  <a:pt x="754679" y="390083"/>
                  <a:pt x="759111" y="401165"/>
                  <a:pt x="759111" y="411139"/>
                </a:cubicBezTo>
                <a:cubicBezTo>
                  <a:pt x="759111" y="412247"/>
                  <a:pt x="759111" y="415572"/>
                  <a:pt x="759111" y="415572"/>
                </a:cubicBezTo>
                <a:cubicBezTo>
                  <a:pt x="761328" y="438844"/>
                  <a:pt x="743597" y="458791"/>
                  <a:pt x="720325" y="461008"/>
                </a:cubicBezTo>
                <a:cubicBezTo>
                  <a:pt x="720325" y="461008"/>
                  <a:pt x="720325" y="461008"/>
                  <a:pt x="720325" y="461008"/>
                </a:cubicBezTo>
                <a:close/>
                <a:moveTo>
                  <a:pt x="774626" y="380110"/>
                </a:moveTo>
                <a:cubicBezTo>
                  <a:pt x="771301" y="374569"/>
                  <a:pt x="766869" y="370136"/>
                  <a:pt x="762436" y="365703"/>
                </a:cubicBezTo>
                <a:lnTo>
                  <a:pt x="555204" y="187284"/>
                </a:lnTo>
                <a:lnTo>
                  <a:pt x="464332" y="291454"/>
                </a:lnTo>
                <a:cubicBezTo>
                  <a:pt x="456575" y="300320"/>
                  <a:pt x="446601" y="305861"/>
                  <a:pt x="434411" y="306969"/>
                </a:cubicBezTo>
                <a:cubicBezTo>
                  <a:pt x="433303" y="306969"/>
                  <a:pt x="432195" y="306969"/>
                  <a:pt x="431087" y="306969"/>
                </a:cubicBezTo>
                <a:cubicBezTo>
                  <a:pt x="420005" y="306969"/>
                  <a:pt x="410031" y="302536"/>
                  <a:pt x="401165" y="295887"/>
                </a:cubicBezTo>
                <a:cubicBezTo>
                  <a:pt x="382326" y="280372"/>
                  <a:pt x="380110" y="253776"/>
                  <a:pt x="395624" y="234937"/>
                </a:cubicBezTo>
                <a:cubicBezTo>
                  <a:pt x="395624" y="234937"/>
                  <a:pt x="396733" y="233828"/>
                  <a:pt x="396733" y="233828"/>
                </a:cubicBezTo>
                <a:lnTo>
                  <a:pt x="484280" y="134091"/>
                </a:lnTo>
                <a:cubicBezTo>
                  <a:pt x="493145" y="124117"/>
                  <a:pt x="505335" y="119685"/>
                  <a:pt x="517526" y="119685"/>
                </a:cubicBezTo>
                <a:cubicBezTo>
                  <a:pt x="518634" y="119685"/>
                  <a:pt x="519742" y="119685"/>
                  <a:pt x="521958" y="119685"/>
                </a:cubicBezTo>
                <a:cubicBezTo>
                  <a:pt x="524175" y="119685"/>
                  <a:pt x="525283" y="120793"/>
                  <a:pt x="527499" y="120793"/>
                </a:cubicBezTo>
                <a:cubicBezTo>
                  <a:pt x="578476" y="130767"/>
                  <a:pt x="625020" y="148498"/>
                  <a:pt x="679322" y="148498"/>
                </a:cubicBezTo>
                <a:cubicBezTo>
                  <a:pt x="707026" y="148498"/>
                  <a:pt x="734731" y="144065"/>
                  <a:pt x="760220" y="134091"/>
                </a:cubicBezTo>
                <a:lnTo>
                  <a:pt x="824495" y="238261"/>
                </a:lnTo>
                <a:lnTo>
                  <a:pt x="854416" y="288130"/>
                </a:lnTo>
                <a:lnTo>
                  <a:pt x="774626" y="380110"/>
                </a:lnTo>
                <a:close/>
                <a:moveTo>
                  <a:pt x="906501" y="290346"/>
                </a:moveTo>
                <a:cubicBezTo>
                  <a:pt x="903176" y="292563"/>
                  <a:pt x="898743" y="293671"/>
                  <a:pt x="895419" y="293671"/>
                </a:cubicBezTo>
                <a:cubicBezTo>
                  <a:pt x="889878" y="293671"/>
                  <a:pt x="884337" y="291454"/>
                  <a:pt x="879904" y="287022"/>
                </a:cubicBezTo>
                <a:lnTo>
                  <a:pt x="873255" y="275940"/>
                </a:lnTo>
                <a:lnTo>
                  <a:pt x="843334" y="227179"/>
                </a:lnTo>
                <a:lnTo>
                  <a:pt x="773518" y="111927"/>
                </a:lnTo>
                <a:cubicBezTo>
                  <a:pt x="766869" y="101954"/>
                  <a:pt x="770193" y="89764"/>
                  <a:pt x="779059" y="83114"/>
                </a:cubicBezTo>
                <a:cubicBezTo>
                  <a:pt x="780167" y="83114"/>
                  <a:pt x="780167" y="82006"/>
                  <a:pt x="781275" y="82006"/>
                </a:cubicBezTo>
                <a:lnTo>
                  <a:pt x="866606" y="29921"/>
                </a:lnTo>
                <a:lnTo>
                  <a:pt x="991832" y="238261"/>
                </a:lnTo>
                <a:lnTo>
                  <a:pt x="906501" y="2903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101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1" name="Graphic 30" descr="Boardroom outline">
            <a:extLst>
              <a:ext uri="{FF2B5EF4-FFF2-40B4-BE49-F238E27FC236}">
                <a16:creationId xmlns:a16="http://schemas.microsoft.com/office/drawing/2014/main" id="{4DDE0D3A-8AEA-4451-BF42-10E87C5E8894}"/>
              </a:ext>
            </a:extLst>
          </p:cNvPr>
          <p:cNvGrpSpPr/>
          <p:nvPr/>
        </p:nvGrpSpPr>
        <p:grpSpPr>
          <a:xfrm>
            <a:off x="4856795" y="2060858"/>
            <a:ext cx="797898" cy="797898"/>
            <a:chOff x="6475726" y="1479551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E52C22-50DE-42AF-8972-9C40EF9D2DA3}"/>
                </a:ext>
              </a:extLst>
            </p:cNvPr>
            <p:cNvSpPr/>
            <p:nvPr/>
          </p:nvSpPr>
          <p:spPr>
            <a:xfrm>
              <a:off x="6653082" y="1849312"/>
              <a:ext cx="252496" cy="430242"/>
            </a:xfrm>
            <a:custGeom>
              <a:avLst/>
              <a:gdLst>
                <a:gd name="connsiteX0" fmla="*/ 200326 w 252496"/>
                <a:gd name="connsiteY0" fmla="*/ 200104 h 430242"/>
                <a:gd name="connsiteX1" fmla="*/ 124138 w 252496"/>
                <a:gd name="connsiteY1" fmla="*/ 200104 h 430242"/>
                <a:gd name="connsiteX2" fmla="*/ 124138 w 252496"/>
                <a:gd name="connsiteY2" fmla="*/ 124492 h 430242"/>
                <a:gd name="connsiteX3" fmla="*/ 143853 w 252496"/>
                <a:gd name="connsiteY3" fmla="*/ 130188 h 430242"/>
                <a:gd name="connsiteX4" fmla="*/ 214278 w 252496"/>
                <a:gd name="connsiteY4" fmla="*/ 130188 h 430242"/>
                <a:gd name="connsiteX5" fmla="*/ 252300 w 252496"/>
                <a:gd name="connsiteY5" fmla="*/ 97186 h 430242"/>
                <a:gd name="connsiteX6" fmla="*/ 219515 w 252496"/>
                <a:gd name="connsiteY6" fmla="*/ 56864 h 430242"/>
                <a:gd name="connsiteX7" fmla="*/ 215730 w 252496"/>
                <a:gd name="connsiteY7" fmla="*/ 56670 h 430242"/>
                <a:gd name="connsiteX8" fmla="*/ 155888 w 252496"/>
                <a:gd name="connsiteY8" fmla="*/ 56670 h 430242"/>
                <a:gd name="connsiteX9" fmla="*/ 124748 w 252496"/>
                <a:gd name="connsiteY9" fmla="*/ 33820 h 430242"/>
                <a:gd name="connsiteX10" fmla="*/ 107903 w 252496"/>
                <a:gd name="connsiteY10" fmla="*/ 19579 h 430242"/>
                <a:gd name="connsiteX11" fmla="*/ 103581 w 252496"/>
                <a:gd name="connsiteY11" fmla="*/ 15690 h 430242"/>
                <a:gd name="connsiteX12" fmla="*/ 55619 w 252496"/>
                <a:gd name="connsiteY12" fmla="*/ 374 h 430242"/>
                <a:gd name="connsiteX13" fmla="*/ 9 w 252496"/>
                <a:gd name="connsiteY13" fmla="*/ 64262 h 430242"/>
                <a:gd name="connsiteX14" fmla="*/ 9 w 252496"/>
                <a:gd name="connsiteY14" fmla="*/ 211485 h 430242"/>
                <a:gd name="connsiteX15" fmla="*/ 62445 w 252496"/>
                <a:gd name="connsiteY15" fmla="*/ 273931 h 430242"/>
                <a:gd name="connsiteX16" fmla="*/ 163590 w 252496"/>
                <a:gd name="connsiteY16" fmla="*/ 273931 h 430242"/>
                <a:gd name="connsiteX17" fmla="*/ 163590 w 252496"/>
                <a:gd name="connsiteY17" fmla="*/ 392031 h 430242"/>
                <a:gd name="connsiteX18" fmla="*/ 196580 w 252496"/>
                <a:gd name="connsiteY18" fmla="*/ 430065 h 430242"/>
                <a:gd name="connsiteX19" fmla="*/ 200260 w 252496"/>
                <a:gd name="connsiteY19" fmla="*/ 430242 h 430242"/>
                <a:gd name="connsiteX20" fmla="*/ 237107 w 252496"/>
                <a:gd name="connsiteY20" fmla="*/ 393638 h 430242"/>
                <a:gd name="connsiteX21" fmla="*/ 237107 w 252496"/>
                <a:gd name="connsiteY21" fmla="*/ 393494 h 430242"/>
                <a:gd name="connsiteX22" fmla="*/ 237107 w 252496"/>
                <a:gd name="connsiteY22" fmla="*/ 236862 h 430242"/>
                <a:gd name="connsiteX23" fmla="*/ 200326 w 252496"/>
                <a:gd name="connsiteY23" fmla="*/ 200104 h 430242"/>
                <a:gd name="connsiteX24" fmla="*/ 98583 w 252496"/>
                <a:gd name="connsiteY24" fmla="*/ 78036 h 430242"/>
                <a:gd name="connsiteX25" fmla="*/ 83085 w 252496"/>
                <a:gd name="connsiteY25" fmla="*/ 80380 h 430242"/>
                <a:gd name="connsiteX26" fmla="*/ 85429 w 252496"/>
                <a:gd name="connsiteY26" fmla="*/ 95878 h 430242"/>
                <a:gd name="connsiteX27" fmla="*/ 102052 w 252496"/>
                <a:gd name="connsiteY27" fmla="*/ 108068 h 430242"/>
                <a:gd name="connsiteX28" fmla="*/ 102052 w 252496"/>
                <a:gd name="connsiteY28" fmla="*/ 222212 h 430242"/>
                <a:gd name="connsiteX29" fmla="*/ 200404 w 252496"/>
                <a:gd name="connsiteY29" fmla="*/ 222212 h 430242"/>
                <a:gd name="connsiteX30" fmla="*/ 214943 w 252496"/>
                <a:gd name="connsiteY30" fmla="*/ 236862 h 430242"/>
                <a:gd name="connsiteX31" fmla="*/ 214943 w 252496"/>
                <a:gd name="connsiteY31" fmla="*/ 393494 h 430242"/>
                <a:gd name="connsiteX32" fmla="*/ 200376 w 252496"/>
                <a:gd name="connsiteY32" fmla="*/ 408095 h 430242"/>
                <a:gd name="connsiteX33" fmla="*/ 198808 w 252496"/>
                <a:gd name="connsiteY33" fmla="*/ 408012 h 430242"/>
                <a:gd name="connsiteX34" fmla="*/ 185776 w 252496"/>
                <a:gd name="connsiteY34" fmla="*/ 392031 h 430242"/>
                <a:gd name="connsiteX35" fmla="*/ 185776 w 252496"/>
                <a:gd name="connsiteY35" fmla="*/ 251768 h 430242"/>
                <a:gd name="connsiteX36" fmla="*/ 62445 w 252496"/>
                <a:gd name="connsiteY36" fmla="*/ 251768 h 430242"/>
                <a:gd name="connsiteX37" fmla="*/ 22173 w 252496"/>
                <a:gd name="connsiteY37" fmla="*/ 211485 h 430242"/>
                <a:gd name="connsiteX38" fmla="*/ 22173 w 252496"/>
                <a:gd name="connsiteY38" fmla="*/ 64018 h 430242"/>
                <a:gd name="connsiteX39" fmla="*/ 58190 w 252496"/>
                <a:gd name="connsiteY39" fmla="*/ 22328 h 430242"/>
                <a:gd name="connsiteX40" fmla="*/ 88820 w 252496"/>
                <a:gd name="connsiteY40" fmla="*/ 32168 h 430242"/>
                <a:gd name="connsiteX41" fmla="*/ 93042 w 252496"/>
                <a:gd name="connsiteY41" fmla="*/ 35958 h 430242"/>
                <a:gd name="connsiteX42" fmla="*/ 111638 w 252496"/>
                <a:gd name="connsiteY42" fmla="*/ 51639 h 430242"/>
                <a:gd name="connsiteX43" fmla="*/ 148651 w 252496"/>
                <a:gd name="connsiteY43" fmla="*/ 78779 h 430242"/>
                <a:gd name="connsiteX44" fmla="*/ 215741 w 252496"/>
                <a:gd name="connsiteY44" fmla="*/ 78779 h 430242"/>
                <a:gd name="connsiteX45" fmla="*/ 230330 w 252496"/>
                <a:gd name="connsiteY45" fmla="*/ 93379 h 430242"/>
                <a:gd name="connsiteX46" fmla="*/ 230247 w 252496"/>
                <a:gd name="connsiteY46" fmla="*/ 94925 h 430242"/>
                <a:gd name="connsiteX47" fmla="*/ 214278 w 252496"/>
                <a:gd name="connsiteY47" fmla="*/ 107969 h 430242"/>
                <a:gd name="connsiteX48" fmla="*/ 143875 w 252496"/>
                <a:gd name="connsiteY48" fmla="*/ 107969 h 430242"/>
                <a:gd name="connsiteX49" fmla="*/ 135198 w 252496"/>
                <a:gd name="connsiteY49" fmla="*/ 105165 h 43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496" h="430242">
                  <a:moveTo>
                    <a:pt x="200326" y="200104"/>
                  </a:moveTo>
                  <a:lnTo>
                    <a:pt x="124138" y="200104"/>
                  </a:lnTo>
                  <a:lnTo>
                    <a:pt x="124138" y="124492"/>
                  </a:lnTo>
                  <a:cubicBezTo>
                    <a:pt x="130039" y="128216"/>
                    <a:pt x="136874" y="130191"/>
                    <a:pt x="143853" y="130188"/>
                  </a:cubicBezTo>
                  <a:lnTo>
                    <a:pt x="214278" y="130188"/>
                  </a:lnTo>
                  <a:cubicBezTo>
                    <a:pt x="233485" y="130415"/>
                    <a:pt x="249825" y="116235"/>
                    <a:pt x="252300" y="97186"/>
                  </a:cubicBezTo>
                  <a:cubicBezTo>
                    <a:pt x="254382" y="76998"/>
                    <a:pt x="239702" y="58944"/>
                    <a:pt x="219515" y="56864"/>
                  </a:cubicBezTo>
                  <a:cubicBezTo>
                    <a:pt x="218257" y="56735"/>
                    <a:pt x="216993" y="56669"/>
                    <a:pt x="215730" y="56670"/>
                  </a:cubicBezTo>
                  <a:lnTo>
                    <a:pt x="155888" y="56670"/>
                  </a:lnTo>
                  <a:lnTo>
                    <a:pt x="124748" y="33820"/>
                  </a:lnTo>
                  <a:cubicBezTo>
                    <a:pt x="118892" y="29365"/>
                    <a:pt x="113270" y="24612"/>
                    <a:pt x="107903" y="19579"/>
                  </a:cubicBezTo>
                  <a:lnTo>
                    <a:pt x="103581" y="15690"/>
                  </a:lnTo>
                  <a:cubicBezTo>
                    <a:pt x="90488" y="4015"/>
                    <a:pt x="73055" y="-1552"/>
                    <a:pt x="55619" y="374"/>
                  </a:cubicBezTo>
                  <a:cubicBezTo>
                    <a:pt x="23459" y="4291"/>
                    <a:pt x="-546" y="31869"/>
                    <a:pt x="9" y="64262"/>
                  </a:cubicBezTo>
                  <a:lnTo>
                    <a:pt x="9" y="211485"/>
                  </a:lnTo>
                  <a:cubicBezTo>
                    <a:pt x="40" y="245956"/>
                    <a:pt x="27974" y="273895"/>
                    <a:pt x="62445" y="273931"/>
                  </a:cubicBezTo>
                  <a:lnTo>
                    <a:pt x="163590" y="273931"/>
                  </a:lnTo>
                  <a:lnTo>
                    <a:pt x="163590" y="392031"/>
                  </a:lnTo>
                  <a:cubicBezTo>
                    <a:pt x="163346" y="411243"/>
                    <a:pt x="177527" y="427592"/>
                    <a:pt x="196580" y="430065"/>
                  </a:cubicBezTo>
                  <a:cubicBezTo>
                    <a:pt x="197811" y="430186"/>
                    <a:pt x="199041" y="430242"/>
                    <a:pt x="200260" y="430242"/>
                  </a:cubicBezTo>
                  <a:cubicBezTo>
                    <a:pt x="220543" y="430309"/>
                    <a:pt x="237039" y="413922"/>
                    <a:pt x="237107" y="393638"/>
                  </a:cubicBezTo>
                  <a:cubicBezTo>
                    <a:pt x="237107" y="393591"/>
                    <a:pt x="237107" y="393542"/>
                    <a:pt x="237107" y="393494"/>
                  </a:cubicBezTo>
                  <a:lnTo>
                    <a:pt x="237107" y="236862"/>
                  </a:lnTo>
                  <a:cubicBezTo>
                    <a:pt x="237083" y="216563"/>
                    <a:pt x="220626" y="200116"/>
                    <a:pt x="200326" y="200104"/>
                  </a:cubicBezTo>
                  <a:close/>
                  <a:moveTo>
                    <a:pt x="98583" y="78036"/>
                  </a:moveTo>
                  <a:cubicBezTo>
                    <a:pt x="93656" y="74404"/>
                    <a:pt x="86718" y="75453"/>
                    <a:pt x="83085" y="80380"/>
                  </a:cubicBezTo>
                  <a:cubicBezTo>
                    <a:pt x="79452" y="85307"/>
                    <a:pt x="80502" y="92246"/>
                    <a:pt x="85429" y="95878"/>
                  </a:cubicBezTo>
                  <a:lnTo>
                    <a:pt x="102052" y="108068"/>
                  </a:lnTo>
                  <a:lnTo>
                    <a:pt x="102052" y="222212"/>
                  </a:lnTo>
                  <a:lnTo>
                    <a:pt x="200404" y="222212"/>
                  </a:lnTo>
                  <a:cubicBezTo>
                    <a:pt x="208461" y="222249"/>
                    <a:pt x="214968" y="228805"/>
                    <a:pt x="214943" y="236862"/>
                  </a:cubicBezTo>
                  <a:lnTo>
                    <a:pt x="214943" y="393494"/>
                  </a:lnTo>
                  <a:cubicBezTo>
                    <a:pt x="214952" y="401549"/>
                    <a:pt x="208430" y="408086"/>
                    <a:pt x="200376" y="408095"/>
                  </a:cubicBezTo>
                  <a:cubicBezTo>
                    <a:pt x="199852" y="408095"/>
                    <a:pt x="199329" y="408067"/>
                    <a:pt x="198808" y="408012"/>
                  </a:cubicBezTo>
                  <a:cubicBezTo>
                    <a:pt x="191041" y="406760"/>
                    <a:pt x="185440" y="399892"/>
                    <a:pt x="185776" y="392031"/>
                  </a:cubicBezTo>
                  <a:lnTo>
                    <a:pt x="185776" y="251768"/>
                  </a:lnTo>
                  <a:lnTo>
                    <a:pt x="62445" y="251768"/>
                  </a:lnTo>
                  <a:cubicBezTo>
                    <a:pt x="40211" y="251737"/>
                    <a:pt x="22198" y="233717"/>
                    <a:pt x="22173" y="211485"/>
                  </a:cubicBezTo>
                  <a:lnTo>
                    <a:pt x="22173" y="64018"/>
                  </a:lnTo>
                  <a:cubicBezTo>
                    <a:pt x="21741" y="42952"/>
                    <a:pt x="37285" y="24961"/>
                    <a:pt x="58190" y="22328"/>
                  </a:cubicBezTo>
                  <a:cubicBezTo>
                    <a:pt x="69333" y="21112"/>
                    <a:pt x="80469" y="24690"/>
                    <a:pt x="88820" y="32168"/>
                  </a:cubicBezTo>
                  <a:lnTo>
                    <a:pt x="93042" y="35958"/>
                  </a:lnTo>
                  <a:cubicBezTo>
                    <a:pt x="98969" y="41499"/>
                    <a:pt x="105176" y="46733"/>
                    <a:pt x="111638" y="51639"/>
                  </a:cubicBezTo>
                  <a:lnTo>
                    <a:pt x="148651" y="78779"/>
                  </a:lnTo>
                  <a:lnTo>
                    <a:pt x="215741" y="78779"/>
                  </a:lnTo>
                  <a:cubicBezTo>
                    <a:pt x="223802" y="78782"/>
                    <a:pt x="230334" y="85319"/>
                    <a:pt x="230330" y="93379"/>
                  </a:cubicBezTo>
                  <a:cubicBezTo>
                    <a:pt x="230329" y="93896"/>
                    <a:pt x="230303" y="94412"/>
                    <a:pt x="230247" y="94925"/>
                  </a:cubicBezTo>
                  <a:cubicBezTo>
                    <a:pt x="229001" y="102693"/>
                    <a:pt x="222139" y="108299"/>
                    <a:pt x="214278" y="107969"/>
                  </a:cubicBezTo>
                  <a:lnTo>
                    <a:pt x="143875" y="107969"/>
                  </a:lnTo>
                  <a:cubicBezTo>
                    <a:pt x="140761" y="107961"/>
                    <a:pt x="137728" y="106980"/>
                    <a:pt x="135198" y="105165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823F6C9-B950-485C-98BA-752438CED95F}"/>
                </a:ext>
              </a:extLst>
            </p:cNvPr>
            <p:cNvSpPr/>
            <p:nvPr/>
          </p:nvSpPr>
          <p:spPr>
            <a:xfrm>
              <a:off x="6653092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0591314-3327-4DD0-BE67-A790038BD1CB}"/>
                </a:ext>
              </a:extLst>
            </p:cNvPr>
            <p:cNvSpPr/>
            <p:nvPr/>
          </p:nvSpPr>
          <p:spPr>
            <a:xfrm>
              <a:off x="6597627" y="1911745"/>
              <a:ext cx="199474" cy="376785"/>
            </a:xfrm>
            <a:custGeom>
              <a:avLst/>
              <a:gdLst>
                <a:gd name="connsiteX0" fmla="*/ 188393 w 199474"/>
                <a:gd name="connsiteY0" fmla="*/ 243802 h 376785"/>
                <a:gd name="connsiteX1" fmla="*/ 110819 w 199474"/>
                <a:gd name="connsiteY1" fmla="*/ 243802 h 376785"/>
                <a:gd name="connsiteX2" fmla="*/ 22164 w 199474"/>
                <a:gd name="connsiteY2" fmla="*/ 155147 h 376785"/>
                <a:gd name="connsiteX3" fmla="*/ 22164 w 199474"/>
                <a:gd name="connsiteY3" fmla="*/ 11082 h 376785"/>
                <a:gd name="connsiteX4" fmla="*/ 11082 w 199474"/>
                <a:gd name="connsiteY4" fmla="*/ 0 h 376785"/>
                <a:gd name="connsiteX5" fmla="*/ 0 w 199474"/>
                <a:gd name="connsiteY5" fmla="*/ 11082 h 376785"/>
                <a:gd name="connsiteX6" fmla="*/ 0 w 199474"/>
                <a:gd name="connsiteY6" fmla="*/ 155147 h 376785"/>
                <a:gd name="connsiteX7" fmla="*/ 88655 w 199474"/>
                <a:gd name="connsiteY7" fmla="*/ 263750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5966 h 376785"/>
                <a:gd name="connsiteX15" fmla="*/ 188393 w 199474"/>
                <a:gd name="connsiteY15" fmla="*/ 265966 h 376785"/>
                <a:gd name="connsiteX16" fmla="*/ 199475 w 199474"/>
                <a:gd name="connsiteY16" fmla="*/ 254884 h 376785"/>
                <a:gd name="connsiteX17" fmla="*/ 188393 w 199474"/>
                <a:gd name="connsiteY17" fmla="*/ 243802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243802"/>
                  </a:moveTo>
                  <a:lnTo>
                    <a:pt x="110819" y="243802"/>
                  </a:lnTo>
                  <a:cubicBezTo>
                    <a:pt x="61879" y="243747"/>
                    <a:pt x="22219" y="204087"/>
                    <a:pt x="22164" y="155147"/>
                  </a:cubicBezTo>
                  <a:lnTo>
                    <a:pt x="22164" y="11082"/>
                  </a:lnTo>
                  <a:cubicBezTo>
                    <a:pt x="22164" y="4961"/>
                    <a:pt x="17202" y="0"/>
                    <a:pt x="11082" y="0"/>
                  </a:cubicBezTo>
                  <a:cubicBezTo>
                    <a:pt x="4961" y="0"/>
                    <a:pt x="0" y="4961"/>
                    <a:pt x="0" y="11082"/>
                  </a:cubicBezTo>
                  <a:lnTo>
                    <a:pt x="0" y="155147"/>
                  </a:lnTo>
                  <a:cubicBezTo>
                    <a:pt x="58" y="207791"/>
                    <a:pt x="37088" y="253153"/>
                    <a:pt x="88655" y="263750"/>
                  </a:cubicBez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5966"/>
                  </a:lnTo>
                  <a:lnTo>
                    <a:pt x="188393" y="265966"/>
                  </a:lnTo>
                  <a:cubicBezTo>
                    <a:pt x="194513" y="265966"/>
                    <a:pt x="199475" y="261005"/>
                    <a:pt x="199475" y="254884"/>
                  </a:cubicBezTo>
                  <a:cubicBezTo>
                    <a:pt x="199475" y="248764"/>
                    <a:pt x="194513" y="243802"/>
                    <a:pt x="188393" y="24380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6D8AFC-F10D-42DA-8368-D469F63427F3}"/>
                </a:ext>
              </a:extLst>
            </p:cNvPr>
            <p:cNvSpPr/>
            <p:nvPr/>
          </p:nvSpPr>
          <p:spPr>
            <a:xfrm>
              <a:off x="6808183" y="2000401"/>
              <a:ext cx="398949" cy="288129"/>
            </a:xfrm>
            <a:custGeom>
              <a:avLst/>
              <a:gdLst>
                <a:gd name="connsiteX0" fmla="*/ 210556 w 398949"/>
                <a:gd name="connsiteY0" fmla="*/ 22164 h 288129"/>
                <a:gd name="connsiteX1" fmla="*/ 387867 w 398949"/>
                <a:gd name="connsiteY1" fmla="*/ 22164 h 288129"/>
                <a:gd name="connsiteX2" fmla="*/ 398949 w 398949"/>
                <a:gd name="connsiteY2" fmla="*/ 11082 h 288129"/>
                <a:gd name="connsiteX3" fmla="*/ 387867 w 398949"/>
                <a:gd name="connsiteY3" fmla="*/ 0 h 288129"/>
                <a:gd name="connsiteX4" fmla="*/ 11082 w 398949"/>
                <a:gd name="connsiteY4" fmla="*/ 0 h 288129"/>
                <a:gd name="connsiteX5" fmla="*/ 0 w 398949"/>
                <a:gd name="connsiteY5" fmla="*/ 11082 h 288129"/>
                <a:gd name="connsiteX6" fmla="*/ 11082 w 398949"/>
                <a:gd name="connsiteY6" fmla="*/ 22164 h 288129"/>
                <a:gd name="connsiteX7" fmla="*/ 188393 w 398949"/>
                <a:gd name="connsiteY7" fmla="*/ 22164 h 288129"/>
                <a:gd name="connsiteX8" fmla="*/ 188393 w 398949"/>
                <a:gd name="connsiteY8" fmla="*/ 265966 h 288129"/>
                <a:gd name="connsiteX9" fmla="*/ 110819 w 398949"/>
                <a:gd name="connsiteY9" fmla="*/ 265966 h 288129"/>
                <a:gd name="connsiteX10" fmla="*/ 110819 w 398949"/>
                <a:gd name="connsiteY10" fmla="*/ 288130 h 288129"/>
                <a:gd name="connsiteX11" fmla="*/ 288130 w 398949"/>
                <a:gd name="connsiteY11" fmla="*/ 288130 h 288129"/>
                <a:gd name="connsiteX12" fmla="*/ 288130 w 398949"/>
                <a:gd name="connsiteY12" fmla="*/ 265966 h 288129"/>
                <a:gd name="connsiteX13" fmla="*/ 210556 w 398949"/>
                <a:gd name="connsiteY13" fmla="*/ 265966 h 28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949" h="288129">
                  <a:moveTo>
                    <a:pt x="210556" y="22164"/>
                  </a:moveTo>
                  <a:lnTo>
                    <a:pt x="387867" y="22164"/>
                  </a:lnTo>
                  <a:cubicBezTo>
                    <a:pt x="393988" y="22164"/>
                    <a:pt x="398949" y="17202"/>
                    <a:pt x="398949" y="11082"/>
                  </a:cubicBezTo>
                  <a:cubicBezTo>
                    <a:pt x="398949" y="4961"/>
                    <a:pt x="393988" y="0"/>
                    <a:pt x="387867" y="0"/>
                  </a:cubicBezTo>
                  <a:lnTo>
                    <a:pt x="11082" y="0"/>
                  </a:lnTo>
                  <a:cubicBezTo>
                    <a:pt x="4961" y="0"/>
                    <a:pt x="0" y="4961"/>
                    <a:pt x="0" y="11082"/>
                  </a:cubicBezTo>
                  <a:cubicBezTo>
                    <a:pt x="0" y="17202"/>
                    <a:pt x="4961" y="22164"/>
                    <a:pt x="11082" y="22164"/>
                  </a:cubicBezTo>
                  <a:lnTo>
                    <a:pt x="188393" y="22164"/>
                  </a:lnTo>
                  <a:lnTo>
                    <a:pt x="188393" y="265966"/>
                  </a:lnTo>
                  <a:lnTo>
                    <a:pt x="110819" y="265966"/>
                  </a:lnTo>
                  <a:lnTo>
                    <a:pt x="110819" y="288130"/>
                  </a:lnTo>
                  <a:lnTo>
                    <a:pt x="288130" y="288130"/>
                  </a:lnTo>
                  <a:lnTo>
                    <a:pt x="288130" y="265966"/>
                  </a:lnTo>
                  <a:lnTo>
                    <a:pt x="210556" y="26596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6D5D049-5337-4EF7-BE57-D44DE3290089}"/>
                </a:ext>
              </a:extLst>
            </p:cNvPr>
            <p:cNvSpPr/>
            <p:nvPr/>
          </p:nvSpPr>
          <p:spPr>
            <a:xfrm>
              <a:off x="7109774" y="1849256"/>
              <a:ext cx="252516" cy="430298"/>
            </a:xfrm>
            <a:custGeom>
              <a:avLst/>
              <a:gdLst>
                <a:gd name="connsiteX0" fmla="*/ 252505 w 252516"/>
                <a:gd name="connsiteY0" fmla="*/ 211541 h 430298"/>
                <a:gd name="connsiteX1" fmla="*/ 252505 w 252516"/>
                <a:gd name="connsiteY1" fmla="*/ 64462 h 430298"/>
                <a:gd name="connsiteX2" fmla="*/ 196730 w 252516"/>
                <a:gd name="connsiteY2" fmla="*/ 353 h 430298"/>
                <a:gd name="connsiteX3" fmla="*/ 148922 w 252516"/>
                <a:gd name="connsiteY3" fmla="*/ 15679 h 430298"/>
                <a:gd name="connsiteX4" fmla="*/ 144600 w 252516"/>
                <a:gd name="connsiteY4" fmla="*/ 19580 h 430298"/>
                <a:gd name="connsiteX5" fmla="*/ 127756 w 252516"/>
                <a:gd name="connsiteY5" fmla="*/ 33820 h 430298"/>
                <a:gd name="connsiteX6" fmla="*/ 96604 w 252516"/>
                <a:gd name="connsiteY6" fmla="*/ 56671 h 430298"/>
                <a:gd name="connsiteX7" fmla="*/ 36762 w 252516"/>
                <a:gd name="connsiteY7" fmla="*/ 56671 h 430298"/>
                <a:gd name="connsiteX8" fmla="*/ 0 w 252516"/>
                <a:gd name="connsiteY8" fmla="*/ 93449 h 430298"/>
                <a:gd name="connsiteX9" fmla="*/ 192 w 252516"/>
                <a:gd name="connsiteY9" fmla="*/ 97187 h 430298"/>
                <a:gd name="connsiteX10" fmla="*/ 38225 w 252516"/>
                <a:gd name="connsiteY10" fmla="*/ 130189 h 430298"/>
                <a:gd name="connsiteX11" fmla="*/ 108661 w 252516"/>
                <a:gd name="connsiteY11" fmla="*/ 130189 h 430298"/>
                <a:gd name="connsiteX12" fmla="*/ 128387 w 252516"/>
                <a:gd name="connsiteY12" fmla="*/ 124548 h 430298"/>
                <a:gd name="connsiteX13" fmla="*/ 128387 w 252516"/>
                <a:gd name="connsiteY13" fmla="*/ 200215 h 430298"/>
                <a:gd name="connsiteX14" fmla="*/ 52221 w 252516"/>
                <a:gd name="connsiteY14" fmla="*/ 200215 h 430298"/>
                <a:gd name="connsiteX15" fmla="*/ 15452 w 252516"/>
                <a:gd name="connsiteY15" fmla="*/ 236974 h 430298"/>
                <a:gd name="connsiteX16" fmla="*/ 15452 w 252516"/>
                <a:gd name="connsiteY16" fmla="*/ 393551 h 430298"/>
                <a:gd name="connsiteX17" fmla="*/ 52177 w 252516"/>
                <a:gd name="connsiteY17" fmla="*/ 430298 h 430298"/>
                <a:gd name="connsiteX18" fmla="*/ 52288 w 252516"/>
                <a:gd name="connsiteY18" fmla="*/ 430298 h 430298"/>
                <a:gd name="connsiteX19" fmla="*/ 55967 w 252516"/>
                <a:gd name="connsiteY19" fmla="*/ 430121 h 430298"/>
                <a:gd name="connsiteX20" fmla="*/ 88958 w 252516"/>
                <a:gd name="connsiteY20" fmla="*/ 392088 h 430298"/>
                <a:gd name="connsiteX21" fmla="*/ 88958 w 252516"/>
                <a:gd name="connsiteY21" fmla="*/ 273988 h 430298"/>
                <a:gd name="connsiteX22" fmla="*/ 190103 w 252516"/>
                <a:gd name="connsiteY22" fmla="*/ 273988 h 430298"/>
                <a:gd name="connsiteX23" fmla="*/ 252505 w 252516"/>
                <a:gd name="connsiteY23" fmla="*/ 211541 h 430298"/>
                <a:gd name="connsiteX24" fmla="*/ 117305 w 252516"/>
                <a:gd name="connsiteY24" fmla="*/ 105221 h 430298"/>
                <a:gd name="connsiteX25" fmla="*/ 108639 w 252516"/>
                <a:gd name="connsiteY25" fmla="*/ 108025 h 430298"/>
                <a:gd name="connsiteX26" fmla="*/ 38269 w 252516"/>
                <a:gd name="connsiteY26" fmla="*/ 108025 h 430298"/>
                <a:gd name="connsiteX27" fmla="*/ 22289 w 252516"/>
                <a:gd name="connsiteY27" fmla="*/ 94982 h 430298"/>
                <a:gd name="connsiteX28" fmla="*/ 35249 w 252516"/>
                <a:gd name="connsiteY28" fmla="*/ 78918 h 430298"/>
                <a:gd name="connsiteX29" fmla="*/ 36806 w 252516"/>
                <a:gd name="connsiteY29" fmla="*/ 78835 h 430298"/>
                <a:gd name="connsiteX30" fmla="*/ 103896 w 252516"/>
                <a:gd name="connsiteY30" fmla="*/ 78835 h 430298"/>
                <a:gd name="connsiteX31" fmla="*/ 140910 w 252516"/>
                <a:gd name="connsiteY31" fmla="*/ 51696 h 430298"/>
                <a:gd name="connsiteX32" fmla="*/ 159494 w 252516"/>
                <a:gd name="connsiteY32" fmla="*/ 36015 h 430298"/>
                <a:gd name="connsiteX33" fmla="*/ 163728 w 252516"/>
                <a:gd name="connsiteY33" fmla="*/ 32214 h 430298"/>
                <a:gd name="connsiteX34" fmla="*/ 194192 w 252516"/>
                <a:gd name="connsiteY34" fmla="*/ 22362 h 430298"/>
                <a:gd name="connsiteX35" fmla="*/ 230341 w 252516"/>
                <a:gd name="connsiteY35" fmla="*/ 64262 h 430298"/>
                <a:gd name="connsiteX36" fmla="*/ 230341 w 252516"/>
                <a:gd name="connsiteY36" fmla="*/ 211541 h 430298"/>
                <a:gd name="connsiteX37" fmla="*/ 190069 w 252516"/>
                <a:gd name="connsiteY37" fmla="*/ 251824 h 430298"/>
                <a:gd name="connsiteX38" fmla="*/ 66794 w 252516"/>
                <a:gd name="connsiteY38" fmla="*/ 251824 h 430298"/>
                <a:gd name="connsiteX39" fmla="*/ 66794 w 252516"/>
                <a:gd name="connsiteY39" fmla="*/ 392088 h 430298"/>
                <a:gd name="connsiteX40" fmla="*/ 53751 w 252516"/>
                <a:gd name="connsiteY40" fmla="*/ 408068 h 430298"/>
                <a:gd name="connsiteX41" fmla="*/ 42425 w 252516"/>
                <a:gd name="connsiteY41" fmla="*/ 404378 h 430298"/>
                <a:gd name="connsiteX42" fmla="*/ 37615 w 252516"/>
                <a:gd name="connsiteY42" fmla="*/ 393551 h 430298"/>
                <a:gd name="connsiteX43" fmla="*/ 37615 w 252516"/>
                <a:gd name="connsiteY43" fmla="*/ 236919 h 430298"/>
                <a:gd name="connsiteX44" fmla="*/ 52221 w 252516"/>
                <a:gd name="connsiteY44" fmla="*/ 222324 h 430298"/>
                <a:gd name="connsiteX45" fmla="*/ 150551 w 252516"/>
                <a:gd name="connsiteY45" fmla="*/ 222324 h 430298"/>
                <a:gd name="connsiteX46" fmla="*/ 150551 w 252516"/>
                <a:gd name="connsiteY46" fmla="*/ 108180 h 430298"/>
                <a:gd name="connsiteX47" fmla="*/ 167174 w 252516"/>
                <a:gd name="connsiteY47" fmla="*/ 95990 h 430298"/>
                <a:gd name="connsiteX48" fmla="*/ 169512 w 252516"/>
                <a:gd name="connsiteY48" fmla="*/ 80486 h 430298"/>
                <a:gd name="connsiteX49" fmla="*/ 154009 w 252516"/>
                <a:gd name="connsiteY49" fmla="*/ 78148 h 43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516" h="430298">
                  <a:moveTo>
                    <a:pt x="252505" y="211541"/>
                  </a:moveTo>
                  <a:lnTo>
                    <a:pt x="252505" y="64462"/>
                  </a:lnTo>
                  <a:cubicBezTo>
                    <a:pt x="253114" y="31948"/>
                    <a:pt x="229016" y="4248"/>
                    <a:pt x="196730" y="353"/>
                  </a:cubicBezTo>
                  <a:cubicBezTo>
                    <a:pt x="179345" y="-1510"/>
                    <a:pt x="161983" y="4057"/>
                    <a:pt x="148922" y="15679"/>
                  </a:cubicBezTo>
                  <a:lnTo>
                    <a:pt x="144600" y="19580"/>
                  </a:lnTo>
                  <a:cubicBezTo>
                    <a:pt x="139231" y="24610"/>
                    <a:pt x="133609" y="29363"/>
                    <a:pt x="127756" y="33820"/>
                  </a:cubicBezTo>
                  <a:lnTo>
                    <a:pt x="96604" y="56671"/>
                  </a:lnTo>
                  <a:lnTo>
                    <a:pt x="36762" y="56671"/>
                  </a:lnTo>
                  <a:cubicBezTo>
                    <a:pt x="16454" y="56676"/>
                    <a:pt x="-4" y="73142"/>
                    <a:pt x="0" y="93449"/>
                  </a:cubicBezTo>
                  <a:cubicBezTo>
                    <a:pt x="1" y="94698"/>
                    <a:pt x="64" y="95945"/>
                    <a:pt x="192" y="97187"/>
                  </a:cubicBezTo>
                  <a:cubicBezTo>
                    <a:pt x="2673" y="116237"/>
                    <a:pt x="19015" y="130417"/>
                    <a:pt x="38225" y="130189"/>
                  </a:cubicBezTo>
                  <a:lnTo>
                    <a:pt x="108661" y="130189"/>
                  </a:lnTo>
                  <a:cubicBezTo>
                    <a:pt x="115638" y="130210"/>
                    <a:pt x="122477" y="128254"/>
                    <a:pt x="128387" y="124548"/>
                  </a:cubicBezTo>
                  <a:lnTo>
                    <a:pt x="128387" y="200215"/>
                  </a:lnTo>
                  <a:lnTo>
                    <a:pt x="52221" y="200215"/>
                  </a:lnTo>
                  <a:cubicBezTo>
                    <a:pt x="31928" y="200240"/>
                    <a:pt x="15483" y="216681"/>
                    <a:pt x="15452" y="236974"/>
                  </a:cubicBezTo>
                  <a:lnTo>
                    <a:pt x="15452" y="393551"/>
                  </a:lnTo>
                  <a:cubicBezTo>
                    <a:pt x="15445" y="413839"/>
                    <a:pt x="31888" y="430293"/>
                    <a:pt x="52177" y="430298"/>
                  </a:cubicBezTo>
                  <a:cubicBezTo>
                    <a:pt x="52214" y="430298"/>
                    <a:pt x="52251" y="430298"/>
                    <a:pt x="52288" y="430298"/>
                  </a:cubicBezTo>
                  <a:cubicBezTo>
                    <a:pt x="53507" y="430298"/>
                    <a:pt x="54726" y="430298"/>
                    <a:pt x="55967" y="430121"/>
                  </a:cubicBezTo>
                  <a:cubicBezTo>
                    <a:pt x="75018" y="427644"/>
                    <a:pt x="89197" y="411297"/>
                    <a:pt x="88958" y="392088"/>
                  </a:cubicBezTo>
                  <a:lnTo>
                    <a:pt x="88958" y="273988"/>
                  </a:lnTo>
                  <a:lnTo>
                    <a:pt x="190103" y="273988"/>
                  </a:lnTo>
                  <a:cubicBezTo>
                    <a:pt x="224561" y="273932"/>
                    <a:pt x="252475" y="245999"/>
                    <a:pt x="252505" y="211541"/>
                  </a:cubicBezTo>
                  <a:close/>
                  <a:moveTo>
                    <a:pt x="117305" y="105221"/>
                  </a:moveTo>
                  <a:cubicBezTo>
                    <a:pt x="114779" y="107034"/>
                    <a:pt x="111749" y="108014"/>
                    <a:pt x="108639" y="108025"/>
                  </a:cubicBezTo>
                  <a:lnTo>
                    <a:pt x="38269" y="108025"/>
                  </a:lnTo>
                  <a:cubicBezTo>
                    <a:pt x="30413" y="108335"/>
                    <a:pt x="23559" y="102740"/>
                    <a:pt x="22289" y="94982"/>
                  </a:cubicBezTo>
                  <a:cubicBezTo>
                    <a:pt x="21432" y="86967"/>
                    <a:pt x="27235" y="79775"/>
                    <a:pt x="35249" y="78918"/>
                  </a:cubicBezTo>
                  <a:cubicBezTo>
                    <a:pt x="35767" y="78863"/>
                    <a:pt x="36287" y="78835"/>
                    <a:pt x="36806" y="78835"/>
                  </a:cubicBezTo>
                  <a:lnTo>
                    <a:pt x="103896" y="78835"/>
                  </a:lnTo>
                  <a:lnTo>
                    <a:pt x="140910" y="51696"/>
                  </a:lnTo>
                  <a:cubicBezTo>
                    <a:pt x="147371" y="46793"/>
                    <a:pt x="153574" y="41559"/>
                    <a:pt x="159494" y="36015"/>
                  </a:cubicBezTo>
                  <a:lnTo>
                    <a:pt x="163728" y="32214"/>
                  </a:lnTo>
                  <a:cubicBezTo>
                    <a:pt x="172035" y="24773"/>
                    <a:pt x="183101" y="21194"/>
                    <a:pt x="194192" y="22362"/>
                  </a:cubicBezTo>
                  <a:cubicBezTo>
                    <a:pt x="215211" y="24979"/>
                    <a:pt x="230833" y="43087"/>
                    <a:pt x="230341" y="64262"/>
                  </a:cubicBezTo>
                  <a:lnTo>
                    <a:pt x="230341" y="211541"/>
                  </a:lnTo>
                  <a:cubicBezTo>
                    <a:pt x="230317" y="233775"/>
                    <a:pt x="212303" y="251793"/>
                    <a:pt x="190069" y="251824"/>
                  </a:cubicBezTo>
                  <a:lnTo>
                    <a:pt x="66794" y="251824"/>
                  </a:lnTo>
                  <a:lnTo>
                    <a:pt x="66794" y="392088"/>
                  </a:lnTo>
                  <a:cubicBezTo>
                    <a:pt x="67130" y="399951"/>
                    <a:pt x="61522" y="406821"/>
                    <a:pt x="53751" y="408068"/>
                  </a:cubicBezTo>
                  <a:cubicBezTo>
                    <a:pt x="49618" y="408544"/>
                    <a:pt x="45484" y="407197"/>
                    <a:pt x="42425" y="404378"/>
                  </a:cubicBezTo>
                  <a:cubicBezTo>
                    <a:pt x="39350" y="401620"/>
                    <a:pt x="37599" y="397681"/>
                    <a:pt x="37615" y="393551"/>
                  </a:cubicBezTo>
                  <a:lnTo>
                    <a:pt x="37615" y="236919"/>
                  </a:lnTo>
                  <a:cubicBezTo>
                    <a:pt x="37628" y="228859"/>
                    <a:pt x="44161" y="222331"/>
                    <a:pt x="52221" y="222324"/>
                  </a:cubicBezTo>
                  <a:lnTo>
                    <a:pt x="150551" y="222324"/>
                  </a:lnTo>
                  <a:lnTo>
                    <a:pt x="150551" y="108180"/>
                  </a:lnTo>
                  <a:lnTo>
                    <a:pt x="167174" y="95990"/>
                  </a:lnTo>
                  <a:cubicBezTo>
                    <a:pt x="172101" y="92354"/>
                    <a:pt x="173148" y="85413"/>
                    <a:pt x="169512" y="80486"/>
                  </a:cubicBezTo>
                  <a:cubicBezTo>
                    <a:pt x="165876" y="75559"/>
                    <a:pt x="158936" y="74512"/>
                    <a:pt x="154009" y="781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BC59863-4A83-4723-9D87-CC7CE98D6A0E}"/>
                </a:ext>
              </a:extLst>
            </p:cNvPr>
            <p:cNvSpPr/>
            <p:nvPr/>
          </p:nvSpPr>
          <p:spPr>
            <a:xfrm>
              <a:off x="7251460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FC163B2-6522-4A3E-B883-E1B2534C82BD}"/>
                </a:ext>
              </a:extLst>
            </p:cNvPr>
            <p:cNvSpPr/>
            <p:nvPr/>
          </p:nvSpPr>
          <p:spPr>
            <a:xfrm>
              <a:off x="7218214" y="1911745"/>
              <a:ext cx="199474" cy="376785"/>
            </a:xfrm>
            <a:custGeom>
              <a:avLst/>
              <a:gdLst>
                <a:gd name="connsiteX0" fmla="*/ 188393 w 199474"/>
                <a:gd name="connsiteY0" fmla="*/ 0 h 376785"/>
                <a:gd name="connsiteX1" fmla="*/ 177311 w 199474"/>
                <a:gd name="connsiteY1" fmla="*/ 11082 h 376785"/>
                <a:gd name="connsiteX2" fmla="*/ 177311 w 199474"/>
                <a:gd name="connsiteY2" fmla="*/ 155147 h 376785"/>
                <a:gd name="connsiteX3" fmla="*/ 88655 w 199474"/>
                <a:gd name="connsiteY3" fmla="*/ 243802 h 376785"/>
                <a:gd name="connsiteX4" fmla="*/ 11082 w 199474"/>
                <a:gd name="connsiteY4" fmla="*/ 243802 h 376785"/>
                <a:gd name="connsiteX5" fmla="*/ 0 w 199474"/>
                <a:gd name="connsiteY5" fmla="*/ 254884 h 376785"/>
                <a:gd name="connsiteX6" fmla="*/ 11082 w 199474"/>
                <a:gd name="connsiteY6" fmla="*/ 265966 h 376785"/>
                <a:gd name="connsiteX7" fmla="*/ 88655 w 199474"/>
                <a:gd name="connsiteY7" fmla="*/ 265966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3750 h 376785"/>
                <a:gd name="connsiteX15" fmla="*/ 199475 w 199474"/>
                <a:gd name="connsiteY15" fmla="*/ 155147 h 376785"/>
                <a:gd name="connsiteX16" fmla="*/ 199475 w 199474"/>
                <a:gd name="connsiteY16" fmla="*/ 11082 h 376785"/>
                <a:gd name="connsiteX17" fmla="*/ 188393 w 199474"/>
                <a:gd name="connsiteY17" fmla="*/ 0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0"/>
                  </a:moveTo>
                  <a:cubicBezTo>
                    <a:pt x="182272" y="0"/>
                    <a:pt x="177311" y="4961"/>
                    <a:pt x="177311" y="11082"/>
                  </a:cubicBezTo>
                  <a:lnTo>
                    <a:pt x="177311" y="155147"/>
                  </a:lnTo>
                  <a:cubicBezTo>
                    <a:pt x="177255" y="204087"/>
                    <a:pt x="137595" y="243747"/>
                    <a:pt x="88655" y="243802"/>
                  </a:cubicBezTo>
                  <a:lnTo>
                    <a:pt x="11082" y="243802"/>
                  </a:lnTo>
                  <a:cubicBezTo>
                    <a:pt x="4961" y="243802"/>
                    <a:pt x="0" y="248764"/>
                    <a:pt x="0" y="254884"/>
                  </a:cubicBezTo>
                  <a:cubicBezTo>
                    <a:pt x="0" y="261005"/>
                    <a:pt x="4961" y="265966"/>
                    <a:pt x="11082" y="265966"/>
                  </a:cubicBezTo>
                  <a:lnTo>
                    <a:pt x="88655" y="265966"/>
                  </a:ln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3750"/>
                  </a:lnTo>
                  <a:cubicBezTo>
                    <a:pt x="162383" y="253150"/>
                    <a:pt x="199412" y="207789"/>
                    <a:pt x="199475" y="155147"/>
                  </a:cubicBezTo>
                  <a:lnTo>
                    <a:pt x="199475" y="11082"/>
                  </a:lnTo>
                  <a:cubicBezTo>
                    <a:pt x="199475" y="4961"/>
                    <a:pt x="194513" y="0"/>
                    <a:pt x="188393" y="0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9" name="Graphic 29" descr="Bar graph with upward trend outline">
            <a:extLst>
              <a:ext uri="{FF2B5EF4-FFF2-40B4-BE49-F238E27FC236}">
                <a16:creationId xmlns:a16="http://schemas.microsoft.com/office/drawing/2014/main" id="{444C0FB9-700D-40D0-AEAE-EC7B1E74E82F}"/>
              </a:ext>
            </a:extLst>
          </p:cNvPr>
          <p:cNvGrpSpPr/>
          <p:nvPr/>
        </p:nvGrpSpPr>
        <p:grpSpPr>
          <a:xfrm>
            <a:off x="5613845" y="3335526"/>
            <a:ext cx="565178" cy="565178"/>
            <a:chOff x="7485127" y="3179108"/>
            <a:chExt cx="753570" cy="753570"/>
          </a:xfrm>
          <a:solidFill>
            <a:schemeClr val="bg2">
              <a:lumMod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1AB1E6-02D8-43C8-ABCD-115268AB64D3}"/>
                </a:ext>
              </a:extLst>
            </p:cNvPr>
            <p:cNvSpPr/>
            <p:nvPr/>
          </p:nvSpPr>
          <p:spPr>
            <a:xfrm>
              <a:off x="7485127" y="3179108"/>
              <a:ext cx="753237" cy="753570"/>
            </a:xfrm>
            <a:custGeom>
              <a:avLst/>
              <a:gdLst>
                <a:gd name="connsiteX0" fmla="*/ 753238 w 753237"/>
                <a:gd name="connsiteY0" fmla="*/ 731407 h 753570"/>
                <a:gd name="connsiteX1" fmla="*/ 22164 w 753237"/>
                <a:gd name="connsiteY1" fmla="*/ 731407 h 753570"/>
                <a:gd name="connsiteX2" fmla="*/ 22164 w 753237"/>
                <a:gd name="connsiteY2" fmla="*/ 0 h 753570"/>
                <a:gd name="connsiteX3" fmla="*/ 0 w 753237"/>
                <a:gd name="connsiteY3" fmla="*/ 0 h 753570"/>
                <a:gd name="connsiteX4" fmla="*/ 0 w 753237"/>
                <a:gd name="connsiteY4" fmla="*/ 753570 h 753570"/>
                <a:gd name="connsiteX5" fmla="*/ 753238 w 753237"/>
                <a:gd name="connsiteY5" fmla="*/ 753570 h 753570"/>
                <a:gd name="connsiteX6" fmla="*/ 753238 w 753237"/>
                <a:gd name="connsiteY6" fmla="*/ 731407 h 75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3237" h="753570">
                  <a:moveTo>
                    <a:pt x="753238" y="731407"/>
                  </a:moveTo>
                  <a:lnTo>
                    <a:pt x="22164" y="731407"/>
                  </a:lnTo>
                  <a:lnTo>
                    <a:pt x="22164" y="0"/>
                  </a:lnTo>
                  <a:lnTo>
                    <a:pt x="0" y="0"/>
                  </a:lnTo>
                  <a:lnTo>
                    <a:pt x="0" y="753570"/>
                  </a:lnTo>
                  <a:lnTo>
                    <a:pt x="753238" y="753570"/>
                  </a:lnTo>
                  <a:lnTo>
                    <a:pt x="753238" y="731407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77D51AC-93AF-4EFC-909C-6AB4E19987B2}"/>
                </a:ext>
              </a:extLst>
            </p:cNvPr>
            <p:cNvSpPr/>
            <p:nvPr/>
          </p:nvSpPr>
          <p:spPr>
            <a:xfrm>
              <a:off x="8061387" y="3179108"/>
              <a:ext cx="177310" cy="664915"/>
            </a:xfrm>
            <a:custGeom>
              <a:avLst/>
              <a:gdLst>
                <a:gd name="connsiteX0" fmla="*/ 177311 w 177310"/>
                <a:gd name="connsiteY0" fmla="*/ 0 h 664915"/>
                <a:gd name="connsiteX1" fmla="*/ 0 w 177310"/>
                <a:gd name="connsiteY1" fmla="*/ 0 h 664915"/>
                <a:gd name="connsiteX2" fmla="*/ 0 w 177310"/>
                <a:gd name="connsiteY2" fmla="*/ 664915 h 664915"/>
                <a:gd name="connsiteX3" fmla="*/ 177311 w 177310"/>
                <a:gd name="connsiteY3" fmla="*/ 664915 h 664915"/>
                <a:gd name="connsiteX4" fmla="*/ 155147 w 177310"/>
                <a:gd name="connsiteY4" fmla="*/ 642751 h 664915"/>
                <a:gd name="connsiteX5" fmla="*/ 22164 w 177310"/>
                <a:gd name="connsiteY5" fmla="*/ 642751 h 664915"/>
                <a:gd name="connsiteX6" fmla="*/ 22164 w 177310"/>
                <a:gd name="connsiteY6" fmla="*/ 22164 h 664915"/>
                <a:gd name="connsiteX7" fmla="*/ 155147 w 177310"/>
                <a:gd name="connsiteY7" fmla="*/ 22164 h 66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664915">
                  <a:moveTo>
                    <a:pt x="177311" y="0"/>
                  </a:moveTo>
                  <a:lnTo>
                    <a:pt x="0" y="0"/>
                  </a:lnTo>
                  <a:lnTo>
                    <a:pt x="0" y="664915"/>
                  </a:lnTo>
                  <a:lnTo>
                    <a:pt x="177311" y="664915"/>
                  </a:lnTo>
                  <a:close/>
                  <a:moveTo>
                    <a:pt x="155147" y="642751"/>
                  </a:moveTo>
                  <a:lnTo>
                    <a:pt x="22164" y="642751"/>
                  </a:lnTo>
                  <a:lnTo>
                    <a:pt x="22164" y="22164"/>
                  </a:lnTo>
                  <a:lnTo>
                    <a:pt x="155147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FEB0CD4-0526-43CA-BD69-5518ED368EC5}"/>
                </a:ext>
              </a:extLst>
            </p:cNvPr>
            <p:cNvSpPr/>
            <p:nvPr/>
          </p:nvSpPr>
          <p:spPr>
            <a:xfrm>
              <a:off x="7817585" y="3422910"/>
              <a:ext cx="177310" cy="421112"/>
            </a:xfrm>
            <a:custGeom>
              <a:avLst/>
              <a:gdLst>
                <a:gd name="connsiteX0" fmla="*/ 0 w 177310"/>
                <a:gd name="connsiteY0" fmla="*/ 421113 h 421112"/>
                <a:gd name="connsiteX1" fmla="*/ 177311 w 177310"/>
                <a:gd name="connsiteY1" fmla="*/ 421113 h 421112"/>
                <a:gd name="connsiteX2" fmla="*/ 177311 w 177310"/>
                <a:gd name="connsiteY2" fmla="*/ 0 h 421112"/>
                <a:gd name="connsiteX3" fmla="*/ 0 w 177310"/>
                <a:gd name="connsiteY3" fmla="*/ 0 h 421112"/>
                <a:gd name="connsiteX4" fmla="*/ 22164 w 177310"/>
                <a:gd name="connsiteY4" fmla="*/ 22164 h 421112"/>
                <a:gd name="connsiteX5" fmla="*/ 155147 w 177310"/>
                <a:gd name="connsiteY5" fmla="*/ 22164 h 421112"/>
                <a:gd name="connsiteX6" fmla="*/ 155147 w 177310"/>
                <a:gd name="connsiteY6" fmla="*/ 398949 h 421112"/>
                <a:gd name="connsiteX7" fmla="*/ 22164 w 177310"/>
                <a:gd name="connsiteY7" fmla="*/ 398949 h 42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421112">
                  <a:moveTo>
                    <a:pt x="0" y="421113"/>
                  </a:moveTo>
                  <a:lnTo>
                    <a:pt x="177311" y="421113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398949"/>
                  </a:lnTo>
                  <a:lnTo>
                    <a:pt x="22164" y="398949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E2E40D2-840D-4F7A-A9CA-6BADC43B2926}"/>
                </a:ext>
              </a:extLst>
            </p:cNvPr>
            <p:cNvSpPr/>
            <p:nvPr/>
          </p:nvSpPr>
          <p:spPr>
            <a:xfrm>
              <a:off x="7573783" y="3622385"/>
              <a:ext cx="177310" cy="221638"/>
            </a:xfrm>
            <a:custGeom>
              <a:avLst/>
              <a:gdLst>
                <a:gd name="connsiteX0" fmla="*/ 0 w 177310"/>
                <a:gd name="connsiteY0" fmla="*/ 221638 h 221638"/>
                <a:gd name="connsiteX1" fmla="*/ 177311 w 177310"/>
                <a:gd name="connsiteY1" fmla="*/ 221638 h 221638"/>
                <a:gd name="connsiteX2" fmla="*/ 177311 w 177310"/>
                <a:gd name="connsiteY2" fmla="*/ 0 h 221638"/>
                <a:gd name="connsiteX3" fmla="*/ 0 w 177310"/>
                <a:gd name="connsiteY3" fmla="*/ 0 h 221638"/>
                <a:gd name="connsiteX4" fmla="*/ 22164 w 177310"/>
                <a:gd name="connsiteY4" fmla="*/ 22164 h 221638"/>
                <a:gd name="connsiteX5" fmla="*/ 155147 w 177310"/>
                <a:gd name="connsiteY5" fmla="*/ 22164 h 221638"/>
                <a:gd name="connsiteX6" fmla="*/ 155147 w 177310"/>
                <a:gd name="connsiteY6" fmla="*/ 199475 h 221638"/>
                <a:gd name="connsiteX7" fmla="*/ 22164 w 177310"/>
                <a:gd name="connsiteY7" fmla="*/ 199475 h 22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221638">
                  <a:moveTo>
                    <a:pt x="0" y="221638"/>
                  </a:moveTo>
                  <a:lnTo>
                    <a:pt x="177311" y="221638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199475"/>
                  </a:lnTo>
                  <a:lnTo>
                    <a:pt x="22164" y="199475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B5BE422-408C-4942-AA6C-BB5F3A9638F6}"/>
                </a:ext>
              </a:extLst>
            </p:cNvPr>
            <p:cNvSpPr/>
            <p:nvPr/>
          </p:nvSpPr>
          <p:spPr>
            <a:xfrm>
              <a:off x="7565948" y="3179108"/>
              <a:ext cx="362489" cy="362456"/>
            </a:xfrm>
            <a:custGeom>
              <a:avLst/>
              <a:gdLst>
                <a:gd name="connsiteX0" fmla="*/ 15670 w 362489"/>
                <a:gd name="connsiteY0" fmla="*/ 362456 h 362456"/>
                <a:gd name="connsiteX1" fmla="*/ 340137 w 362489"/>
                <a:gd name="connsiteY1" fmla="*/ 37989 h 362456"/>
                <a:gd name="connsiteX2" fmla="*/ 340294 w 362489"/>
                <a:gd name="connsiteY2" fmla="*/ 37990 h 362456"/>
                <a:gd name="connsiteX3" fmla="*/ 340326 w 362489"/>
                <a:gd name="connsiteY3" fmla="*/ 38066 h 362456"/>
                <a:gd name="connsiteX4" fmla="*/ 340326 w 362489"/>
                <a:gd name="connsiteY4" fmla="*/ 144065 h 362456"/>
                <a:gd name="connsiteX5" fmla="*/ 362489 w 362489"/>
                <a:gd name="connsiteY5" fmla="*/ 144065 h 362456"/>
                <a:gd name="connsiteX6" fmla="*/ 362489 w 362489"/>
                <a:gd name="connsiteY6" fmla="*/ 0 h 362456"/>
                <a:gd name="connsiteX7" fmla="*/ 218724 w 362489"/>
                <a:gd name="connsiteY7" fmla="*/ 0 h 362456"/>
                <a:gd name="connsiteX8" fmla="*/ 218724 w 362489"/>
                <a:gd name="connsiteY8" fmla="*/ 22164 h 362456"/>
                <a:gd name="connsiteX9" fmla="*/ 324357 w 362489"/>
                <a:gd name="connsiteY9" fmla="*/ 22164 h 362456"/>
                <a:gd name="connsiteX10" fmla="*/ 324466 w 362489"/>
                <a:gd name="connsiteY10" fmla="*/ 22276 h 362456"/>
                <a:gd name="connsiteX11" fmla="*/ 324434 w 362489"/>
                <a:gd name="connsiteY11" fmla="*/ 22352 h 362456"/>
                <a:gd name="connsiteX12" fmla="*/ 0 w 362489"/>
                <a:gd name="connsiteY12" fmla="*/ 346786 h 3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2489" h="362456">
                  <a:moveTo>
                    <a:pt x="15670" y="362456"/>
                  </a:moveTo>
                  <a:lnTo>
                    <a:pt x="340137" y="37989"/>
                  </a:lnTo>
                  <a:cubicBezTo>
                    <a:pt x="340180" y="37946"/>
                    <a:pt x="340251" y="37947"/>
                    <a:pt x="340294" y="37990"/>
                  </a:cubicBezTo>
                  <a:cubicBezTo>
                    <a:pt x="340313" y="38011"/>
                    <a:pt x="340326" y="38038"/>
                    <a:pt x="340326" y="38066"/>
                  </a:cubicBezTo>
                  <a:lnTo>
                    <a:pt x="340326" y="144065"/>
                  </a:lnTo>
                  <a:lnTo>
                    <a:pt x="362489" y="144065"/>
                  </a:lnTo>
                  <a:lnTo>
                    <a:pt x="362489" y="0"/>
                  </a:lnTo>
                  <a:lnTo>
                    <a:pt x="218724" y="0"/>
                  </a:lnTo>
                  <a:lnTo>
                    <a:pt x="218724" y="22164"/>
                  </a:lnTo>
                  <a:lnTo>
                    <a:pt x="324357" y="22164"/>
                  </a:lnTo>
                  <a:cubicBezTo>
                    <a:pt x="324418" y="22165"/>
                    <a:pt x="324466" y="22215"/>
                    <a:pt x="324466" y="22276"/>
                  </a:cubicBezTo>
                  <a:cubicBezTo>
                    <a:pt x="324465" y="22305"/>
                    <a:pt x="324454" y="22332"/>
                    <a:pt x="324434" y="22352"/>
                  </a:cubicBezTo>
                  <a:lnTo>
                    <a:pt x="0" y="34678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31" descr="Checklist outline">
            <a:extLst>
              <a:ext uri="{FF2B5EF4-FFF2-40B4-BE49-F238E27FC236}">
                <a16:creationId xmlns:a16="http://schemas.microsoft.com/office/drawing/2014/main" id="{F153E40F-4CE9-4F0D-AA25-AF2B60C2E348}"/>
              </a:ext>
            </a:extLst>
          </p:cNvPr>
          <p:cNvGrpSpPr/>
          <p:nvPr/>
        </p:nvGrpSpPr>
        <p:grpSpPr>
          <a:xfrm>
            <a:off x="5010109" y="4408202"/>
            <a:ext cx="498686" cy="664915"/>
            <a:chOff x="6680144" y="4609342"/>
            <a:chExt cx="664915" cy="886553"/>
          </a:xfrm>
          <a:solidFill>
            <a:srgbClr val="FFFFFF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122047D-C57B-4B91-8281-B27B84477AF9}"/>
                </a:ext>
              </a:extLst>
            </p:cNvPr>
            <p:cNvSpPr/>
            <p:nvPr/>
          </p:nvSpPr>
          <p:spPr>
            <a:xfrm>
              <a:off x="6794210" y="4734490"/>
              <a:ext cx="159734" cy="123241"/>
            </a:xfrm>
            <a:custGeom>
              <a:avLst/>
              <a:gdLst>
                <a:gd name="connsiteX0" fmla="*/ 52163 w 159734"/>
                <a:gd name="connsiteY0" fmla="*/ 91902 h 123241"/>
                <a:gd name="connsiteX1" fmla="*/ 15670 w 159734"/>
                <a:gd name="connsiteY1" fmla="*/ 55410 h 123241"/>
                <a:gd name="connsiteX2" fmla="*/ 0 w 159734"/>
                <a:gd name="connsiteY2" fmla="*/ 71079 h 123241"/>
                <a:gd name="connsiteX3" fmla="*/ 52163 w 159734"/>
                <a:gd name="connsiteY3" fmla="*/ 123242 h 123241"/>
                <a:gd name="connsiteX4" fmla="*/ 159735 w 159734"/>
                <a:gd name="connsiteY4" fmla="*/ 15670 h 123241"/>
                <a:gd name="connsiteX5" fmla="*/ 144065 w 159734"/>
                <a:gd name="connsiteY5" fmla="*/ 0 h 123241"/>
                <a:gd name="connsiteX6" fmla="*/ 52163 w 159734"/>
                <a:gd name="connsiteY6" fmla="*/ 91902 h 1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1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210E59-315A-49DF-AE97-39B0DAB75C43}"/>
                </a:ext>
              </a:extLst>
            </p:cNvPr>
            <p:cNvSpPr/>
            <p:nvPr/>
          </p:nvSpPr>
          <p:spPr>
            <a:xfrm>
              <a:off x="7023683" y="4797734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C9C4FA8-322C-454E-B8E9-8ABE9EF64EF9}"/>
                </a:ext>
              </a:extLst>
            </p:cNvPr>
            <p:cNvSpPr/>
            <p:nvPr/>
          </p:nvSpPr>
          <p:spPr>
            <a:xfrm>
              <a:off x="6794210" y="4900719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DD1850-C26A-4B01-83CD-1A38E0083D0A}"/>
                </a:ext>
              </a:extLst>
            </p:cNvPr>
            <p:cNvSpPr/>
            <p:nvPr/>
          </p:nvSpPr>
          <p:spPr>
            <a:xfrm>
              <a:off x="7023683" y="4963963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B21686-B7B2-4256-9517-38DA4DEE6674}"/>
                </a:ext>
              </a:extLst>
            </p:cNvPr>
            <p:cNvSpPr/>
            <p:nvPr/>
          </p:nvSpPr>
          <p:spPr>
            <a:xfrm>
              <a:off x="6794210" y="5066947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836F326-FAED-442A-80E5-60B13960BE4A}"/>
                </a:ext>
              </a:extLst>
            </p:cNvPr>
            <p:cNvSpPr/>
            <p:nvPr/>
          </p:nvSpPr>
          <p:spPr>
            <a:xfrm>
              <a:off x="7023683" y="5130192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20A51FF-8DF2-4109-8FC9-3E0DE3AE2992}"/>
                </a:ext>
              </a:extLst>
            </p:cNvPr>
            <p:cNvSpPr/>
            <p:nvPr/>
          </p:nvSpPr>
          <p:spPr>
            <a:xfrm>
              <a:off x="6794210" y="5233176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61AB102-EE2D-4B0C-9BB5-7190B97DA2FE}"/>
                </a:ext>
              </a:extLst>
            </p:cNvPr>
            <p:cNvSpPr/>
            <p:nvPr/>
          </p:nvSpPr>
          <p:spPr>
            <a:xfrm>
              <a:off x="7023683" y="5296421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001E777-EA0B-44C3-8C24-6520B733E4D4}"/>
                </a:ext>
              </a:extLst>
            </p:cNvPr>
            <p:cNvSpPr/>
            <p:nvPr/>
          </p:nvSpPr>
          <p:spPr>
            <a:xfrm>
              <a:off x="6680144" y="4609342"/>
              <a:ext cx="664915" cy="886553"/>
            </a:xfrm>
            <a:custGeom>
              <a:avLst/>
              <a:gdLst>
                <a:gd name="connsiteX0" fmla="*/ 0 w 664915"/>
                <a:gd name="connsiteY0" fmla="*/ 886553 h 886553"/>
                <a:gd name="connsiteX1" fmla="*/ 664915 w 664915"/>
                <a:gd name="connsiteY1" fmla="*/ 886553 h 886553"/>
                <a:gd name="connsiteX2" fmla="*/ 664915 w 664915"/>
                <a:gd name="connsiteY2" fmla="*/ 0 h 886553"/>
                <a:gd name="connsiteX3" fmla="*/ 0 w 664915"/>
                <a:gd name="connsiteY3" fmla="*/ 0 h 886553"/>
                <a:gd name="connsiteX4" fmla="*/ 22164 w 664915"/>
                <a:gd name="connsiteY4" fmla="*/ 22164 h 886553"/>
                <a:gd name="connsiteX5" fmla="*/ 642751 w 664915"/>
                <a:gd name="connsiteY5" fmla="*/ 22164 h 886553"/>
                <a:gd name="connsiteX6" fmla="*/ 642751 w 664915"/>
                <a:gd name="connsiteY6" fmla="*/ 864390 h 886553"/>
                <a:gd name="connsiteX7" fmla="*/ 22164 w 664915"/>
                <a:gd name="connsiteY7" fmla="*/ 864390 h 88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915" h="886553">
                  <a:moveTo>
                    <a:pt x="0" y="886553"/>
                  </a:moveTo>
                  <a:lnTo>
                    <a:pt x="664915" y="886553"/>
                  </a:lnTo>
                  <a:lnTo>
                    <a:pt x="664915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642751" y="22164"/>
                  </a:lnTo>
                  <a:lnTo>
                    <a:pt x="642751" y="864390"/>
                  </a:lnTo>
                  <a:lnTo>
                    <a:pt x="22164" y="864390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5" name="Graphic 34" descr="Postit Notes outline">
            <a:extLst>
              <a:ext uri="{FF2B5EF4-FFF2-40B4-BE49-F238E27FC236}">
                <a16:creationId xmlns:a16="http://schemas.microsoft.com/office/drawing/2014/main" id="{6DF1F214-8281-4FCF-A32D-0EF52376A5E6}"/>
              </a:ext>
            </a:extLst>
          </p:cNvPr>
          <p:cNvGrpSpPr/>
          <p:nvPr/>
        </p:nvGrpSpPr>
        <p:grpSpPr>
          <a:xfrm>
            <a:off x="3489308" y="4350808"/>
            <a:ext cx="797898" cy="797898"/>
            <a:chOff x="4652410" y="4532817"/>
            <a:chExt cx="1063864" cy="1063864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FA21C8E-C117-4AFC-BBF4-A365FE394114}"/>
                </a:ext>
              </a:extLst>
            </p:cNvPr>
            <p:cNvSpPr/>
            <p:nvPr/>
          </p:nvSpPr>
          <p:spPr>
            <a:xfrm>
              <a:off x="5137310" y="4624796"/>
              <a:ext cx="385218" cy="340214"/>
            </a:xfrm>
            <a:custGeom>
              <a:avLst/>
              <a:gdLst>
                <a:gd name="connsiteX0" fmla="*/ 36260 w 385218"/>
                <a:gd name="connsiteY0" fmla="*/ 340215 h 340214"/>
                <a:gd name="connsiteX1" fmla="*/ 385218 w 385218"/>
                <a:gd name="connsiteY1" fmla="*/ 340215 h 340214"/>
                <a:gd name="connsiteX2" fmla="*/ 378569 w 385218"/>
                <a:gd name="connsiteY2" fmla="*/ 324767 h 340214"/>
                <a:gd name="connsiteX3" fmla="*/ 346997 w 385218"/>
                <a:gd name="connsiteY3" fmla="*/ 11082 h 340214"/>
                <a:gd name="connsiteX4" fmla="*/ 346997 w 385218"/>
                <a:gd name="connsiteY4" fmla="*/ 0 h 340214"/>
                <a:gd name="connsiteX5" fmla="*/ 0 w 385218"/>
                <a:gd name="connsiteY5" fmla="*/ 0 h 340214"/>
                <a:gd name="connsiteX6" fmla="*/ 0 w 385218"/>
                <a:gd name="connsiteY6" fmla="*/ 11082 h 340214"/>
                <a:gd name="connsiteX7" fmla="*/ 33390 w 385218"/>
                <a:gd name="connsiteY7" fmla="*/ 333566 h 340214"/>
                <a:gd name="connsiteX8" fmla="*/ 324844 w 385218"/>
                <a:gd name="connsiteY8" fmla="*/ 22164 h 340214"/>
                <a:gd name="connsiteX9" fmla="*/ 352405 w 385218"/>
                <a:gd name="connsiteY9" fmla="*/ 318051 h 340214"/>
                <a:gd name="connsiteX10" fmla="*/ 51065 w 385218"/>
                <a:gd name="connsiteY10" fmla="*/ 318051 h 340214"/>
                <a:gd name="connsiteX11" fmla="*/ 22186 w 385218"/>
                <a:gd name="connsiteY11" fmla="*/ 22164 h 34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218" h="340214">
                  <a:moveTo>
                    <a:pt x="36260" y="340215"/>
                  </a:moveTo>
                  <a:lnTo>
                    <a:pt x="385218" y="340215"/>
                  </a:lnTo>
                  <a:lnTo>
                    <a:pt x="378569" y="324767"/>
                  </a:lnTo>
                  <a:cubicBezTo>
                    <a:pt x="357325" y="275153"/>
                    <a:pt x="346997" y="172545"/>
                    <a:pt x="346997" y="11082"/>
                  </a:cubicBezTo>
                  <a:lnTo>
                    <a:pt x="346997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09"/>
                    <a:pt x="10605" y="280372"/>
                    <a:pt x="33390" y="333566"/>
                  </a:cubicBezTo>
                  <a:close/>
                  <a:moveTo>
                    <a:pt x="324844" y="22164"/>
                  </a:moveTo>
                  <a:cubicBezTo>
                    <a:pt x="325265" y="167791"/>
                    <a:pt x="334087" y="262907"/>
                    <a:pt x="352405" y="318051"/>
                  </a:cubicBezTo>
                  <a:lnTo>
                    <a:pt x="51065" y="318051"/>
                  </a:lnTo>
                  <a:cubicBezTo>
                    <a:pt x="32093" y="267451"/>
                    <a:pt x="22629" y="170407"/>
                    <a:pt x="22186" y="22164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10BC5F8-9615-40D8-AC72-1DF251FC099B}"/>
                </a:ext>
              </a:extLst>
            </p:cNvPr>
            <p:cNvSpPr/>
            <p:nvPr/>
          </p:nvSpPr>
          <p:spPr>
            <a:xfrm>
              <a:off x="4727290" y="4912926"/>
              <a:ext cx="917139" cy="595165"/>
            </a:xfrm>
            <a:custGeom>
              <a:avLst/>
              <a:gdLst>
                <a:gd name="connsiteX0" fmla="*/ 635880 w 917139"/>
                <a:gd name="connsiteY0" fmla="*/ 476522 h 595165"/>
                <a:gd name="connsiteX1" fmla="*/ 917139 w 917139"/>
                <a:gd name="connsiteY1" fmla="*/ 476522 h 595165"/>
                <a:gd name="connsiteX2" fmla="*/ 910490 w 917139"/>
                <a:gd name="connsiteY2" fmla="*/ 461074 h 595165"/>
                <a:gd name="connsiteX3" fmla="*/ 878918 w 917139"/>
                <a:gd name="connsiteY3" fmla="*/ 147389 h 595165"/>
                <a:gd name="connsiteX4" fmla="*/ 878918 w 917139"/>
                <a:gd name="connsiteY4" fmla="*/ 136308 h 595165"/>
                <a:gd name="connsiteX5" fmla="*/ 531932 w 917139"/>
                <a:gd name="connsiteY5" fmla="*/ 136308 h 595165"/>
                <a:gd name="connsiteX6" fmla="*/ 531932 w 917139"/>
                <a:gd name="connsiteY6" fmla="*/ 147389 h 595165"/>
                <a:gd name="connsiteX7" fmla="*/ 533749 w 917139"/>
                <a:gd name="connsiteY7" fmla="*/ 254884 h 595165"/>
                <a:gd name="connsiteX8" fmla="*/ 360639 w 917139"/>
                <a:gd name="connsiteY8" fmla="*/ 254884 h 595165"/>
                <a:gd name="connsiteX9" fmla="*/ 347008 w 917139"/>
                <a:gd name="connsiteY9" fmla="*/ 11082 h 595165"/>
                <a:gd name="connsiteX10" fmla="*/ 347008 w 917139"/>
                <a:gd name="connsiteY10" fmla="*/ 0 h 595165"/>
                <a:gd name="connsiteX11" fmla="*/ 0 w 917139"/>
                <a:gd name="connsiteY11" fmla="*/ 0 h 595165"/>
                <a:gd name="connsiteX12" fmla="*/ 0 w 917139"/>
                <a:gd name="connsiteY12" fmla="*/ 11082 h 595165"/>
                <a:gd name="connsiteX13" fmla="*/ 33379 w 917139"/>
                <a:gd name="connsiteY13" fmla="*/ 333566 h 595165"/>
                <a:gd name="connsiteX14" fmla="*/ 36249 w 917139"/>
                <a:gd name="connsiteY14" fmla="*/ 340281 h 595165"/>
                <a:gd name="connsiteX15" fmla="*/ 280583 w 917139"/>
                <a:gd name="connsiteY15" fmla="*/ 340281 h 595165"/>
                <a:gd name="connsiteX16" fmla="*/ 313131 w 917139"/>
                <a:gd name="connsiteY16" fmla="*/ 588450 h 595165"/>
                <a:gd name="connsiteX17" fmla="*/ 316001 w 917139"/>
                <a:gd name="connsiteY17" fmla="*/ 595165 h 595165"/>
                <a:gd name="connsiteX18" fmla="*/ 664948 w 917139"/>
                <a:gd name="connsiteY18" fmla="*/ 595165 h 595165"/>
                <a:gd name="connsiteX19" fmla="*/ 658299 w 917139"/>
                <a:gd name="connsiteY19" fmla="*/ 579717 h 595165"/>
                <a:gd name="connsiteX20" fmla="*/ 635880 w 917139"/>
                <a:gd name="connsiteY20" fmla="*/ 476522 h 595165"/>
                <a:gd name="connsiteX21" fmla="*/ 856765 w 917139"/>
                <a:gd name="connsiteY21" fmla="*/ 158471 h 595165"/>
                <a:gd name="connsiteX22" fmla="*/ 884326 w 917139"/>
                <a:gd name="connsiteY22" fmla="*/ 454359 h 595165"/>
                <a:gd name="connsiteX23" fmla="*/ 582986 w 917139"/>
                <a:gd name="connsiteY23" fmla="*/ 454359 h 595165"/>
                <a:gd name="connsiteX24" fmla="*/ 554173 w 917139"/>
                <a:gd name="connsiteY24" fmla="*/ 158471 h 595165"/>
                <a:gd name="connsiteX25" fmla="*/ 22186 w 917139"/>
                <a:gd name="connsiteY25" fmla="*/ 22164 h 595165"/>
                <a:gd name="connsiteX26" fmla="*/ 324833 w 917139"/>
                <a:gd name="connsiteY26" fmla="*/ 22164 h 595165"/>
                <a:gd name="connsiteX27" fmla="*/ 352394 w 917139"/>
                <a:gd name="connsiteY27" fmla="*/ 318051 h 595165"/>
                <a:gd name="connsiteX28" fmla="*/ 51054 w 917139"/>
                <a:gd name="connsiteY28" fmla="*/ 318051 h 595165"/>
                <a:gd name="connsiteX29" fmla="*/ 22186 w 917139"/>
                <a:gd name="connsiteY29" fmla="*/ 22164 h 595165"/>
                <a:gd name="connsiteX30" fmla="*/ 330806 w 917139"/>
                <a:gd name="connsiteY30" fmla="*/ 572935 h 595165"/>
                <a:gd name="connsiteX31" fmla="*/ 302758 w 917139"/>
                <a:gd name="connsiteY31" fmla="*/ 340215 h 595165"/>
                <a:gd name="connsiteX32" fmla="*/ 385207 w 917139"/>
                <a:gd name="connsiteY32" fmla="*/ 340215 h 595165"/>
                <a:gd name="connsiteX33" fmla="*/ 378558 w 917139"/>
                <a:gd name="connsiteY33" fmla="*/ 324767 h 595165"/>
                <a:gd name="connsiteX34" fmla="*/ 364584 w 917139"/>
                <a:gd name="connsiteY34" fmla="*/ 277048 h 595165"/>
                <a:gd name="connsiteX35" fmla="*/ 534703 w 917139"/>
                <a:gd name="connsiteY35" fmla="*/ 277048 h 595165"/>
                <a:gd name="connsiteX36" fmla="*/ 565311 w 917139"/>
                <a:gd name="connsiteY36" fmla="*/ 469807 h 595165"/>
                <a:gd name="connsiteX37" fmla="*/ 568181 w 917139"/>
                <a:gd name="connsiteY37" fmla="*/ 476522 h 595165"/>
                <a:gd name="connsiteX38" fmla="*/ 613517 w 917139"/>
                <a:gd name="connsiteY38" fmla="*/ 476522 h 595165"/>
                <a:gd name="connsiteX39" fmla="*/ 632146 w 917139"/>
                <a:gd name="connsiteY39" fmla="*/ 572935 h 59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7139" h="595165">
                  <a:moveTo>
                    <a:pt x="635880" y="476522"/>
                  </a:moveTo>
                  <a:lnTo>
                    <a:pt x="917139" y="476522"/>
                  </a:lnTo>
                  <a:lnTo>
                    <a:pt x="910490" y="461074"/>
                  </a:lnTo>
                  <a:cubicBezTo>
                    <a:pt x="889246" y="411461"/>
                    <a:pt x="878918" y="308853"/>
                    <a:pt x="878918" y="147389"/>
                  </a:cubicBezTo>
                  <a:lnTo>
                    <a:pt x="878918" y="136308"/>
                  </a:lnTo>
                  <a:lnTo>
                    <a:pt x="531932" y="136308"/>
                  </a:lnTo>
                  <a:lnTo>
                    <a:pt x="531932" y="147389"/>
                  </a:lnTo>
                  <a:cubicBezTo>
                    <a:pt x="531932" y="186786"/>
                    <a:pt x="532542" y="222469"/>
                    <a:pt x="533749" y="254884"/>
                  </a:cubicBezTo>
                  <a:lnTo>
                    <a:pt x="360639" y="254884"/>
                  </a:lnTo>
                  <a:cubicBezTo>
                    <a:pt x="350047" y="174068"/>
                    <a:pt x="345490" y="92575"/>
                    <a:pt x="347008" y="11082"/>
                  </a:cubicBezTo>
                  <a:lnTo>
                    <a:pt x="347008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20"/>
                    <a:pt x="10605" y="280372"/>
                    <a:pt x="33379" y="333566"/>
                  </a:cubicBezTo>
                  <a:lnTo>
                    <a:pt x="36249" y="340281"/>
                  </a:lnTo>
                  <a:lnTo>
                    <a:pt x="280583" y="340281"/>
                  </a:lnTo>
                  <a:cubicBezTo>
                    <a:pt x="283442" y="463867"/>
                    <a:pt x="293948" y="543734"/>
                    <a:pt x="313131" y="588450"/>
                  </a:cubicBezTo>
                  <a:lnTo>
                    <a:pt x="316001" y="595165"/>
                  </a:lnTo>
                  <a:lnTo>
                    <a:pt x="664948" y="595165"/>
                  </a:lnTo>
                  <a:lnTo>
                    <a:pt x="658299" y="579717"/>
                  </a:lnTo>
                  <a:cubicBezTo>
                    <a:pt x="646154" y="546503"/>
                    <a:pt x="638612" y="511782"/>
                    <a:pt x="635880" y="476522"/>
                  </a:cubicBezTo>
                  <a:close/>
                  <a:moveTo>
                    <a:pt x="856765" y="158471"/>
                  </a:moveTo>
                  <a:cubicBezTo>
                    <a:pt x="857186" y="304099"/>
                    <a:pt x="866007" y="399215"/>
                    <a:pt x="884326" y="454359"/>
                  </a:cubicBezTo>
                  <a:lnTo>
                    <a:pt x="582986" y="454359"/>
                  </a:lnTo>
                  <a:cubicBezTo>
                    <a:pt x="564014" y="403770"/>
                    <a:pt x="554561" y="306736"/>
                    <a:pt x="554173" y="158471"/>
                  </a:cubicBezTo>
                  <a:close/>
                  <a:moveTo>
                    <a:pt x="22186" y="22164"/>
                  </a:moveTo>
                  <a:lnTo>
                    <a:pt x="324833" y="22164"/>
                  </a:lnTo>
                  <a:cubicBezTo>
                    <a:pt x="325254" y="167791"/>
                    <a:pt x="334075" y="262907"/>
                    <a:pt x="352394" y="318051"/>
                  </a:cubicBezTo>
                  <a:lnTo>
                    <a:pt x="51054" y="318051"/>
                  </a:lnTo>
                  <a:cubicBezTo>
                    <a:pt x="32082" y="267462"/>
                    <a:pt x="22640" y="170418"/>
                    <a:pt x="22186" y="22164"/>
                  </a:cubicBezTo>
                  <a:close/>
                  <a:moveTo>
                    <a:pt x="330806" y="572935"/>
                  </a:moveTo>
                  <a:cubicBezTo>
                    <a:pt x="314693" y="529937"/>
                    <a:pt x="305451" y="453250"/>
                    <a:pt x="302758" y="340215"/>
                  </a:cubicBezTo>
                  <a:lnTo>
                    <a:pt x="385207" y="340215"/>
                  </a:lnTo>
                  <a:lnTo>
                    <a:pt x="378558" y="324767"/>
                  </a:lnTo>
                  <a:cubicBezTo>
                    <a:pt x="372344" y="309358"/>
                    <a:pt x="367663" y="293375"/>
                    <a:pt x="364584" y="277048"/>
                  </a:cubicBezTo>
                  <a:lnTo>
                    <a:pt x="534703" y="277048"/>
                  </a:lnTo>
                  <a:cubicBezTo>
                    <a:pt x="539135" y="369593"/>
                    <a:pt x="549175" y="432195"/>
                    <a:pt x="565311" y="469807"/>
                  </a:cubicBezTo>
                  <a:lnTo>
                    <a:pt x="568181" y="476522"/>
                  </a:lnTo>
                  <a:lnTo>
                    <a:pt x="613517" y="476522"/>
                  </a:lnTo>
                  <a:cubicBezTo>
                    <a:pt x="616445" y="509209"/>
                    <a:pt x="622686" y="541511"/>
                    <a:pt x="632146" y="572935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Converging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9065E1-B769-4BD0-9DC1-09CE2E3B659E}"/>
              </a:ext>
            </a:extLst>
          </p:cNvPr>
          <p:cNvSpPr/>
          <p:nvPr/>
        </p:nvSpPr>
        <p:spPr>
          <a:xfrm>
            <a:off x="3702167" y="2727305"/>
            <a:ext cx="1739668" cy="173966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58750">
            <a:solidFill>
              <a:schemeClr val="tx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A2A620-B594-44CF-934C-EEFF28AC4B52}"/>
              </a:ext>
            </a:extLst>
          </p:cNvPr>
          <p:cNvSpPr/>
          <p:nvPr/>
        </p:nvSpPr>
        <p:spPr>
          <a:xfrm>
            <a:off x="2645710" y="3008939"/>
            <a:ext cx="1301948" cy="117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9865" y="9637"/>
                </a:moveTo>
                <a:cubicBezTo>
                  <a:pt x="19284" y="9166"/>
                  <a:pt x="18862" y="8460"/>
                  <a:pt x="18650" y="7636"/>
                </a:cubicBezTo>
                <a:cubicBezTo>
                  <a:pt x="17436" y="2928"/>
                  <a:pt x="13369" y="-427"/>
                  <a:pt x="8616" y="44"/>
                </a:cubicBezTo>
                <a:cubicBezTo>
                  <a:pt x="4180" y="515"/>
                  <a:pt x="589" y="4399"/>
                  <a:pt x="61" y="9343"/>
                </a:cubicBezTo>
                <a:cubicBezTo>
                  <a:pt x="-573" y="15758"/>
                  <a:pt x="3863" y="21173"/>
                  <a:pt x="9461" y="21173"/>
                </a:cubicBezTo>
                <a:cubicBezTo>
                  <a:pt x="13792" y="21173"/>
                  <a:pt x="17436" y="17995"/>
                  <a:pt x="18598" y="13581"/>
                </a:cubicBezTo>
                <a:cubicBezTo>
                  <a:pt x="18809" y="12757"/>
                  <a:pt x="19231" y="12050"/>
                  <a:pt x="19865" y="11580"/>
                </a:cubicBezTo>
                <a:lnTo>
                  <a:pt x="21027" y="10638"/>
                </a:lnTo>
                <a:lnTo>
                  <a:pt x="19865" y="963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BBDF08-EE17-4D21-8FA4-E9AC5A7F3329}"/>
              </a:ext>
            </a:extLst>
          </p:cNvPr>
          <p:cNvSpPr/>
          <p:nvPr/>
        </p:nvSpPr>
        <p:spPr>
          <a:xfrm>
            <a:off x="5196340" y="3008939"/>
            <a:ext cx="1301951" cy="117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7" h="21173" extrusionOk="0">
                <a:moveTo>
                  <a:pt x="1162" y="11536"/>
                </a:moveTo>
                <a:cubicBezTo>
                  <a:pt x="1743" y="12007"/>
                  <a:pt x="2165" y="12713"/>
                  <a:pt x="2377" y="13537"/>
                </a:cubicBezTo>
                <a:cubicBezTo>
                  <a:pt x="3591" y="18245"/>
                  <a:pt x="7658" y="21600"/>
                  <a:pt x="12411" y="21129"/>
                </a:cubicBezTo>
                <a:cubicBezTo>
                  <a:pt x="16847" y="20658"/>
                  <a:pt x="20438" y="16774"/>
                  <a:pt x="20966" y="11830"/>
                </a:cubicBezTo>
                <a:cubicBezTo>
                  <a:pt x="21600" y="5415"/>
                  <a:pt x="17164" y="0"/>
                  <a:pt x="11566" y="0"/>
                </a:cubicBezTo>
                <a:cubicBezTo>
                  <a:pt x="7235" y="0"/>
                  <a:pt x="3591" y="3178"/>
                  <a:pt x="2429" y="7592"/>
                </a:cubicBezTo>
                <a:cubicBezTo>
                  <a:pt x="2218" y="8416"/>
                  <a:pt x="1796" y="9123"/>
                  <a:pt x="1162" y="9593"/>
                </a:cubicBezTo>
                <a:lnTo>
                  <a:pt x="0" y="10535"/>
                </a:lnTo>
                <a:lnTo>
                  <a:pt x="1162" y="11536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43F12E-950D-4334-928A-13E839DA2AFE}"/>
              </a:ext>
            </a:extLst>
          </p:cNvPr>
          <p:cNvSpPr/>
          <p:nvPr/>
        </p:nvSpPr>
        <p:spPr>
          <a:xfrm>
            <a:off x="3295390" y="4133421"/>
            <a:ext cx="1175230" cy="1205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14448" y="588"/>
                </a:moveTo>
                <a:cubicBezTo>
                  <a:pt x="13738" y="909"/>
                  <a:pt x="12972" y="909"/>
                  <a:pt x="12206" y="748"/>
                </a:cubicBezTo>
                <a:cubicBezTo>
                  <a:pt x="7777" y="-321"/>
                  <a:pt x="2965" y="1711"/>
                  <a:pt x="887" y="6095"/>
                </a:cubicBezTo>
                <a:cubicBezTo>
                  <a:pt x="-1027" y="10158"/>
                  <a:pt x="231" y="15130"/>
                  <a:pt x="3949" y="17804"/>
                </a:cubicBezTo>
                <a:cubicBezTo>
                  <a:pt x="8761" y="21279"/>
                  <a:pt x="15433" y="19835"/>
                  <a:pt x="18331" y="14917"/>
                </a:cubicBezTo>
                <a:cubicBezTo>
                  <a:pt x="20573" y="11121"/>
                  <a:pt x="19862" y="6469"/>
                  <a:pt x="16964" y="3475"/>
                </a:cubicBezTo>
                <a:cubicBezTo>
                  <a:pt x="16417" y="2940"/>
                  <a:pt x="16034" y="2245"/>
                  <a:pt x="15980" y="1443"/>
                </a:cubicBezTo>
                <a:lnTo>
                  <a:pt x="15815" y="0"/>
                </a:lnTo>
                <a:lnTo>
                  <a:pt x="1444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C8626C-1676-4A6D-B7CA-42C0EFEB1F89}"/>
              </a:ext>
            </a:extLst>
          </p:cNvPr>
          <p:cNvSpPr/>
          <p:nvPr/>
        </p:nvSpPr>
        <p:spPr>
          <a:xfrm>
            <a:off x="4668808" y="1875018"/>
            <a:ext cx="1175235" cy="1205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53" h="19715" extrusionOk="0">
                <a:moveTo>
                  <a:pt x="5205" y="19126"/>
                </a:moveTo>
                <a:cubicBezTo>
                  <a:pt x="5916" y="18805"/>
                  <a:pt x="6681" y="18805"/>
                  <a:pt x="7447" y="18966"/>
                </a:cubicBezTo>
                <a:cubicBezTo>
                  <a:pt x="11876" y="20035"/>
                  <a:pt x="16688" y="18003"/>
                  <a:pt x="18766" y="13619"/>
                </a:cubicBezTo>
                <a:cubicBezTo>
                  <a:pt x="20680" y="9556"/>
                  <a:pt x="19422" y="4584"/>
                  <a:pt x="15704" y="1910"/>
                </a:cubicBezTo>
                <a:cubicBezTo>
                  <a:pt x="10892" y="-1565"/>
                  <a:pt x="4220" y="-121"/>
                  <a:pt x="1322" y="4797"/>
                </a:cubicBezTo>
                <a:cubicBezTo>
                  <a:pt x="-920" y="8593"/>
                  <a:pt x="-209" y="13245"/>
                  <a:pt x="2689" y="16239"/>
                </a:cubicBezTo>
                <a:cubicBezTo>
                  <a:pt x="3236" y="16774"/>
                  <a:pt x="3619" y="17469"/>
                  <a:pt x="3673" y="18271"/>
                </a:cubicBezTo>
                <a:lnTo>
                  <a:pt x="3838" y="19714"/>
                </a:lnTo>
                <a:lnTo>
                  <a:pt x="5205" y="1912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C3801B-2C80-42ED-8AC0-E2028C7B22AA}"/>
              </a:ext>
            </a:extLst>
          </p:cNvPr>
          <p:cNvSpPr/>
          <p:nvPr/>
        </p:nvSpPr>
        <p:spPr>
          <a:xfrm>
            <a:off x="3295390" y="1877091"/>
            <a:ext cx="1179803" cy="1203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15567" y="18741"/>
                </a:moveTo>
                <a:cubicBezTo>
                  <a:pt x="15620" y="17969"/>
                  <a:pt x="15991" y="17253"/>
                  <a:pt x="16520" y="16702"/>
                </a:cubicBezTo>
                <a:cubicBezTo>
                  <a:pt x="19538" y="13341"/>
                  <a:pt x="20067" y="8106"/>
                  <a:pt x="17261" y="4083"/>
                </a:cubicBezTo>
                <a:cubicBezTo>
                  <a:pt x="14667" y="337"/>
                  <a:pt x="9743" y="-1041"/>
                  <a:pt x="5667" y="832"/>
                </a:cubicBezTo>
                <a:cubicBezTo>
                  <a:pt x="373" y="3312"/>
                  <a:pt x="-1533" y="9869"/>
                  <a:pt x="1326" y="14939"/>
                </a:cubicBezTo>
                <a:cubicBezTo>
                  <a:pt x="3549" y="18796"/>
                  <a:pt x="7838" y="20559"/>
                  <a:pt x="11861" y="19512"/>
                </a:cubicBezTo>
                <a:cubicBezTo>
                  <a:pt x="12602" y="19292"/>
                  <a:pt x="13344" y="19347"/>
                  <a:pt x="14085" y="19677"/>
                </a:cubicBezTo>
                <a:lnTo>
                  <a:pt x="15408" y="20283"/>
                </a:lnTo>
                <a:lnTo>
                  <a:pt x="15567" y="18741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3F74356-F220-4FDF-BD17-9C3D61D55E5F}"/>
              </a:ext>
            </a:extLst>
          </p:cNvPr>
          <p:cNvSpPr/>
          <p:nvPr/>
        </p:nvSpPr>
        <p:spPr>
          <a:xfrm>
            <a:off x="4668808" y="4135498"/>
            <a:ext cx="1179803" cy="120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1" h="20283" extrusionOk="0">
                <a:moveTo>
                  <a:pt x="3533" y="1542"/>
                </a:moveTo>
                <a:cubicBezTo>
                  <a:pt x="3480" y="2314"/>
                  <a:pt x="3109" y="3030"/>
                  <a:pt x="2580" y="3581"/>
                </a:cubicBezTo>
                <a:cubicBezTo>
                  <a:pt x="-438" y="6942"/>
                  <a:pt x="-967" y="12177"/>
                  <a:pt x="1839" y="16200"/>
                </a:cubicBezTo>
                <a:cubicBezTo>
                  <a:pt x="4433" y="19946"/>
                  <a:pt x="9357" y="21324"/>
                  <a:pt x="13433" y="19451"/>
                </a:cubicBezTo>
                <a:cubicBezTo>
                  <a:pt x="18727" y="16971"/>
                  <a:pt x="20633" y="10414"/>
                  <a:pt x="17774" y="5344"/>
                </a:cubicBezTo>
                <a:cubicBezTo>
                  <a:pt x="15551" y="1487"/>
                  <a:pt x="11262" y="-276"/>
                  <a:pt x="7239" y="771"/>
                </a:cubicBezTo>
                <a:cubicBezTo>
                  <a:pt x="6498" y="991"/>
                  <a:pt x="5756" y="936"/>
                  <a:pt x="5015" y="606"/>
                </a:cubicBezTo>
                <a:lnTo>
                  <a:pt x="3692" y="0"/>
                </a:lnTo>
                <a:lnTo>
                  <a:pt x="3533" y="154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9" name="Graphic 28" descr="Trophy with solid fill">
            <a:extLst>
              <a:ext uri="{FF2B5EF4-FFF2-40B4-BE49-F238E27FC236}">
                <a16:creationId xmlns:a16="http://schemas.microsoft.com/office/drawing/2014/main" id="{9EFADE33-E10A-498E-8195-125472F48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254237"/>
            <a:ext cx="685800" cy="685800"/>
          </a:xfrm>
          <a:prstGeom prst="rect">
            <a:avLst/>
          </a:prstGeom>
        </p:spPr>
      </p:pic>
      <p:grpSp>
        <p:nvGrpSpPr>
          <p:cNvPr id="69" name="Graphic 32" descr="Customer review outline">
            <a:extLst>
              <a:ext uri="{FF2B5EF4-FFF2-40B4-BE49-F238E27FC236}">
                <a16:creationId xmlns:a16="http://schemas.microsoft.com/office/drawing/2014/main" id="{F3FB5D07-CD46-4B87-A53F-6E1F8B33711C}"/>
              </a:ext>
            </a:extLst>
          </p:cNvPr>
          <p:cNvGrpSpPr/>
          <p:nvPr/>
        </p:nvGrpSpPr>
        <p:grpSpPr>
          <a:xfrm>
            <a:off x="2834318" y="3204068"/>
            <a:ext cx="797898" cy="797898"/>
            <a:chOff x="3779091" y="3003830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42EDC7-6A66-4705-8F14-0CB4581979BF}"/>
                </a:ext>
              </a:extLst>
            </p:cNvPr>
            <p:cNvSpPr/>
            <p:nvPr/>
          </p:nvSpPr>
          <p:spPr>
            <a:xfrm>
              <a:off x="3912074" y="3092485"/>
              <a:ext cx="808979" cy="398949"/>
            </a:xfrm>
            <a:custGeom>
              <a:avLst/>
              <a:gdLst>
                <a:gd name="connsiteX0" fmla="*/ 44328 w 808979"/>
                <a:gd name="connsiteY0" fmla="*/ 321376 h 398949"/>
                <a:gd name="connsiteX1" fmla="*/ 210556 w 808979"/>
                <a:gd name="connsiteY1" fmla="*/ 321376 h 398949"/>
                <a:gd name="connsiteX2" fmla="*/ 210556 w 808979"/>
                <a:gd name="connsiteY2" fmla="*/ 398949 h 398949"/>
                <a:gd name="connsiteX3" fmla="*/ 288130 w 808979"/>
                <a:gd name="connsiteY3" fmla="*/ 321376 h 398949"/>
                <a:gd name="connsiteX4" fmla="*/ 354621 w 808979"/>
                <a:gd name="connsiteY4" fmla="*/ 321376 h 398949"/>
                <a:gd name="connsiteX5" fmla="*/ 398949 w 808979"/>
                <a:gd name="connsiteY5" fmla="*/ 398949 h 398949"/>
                <a:gd name="connsiteX6" fmla="*/ 443277 w 808979"/>
                <a:gd name="connsiteY6" fmla="*/ 321376 h 398949"/>
                <a:gd name="connsiteX7" fmla="*/ 509768 w 808979"/>
                <a:gd name="connsiteY7" fmla="*/ 321376 h 398949"/>
                <a:gd name="connsiteX8" fmla="*/ 587342 w 808979"/>
                <a:gd name="connsiteY8" fmla="*/ 398949 h 398949"/>
                <a:gd name="connsiteX9" fmla="*/ 587342 w 808979"/>
                <a:gd name="connsiteY9" fmla="*/ 321376 h 398949"/>
                <a:gd name="connsiteX10" fmla="*/ 764652 w 808979"/>
                <a:gd name="connsiteY10" fmla="*/ 321376 h 398949"/>
                <a:gd name="connsiteX11" fmla="*/ 808980 w 808979"/>
                <a:gd name="connsiteY11" fmla="*/ 277048 h 398949"/>
                <a:gd name="connsiteX12" fmla="*/ 808980 w 808979"/>
                <a:gd name="connsiteY12" fmla="*/ 44328 h 398949"/>
                <a:gd name="connsiteX13" fmla="*/ 764652 w 808979"/>
                <a:gd name="connsiteY13" fmla="*/ 0 h 398949"/>
                <a:gd name="connsiteX14" fmla="*/ 44328 w 808979"/>
                <a:gd name="connsiteY14" fmla="*/ 0 h 398949"/>
                <a:gd name="connsiteX15" fmla="*/ 0 w 808979"/>
                <a:gd name="connsiteY15" fmla="*/ 44328 h 398949"/>
                <a:gd name="connsiteX16" fmla="*/ 0 w 808979"/>
                <a:gd name="connsiteY16" fmla="*/ 277048 h 398949"/>
                <a:gd name="connsiteX17" fmla="*/ 44328 w 808979"/>
                <a:gd name="connsiteY17" fmla="*/ 321376 h 398949"/>
                <a:gd name="connsiteX18" fmla="*/ 22164 w 808979"/>
                <a:gd name="connsiteY18" fmla="*/ 44328 h 398949"/>
                <a:gd name="connsiteX19" fmla="*/ 44328 w 808979"/>
                <a:gd name="connsiteY19" fmla="*/ 22164 h 398949"/>
                <a:gd name="connsiteX20" fmla="*/ 764652 w 808979"/>
                <a:gd name="connsiteY20" fmla="*/ 22164 h 398949"/>
                <a:gd name="connsiteX21" fmla="*/ 786816 w 808979"/>
                <a:gd name="connsiteY21" fmla="*/ 44328 h 398949"/>
                <a:gd name="connsiteX22" fmla="*/ 786816 w 808979"/>
                <a:gd name="connsiteY22" fmla="*/ 277048 h 398949"/>
                <a:gd name="connsiteX23" fmla="*/ 764652 w 808979"/>
                <a:gd name="connsiteY23" fmla="*/ 299212 h 398949"/>
                <a:gd name="connsiteX24" fmla="*/ 565178 w 808979"/>
                <a:gd name="connsiteY24" fmla="*/ 299212 h 398949"/>
                <a:gd name="connsiteX25" fmla="*/ 565178 w 808979"/>
                <a:gd name="connsiteY25" fmla="*/ 345446 h 398949"/>
                <a:gd name="connsiteX26" fmla="*/ 525438 w 808979"/>
                <a:gd name="connsiteY26" fmla="*/ 305706 h 398949"/>
                <a:gd name="connsiteX27" fmla="*/ 518944 w 808979"/>
                <a:gd name="connsiteY27" fmla="*/ 299212 h 398949"/>
                <a:gd name="connsiteX28" fmla="*/ 430411 w 808979"/>
                <a:gd name="connsiteY28" fmla="*/ 299212 h 398949"/>
                <a:gd name="connsiteX29" fmla="*/ 424038 w 808979"/>
                <a:gd name="connsiteY29" fmla="*/ 310382 h 398949"/>
                <a:gd name="connsiteX30" fmla="*/ 398949 w 808979"/>
                <a:gd name="connsiteY30" fmla="*/ 354278 h 398949"/>
                <a:gd name="connsiteX31" fmla="*/ 373871 w 808979"/>
                <a:gd name="connsiteY31" fmla="*/ 310382 h 398949"/>
                <a:gd name="connsiteX32" fmla="*/ 367487 w 808979"/>
                <a:gd name="connsiteY32" fmla="*/ 299212 h 398949"/>
                <a:gd name="connsiteX33" fmla="*/ 278954 w 808979"/>
                <a:gd name="connsiteY33" fmla="*/ 299212 h 398949"/>
                <a:gd name="connsiteX34" fmla="*/ 272460 w 808979"/>
                <a:gd name="connsiteY34" fmla="*/ 305706 h 398949"/>
                <a:gd name="connsiteX35" fmla="*/ 232720 w 808979"/>
                <a:gd name="connsiteY35" fmla="*/ 345446 h 398949"/>
                <a:gd name="connsiteX36" fmla="*/ 232720 w 808979"/>
                <a:gd name="connsiteY36" fmla="*/ 299212 h 398949"/>
                <a:gd name="connsiteX37" fmla="*/ 44328 w 808979"/>
                <a:gd name="connsiteY37" fmla="*/ 299212 h 398949"/>
                <a:gd name="connsiteX38" fmla="*/ 22164 w 808979"/>
                <a:gd name="connsiteY38" fmla="*/ 277048 h 39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8979" h="398949">
                  <a:moveTo>
                    <a:pt x="44328" y="321376"/>
                  </a:moveTo>
                  <a:lnTo>
                    <a:pt x="210556" y="321376"/>
                  </a:lnTo>
                  <a:lnTo>
                    <a:pt x="210556" y="398949"/>
                  </a:lnTo>
                  <a:lnTo>
                    <a:pt x="288130" y="321376"/>
                  </a:lnTo>
                  <a:lnTo>
                    <a:pt x="354621" y="321376"/>
                  </a:lnTo>
                  <a:lnTo>
                    <a:pt x="398949" y="398949"/>
                  </a:lnTo>
                  <a:lnTo>
                    <a:pt x="443277" y="321376"/>
                  </a:lnTo>
                  <a:lnTo>
                    <a:pt x="509768" y="321376"/>
                  </a:lnTo>
                  <a:lnTo>
                    <a:pt x="587342" y="398949"/>
                  </a:lnTo>
                  <a:lnTo>
                    <a:pt x="587342" y="321376"/>
                  </a:lnTo>
                  <a:lnTo>
                    <a:pt x="764652" y="321376"/>
                  </a:lnTo>
                  <a:cubicBezTo>
                    <a:pt x="789133" y="321376"/>
                    <a:pt x="808980" y="301529"/>
                    <a:pt x="808980" y="277048"/>
                  </a:cubicBezTo>
                  <a:lnTo>
                    <a:pt x="808980" y="44328"/>
                  </a:lnTo>
                  <a:cubicBezTo>
                    <a:pt x="808980" y="19846"/>
                    <a:pt x="789133" y="0"/>
                    <a:pt x="764652" y="0"/>
                  </a:cubicBezTo>
                  <a:lnTo>
                    <a:pt x="44328" y="0"/>
                  </a:lnTo>
                  <a:cubicBezTo>
                    <a:pt x="19847" y="0"/>
                    <a:pt x="0" y="19846"/>
                    <a:pt x="0" y="44328"/>
                  </a:cubicBezTo>
                  <a:lnTo>
                    <a:pt x="0" y="277048"/>
                  </a:lnTo>
                  <a:cubicBezTo>
                    <a:pt x="0" y="301529"/>
                    <a:pt x="19847" y="321376"/>
                    <a:pt x="44328" y="321376"/>
                  </a:cubicBezTo>
                  <a:close/>
                  <a:moveTo>
                    <a:pt x="22164" y="44328"/>
                  </a:moveTo>
                  <a:cubicBezTo>
                    <a:pt x="22164" y="32087"/>
                    <a:pt x="32087" y="22164"/>
                    <a:pt x="44328" y="22164"/>
                  </a:cubicBezTo>
                  <a:lnTo>
                    <a:pt x="764652" y="22164"/>
                  </a:lnTo>
                  <a:cubicBezTo>
                    <a:pt x="776893" y="22164"/>
                    <a:pt x="786816" y="32087"/>
                    <a:pt x="786816" y="44328"/>
                  </a:cubicBezTo>
                  <a:lnTo>
                    <a:pt x="786816" y="277048"/>
                  </a:lnTo>
                  <a:cubicBezTo>
                    <a:pt x="786816" y="289289"/>
                    <a:pt x="776893" y="299212"/>
                    <a:pt x="764652" y="299212"/>
                  </a:cubicBezTo>
                  <a:lnTo>
                    <a:pt x="565178" y="299212"/>
                  </a:lnTo>
                  <a:lnTo>
                    <a:pt x="565178" y="345446"/>
                  </a:lnTo>
                  <a:lnTo>
                    <a:pt x="525438" y="305706"/>
                  </a:lnTo>
                  <a:lnTo>
                    <a:pt x="518944" y="299212"/>
                  </a:lnTo>
                  <a:lnTo>
                    <a:pt x="430411" y="299212"/>
                  </a:lnTo>
                  <a:lnTo>
                    <a:pt x="424038" y="310382"/>
                  </a:lnTo>
                  <a:lnTo>
                    <a:pt x="398949" y="354278"/>
                  </a:lnTo>
                  <a:lnTo>
                    <a:pt x="373871" y="310382"/>
                  </a:lnTo>
                  <a:lnTo>
                    <a:pt x="367487" y="299212"/>
                  </a:lnTo>
                  <a:lnTo>
                    <a:pt x="278954" y="299212"/>
                  </a:lnTo>
                  <a:lnTo>
                    <a:pt x="272460" y="305706"/>
                  </a:lnTo>
                  <a:lnTo>
                    <a:pt x="232720" y="345446"/>
                  </a:lnTo>
                  <a:lnTo>
                    <a:pt x="232720" y="299212"/>
                  </a:lnTo>
                  <a:lnTo>
                    <a:pt x="44328" y="299212"/>
                  </a:lnTo>
                  <a:cubicBezTo>
                    <a:pt x="32087" y="299212"/>
                    <a:pt x="22164" y="289289"/>
                    <a:pt x="22164" y="2770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1558DD6-EE2F-42FE-A25B-337D47EDE83C}"/>
                </a:ext>
              </a:extLst>
            </p:cNvPr>
            <p:cNvSpPr/>
            <p:nvPr/>
          </p:nvSpPr>
          <p:spPr>
            <a:xfrm>
              <a:off x="4022893" y="3192222"/>
              <a:ext cx="520850" cy="22163"/>
            </a:xfrm>
            <a:custGeom>
              <a:avLst/>
              <a:gdLst>
                <a:gd name="connsiteX0" fmla="*/ 0 w 520850"/>
                <a:gd name="connsiteY0" fmla="*/ 0 h 22163"/>
                <a:gd name="connsiteX1" fmla="*/ 520850 w 520850"/>
                <a:gd name="connsiteY1" fmla="*/ 0 h 22163"/>
                <a:gd name="connsiteX2" fmla="*/ 520850 w 520850"/>
                <a:gd name="connsiteY2" fmla="*/ 22164 h 22163"/>
                <a:gd name="connsiteX3" fmla="*/ 0 w 52085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850" h="22163">
                  <a:moveTo>
                    <a:pt x="0" y="0"/>
                  </a:moveTo>
                  <a:lnTo>
                    <a:pt x="520850" y="0"/>
                  </a:lnTo>
                  <a:lnTo>
                    <a:pt x="520850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7CD2B72-6BC6-4ADB-915B-D076D2B1F9FA}"/>
                </a:ext>
              </a:extLst>
            </p:cNvPr>
            <p:cNvSpPr/>
            <p:nvPr/>
          </p:nvSpPr>
          <p:spPr>
            <a:xfrm>
              <a:off x="4022893" y="3247632"/>
              <a:ext cx="587341" cy="22163"/>
            </a:xfrm>
            <a:custGeom>
              <a:avLst/>
              <a:gdLst>
                <a:gd name="connsiteX0" fmla="*/ 0 w 587341"/>
                <a:gd name="connsiteY0" fmla="*/ 0 h 22163"/>
                <a:gd name="connsiteX1" fmla="*/ 587342 w 587341"/>
                <a:gd name="connsiteY1" fmla="*/ 0 h 22163"/>
                <a:gd name="connsiteX2" fmla="*/ 587342 w 587341"/>
                <a:gd name="connsiteY2" fmla="*/ 22164 h 22163"/>
                <a:gd name="connsiteX3" fmla="*/ 0 w 587341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341" h="22163">
                  <a:moveTo>
                    <a:pt x="0" y="0"/>
                  </a:moveTo>
                  <a:lnTo>
                    <a:pt x="587342" y="0"/>
                  </a:lnTo>
                  <a:lnTo>
                    <a:pt x="587342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C3404FB-CEC1-4B74-8ABE-E3E1D67590EB}"/>
                </a:ext>
              </a:extLst>
            </p:cNvPr>
            <p:cNvSpPr/>
            <p:nvPr/>
          </p:nvSpPr>
          <p:spPr>
            <a:xfrm>
              <a:off x="4022893" y="3303041"/>
              <a:ext cx="410030" cy="22163"/>
            </a:xfrm>
            <a:custGeom>
              <a:avLst/>
              <a:gdLst>
                <a:gd name="connsiteX0" fmla="*/ 0 w 410030"/>
                <a:gd name="connsiteY0" fmla="*/ 0 h 22163"/>
                <a:gd name="connsiteX1" fmla="*/ 410031 w 410030"/>
                <a:gd name="connsiteY1" fmla="*/ 0 h 22163"/>
                <a:gd name="connsiteX2" fmla="*/ 410031 w 410030"/>
                <a:gd name="connsiteY2" fmla="*/ 22164 h 22163"/>
                <a:gd name="connsiteX3" fmla="*/ 0 w 410030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30" h="22163">
                  <a:moveTo>
                    <a:pt x="0" y="0"/>
                  </a:moveTo>
                  <a:lnTo>
                    <a:pt x="410031" y="0"/>
                  </a:lnTo>
                  <a:lnTo>
                    <a:pt x="410031" y="22164"/>
                  </a:lnTo>
                  <a:lnTo>
                    <a:pt x="0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B74FA19-52F3-4BDE-90DA-1DC95F3B1B56}"/>
                </a:ext>
              </a:extLst>
            </p:cNvPr>
            <p:cNvSpPr/>
            <p:nvPr/>
          </p:nvSpPr>
          <p:spPr>
            <a:xfrm>
              <a:off x="4469073" y="3546843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62" y="22207"/>
                    <a:pt x="149309" y="50664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34B55CE-F2D4-4999-AD89-0E93A889CDF8}"/>
                </a:ext>
              </a:extLst>
            </p:cNvPr>
            <p:cNvSpPr/>
            <p:nvPr/>
          </p:nvSpPr>
          <p:spPr>
            <a:xfrm>
              <a:off x="4003632" y="3549115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9D3AF51-4D04-4CBC-930C-FA87B9D62DDA}"/>
                </a:ext>
              </a:extLst>
            </p:cNvPr>
            <p:cNvSpPr/>
            <p:nvPr/>
          </p:nvSpPr>
          <p:spPr>
            <a:xfrm>
              <a:off x="4393505" y="3734039"/>
              <a:ext cx="338630" cy="165142"/>
            </a:xfrm>
            <a:custGeom>
              <a:avLst/>
              <a:gdLst>
                <a:gd name="connsiteX0" fmla="*/ 317940 w 338630"/>
                <a:gd name="connsiteY0" fmla="*/ 52384 h 165142"/>
                <a:gd name="connsiteX1" fmla="*/ 233075 w 338630"/>
                <a:gd name="connsiteY1" fmla="*/ 10871 h 165142"/>
                <a:gd name="connsiteX2" fmla="*/ 161319 w 338630"/>
                <a:gd name="connsiteY2" fmla="*/ 0 h 165142"/>
                <a:gd name="connsiteX3" fmla="*/ 89708 w 338630"/>
                <a:gd name="connsiteY3" fmla="*/ 10827 h 165142"/>
                <a:gd name="connsiteX4" fmla="*/ 4787 w 338630"/>
                <a:gd name="connsiteY4" fmla="*/ 52307 h 165142"/>
                <a:gd name="connsiteX5" fmla="*/ 0 w 338630"/>
                <a:gd name="connsiteY5" fmla="*/ 56629 h 165142"/>
                <a:gd name="connsiteX6" fmla="*/ 6716 w 338630"/>
                <a:gd name="connsiteY6" fmla="*/ 58402 h 165142"/>
                <a:gd name="connsiteX7" fmla="*/ 26231 w 338630"/>
                <a:gd name="connsiteY7" fmla="*/ 64674 h 165142"/>
                <a:gd name="connsiteX8" fmla="*/ 95670 w 338630"/>
                <a:gd name="connsiteY8" fmla="*/ 32226 h 165142"/>
                <a:gd name="connsiteX9" fmla="*/ 161319 w 338630"/>
                <a:gd name="connsiteY9" fmla="*/ 22253 h 165142"/>
                <a:gd name="connsiteX10" fmla="*/ 226847 w 338630"/>
                <a:gd name="connsiteY10" fmla="*/ 32226 h 165142"/>
                <a:gd name="connsiteX11" fmla="*/ 303999 w 338630"/>
                <a:gd name="connsiteY11" fmla="*/ 69705 h 165142"/>
                <a:gd name="connsiteX12" fmla="*/ 316466 w 338630"/>
                <a:gd name="connsiteY12" fmla="*/ 94218 h 165142"/>
                <a:gd name="connsiteX13" fmla="*/ 316466 w 338630"/>
                <a:gd name="connsiteY13" fmla="*/ 165143 h 165142"/>
                <a:gd name="connsiteX14" fmla="*/ 338630 w 338630"/>
                <a:gd name="connsiteY14" fmla="*/ 165143 h 165142"/>
                <a:gd name="connsiteX15" fmla="*/ 338630 w 338630"/>
                <a:gd name="connsiteY15" fmla="*/ 94218 h 165142"/>
                <a:gd name="connsiteX16" fmla="*/ 317940 w 338630"/>
                <a:gd name="connsiteY16" fmla="*/ 52384 h 16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8630" h="165142">
                  <a:moveTo>
                    <a:pt x="317940" y="52384"/>
                  </a:moveTo>
                  <a:cubicBezTo>
                    <a:pt x="292748" y="32953"/>
                    <a:pt x="263878" y="18832"/>
                    <a:pt x="233075" y="10871"/>
                  </a:cubicBezTo>
                  <a:cubicBezTo>
                    <a:pt x="209825" y="3722"/>
                    <a:pt x="185644" y="59"/>
                    <a:pt x="161319" y="0"/>
                  </a:cubicBezTo>
                  <a:cubicBezTo>
                    <a:pt x="137072" y="393"/>
                    <a:pt x="112988" y="4035"/>
                    <a:pt x="89708" y="10827"/>
                  </a:cubicBezTo>
                  <a:cubicBezTo>
                    <a:pt x="59232" y="19681"/>
                    <a:pt x="30506" y="33712"/>
                    <a:pt x="4787" y="52307"/>
                  </a:cubicBezTo>
                  <a:cubicBezTo>
                    <a:pt x="3112" y="53656"/>
                    <a:pt x="1514" y="55099"/>
                    <a:pt x="0" y="56629"/>
                  </a:cubicBezTo>
                  <a:cubicBezTo>
                    <a:pt x="2216" y="57249"/>
                    <a:pt x="4433" y="57737"/>
                    <a:pt x="6716" y="58402"/>
                  </a:cubicBezTo>
                  <a:cubicBezTo>
                    <a:pt x="13453" y="60319"/>
                    <a:pt x="19903" y="62447"/>
                    <a:pt x="26231" y="64674"/>
                  </a:cubicBezTo>
                  <a:cubicBezTo>
                    <a:pt x="47628" y="50453"/>
                    <a:pt x="71034" y="39515"/>
                    <a:pt x="95670" y="32226"/>
                  </a:cubicBezTo>
                  <a:cubicBezTo>
                    <a:pt x="117013" y="25999"/>
                    <a:pt x="139090" y="22645"/>
                    <a:pt x="161319" y="22253"/>
                  </a:cubicBezTo>
                  <a:cubicBezTo>
                    <a:pt x="183535" y="22318"/>
                    <a:pt x="205618" y="25679"/>
                    <a:pt x="226847" y="32226"/>
                  </a:cubicBezTo>
                  <a:cubicBezTo>
                    <a:pt x="254831" y="39384"/>
                    <a:pt x="281075" y="52133"/>
                    <a:pt x="303999" y="69705"/>
                  </a:cubicBezTo>
                  <a:cubicBezTo>
                    <a:pt x="311618" y="75595"/>
                    <a:pt x="316194" y="84593"/>
                    <a:pt x="316466" y="94218"/>
                  </a:cubicBezTo>
                  <a:lnTo>
                    <a:pt x="316466" y="165143"/>
                  </a:lnTo>
                  <a:lnTo>
                    <a:pt x="338630" y="165143"/>
                  </a:lnTo>
                  <a:lnTo>
                    <a:pt x="338630" y="94218"/>
                  </a:lnTo>
                  <a:cubicBezTo>
                    <a:pt x="338366" y="77874"/>
                    <a:pt x="330770" y="62514"/>
                    <a:pt x="317940" y="5238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FDAF693-2DD0-4E08-9C2F-42CC009AF703}"/>
                </a:ext>
              </a:extLst>
            </p:cNvPr>
            <p:cNvSpPr/>
            <p:nvPr/>
          </p:nvSpPr>
          <p:spPr>
            <a:xfrm>
              <a:off x="3912074" y="3736344"/>
              <a:ext cx="336768" cy="165120"/>
            </a:xfrm>
            <a:custGeom>
              <a:avLst/>
              <a:gdLst>
                <a:gd name="connsiteX0" fmla="*/ 310936 w 336768"/>
                <a:gd name="connsiteY0" fmla="*/ 63167 h 165120"/>
                <a:gd name="connsiteX1" fmla="*/ 332336 w 336768"/>
                <a:gd name="connsiteY1" fmla="*/ 56030 h 165120"/>
                <a:gd name="connsiteX2" fmla="*/ 336768 w 336768"/>
                <a:gd name="connsiteY2" fmla="*/ 54922 h 165120"/>
                <a:gd name="connsiteX3" fmla="*/ 333942 w 336768"/>
                <a:gd name="connsiteY3" fmla="*/ 52395 h 165120"/>
                <a:gd name="connsiteX4" fmla="*/ 249077 w 336768"/>
                <a:gd name="connsiteY4" fmla="*/ 10860 h 165120"/>
                <a:gd name="connsiteX5" fmla="*/ 177311 w 336768"/>
                <a:gd name="connsiteY5" fmla="*/ 0 h 165120"/>
                <a:gd name="connsiteX6" fmla="*/ 105699 w 336768"/>
                <a:gd name="connsiteY6" fmla="*/ 10816 h 165120"/>
                <a:gd name="connsiteX7" fmla="*/ 20779 w 336768"/>
                <a:gd name="connsiteY7" fmla="*/ 52307 h 165120"/>
                <a:gd name="connsiteX8" fmla="*/ 0 w 336768"/>
                <a:gd name="connsiteY8" fmla="*/ 94196 h 165120"/>
                <a:gd name="connsiteX9" fmla="*/ 0 w 336768"/>
                <a:gd name="connsiteY9" fmla="*/ 165121 h 165120"/>
                <a:gd name="connsiteX10" fmla="*/ 22164 w 336768"/>
                <a:gd name="connsiteY10" fmla="*/ 165121 h 165120"/>
                <a:gd name="connsiteX11" fmla="*/ 22164 w 336768"/>
                <a:gd name="connsiteY11" fmla="*/ 94196 h 165120"/>
                <a:gd name="connsiteX12" fmla="*/ 34221 w 336768"/>
                <a:gd name="connsiteY12" fmla="*/ 69905 h 165120"/>
                <a:gd name="connsiteX13" fmla="*/ 111661 w 336768"/>
                <a:gd name="connsiteY13" fmla="*/ 32138 h 165120"/>
                <a:gd name="connsiteX14" fmla="*/ 177311 w 336768"/>
                <a:gd name="connsiteY14" fmla="*/ 22164 h 165120"/>
                <a:gd name="connsiteX15" fmla="*/ 242838 w 336768"/>
                <a:gd name="connsiteY15" fmla="*/ 32138 h 165120"/>
                <a:gd name="connsiteX16" fmla="*/ 310936 w 336768"/>
                <a:gd name="connsiteY16" fmla="*/ 63167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6768" h="165120">
                  <a:moveTo>
                    <a:pt x="310936" y="63167"/>
                  </a:moveTo>
                  <a:cubicBezTo>
                    <a:pt x="318062" y="60485"/>
                    <a:pt x="325210" y="58058"/>
                    <a:pt x="332336" y="56030"/>
                  </a:cubicBezTo>
                  <a:cubicBezTo>
                    <a:pt x="333854" y="55620"/>
                    <a:pt x="335261" y="55332"/>
                    <a:pt x="336768" y="54922"/>
                  </a:cubicBezTo>
                  <a:cubicBezTo>
                    <a:pt x="335838" y="54069"/>
                    <a:pt x="334940" y="53182"/>
                    <a:pt x="333942" y="52395"/>
                  </a:cubicBezTo>
                  <a:cubicBezTo>
                    <a:pt x="308753" y="32954"/>
                    <a:pt x="279883" y="18825"/>
                    <a:pt x="249077" y="10860"/>
                  </a:cubicBezTo>
                  <a:cubicBezTo>
                    <a:pt x="225822" y="3719"/>
                    <a:pt x="201638" y="6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67103" y="38628"/>
                    <a:pt x="290117" y="49115"/>
                    <a:pt x="310936" y="63167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BC28E57-22C7-45A4-AC5D-96B174C901E4}"/>
                </a:ext>
              </a:extLst>
            </p:cNvPr>
            <p:cNvSpPr/>
            <p:nvPr/>
          </p:nvSpPr>
          <p:spPr>
            <a:xfrm>
              <a:off x="4144794" y="3802836"/>
              <a:ext cx="354621" cy="165120"/>
            </a:xfrm>
            <a:custGeom>
              <a:avLst/>
              <a:gdLst>
                <a:gd name="connsiteX0" fmla="*/ 333931 w 354621"/>
                <a:gd name="connsiteY0" fmla="*/ 52362 h 165120"/>
                <a:gd name="connsiteX1" fmla="*/ 249066 w 354621"/>
                <a:gd name="connsiteY1" fmla="*/ 10827 h 165120"/>
                <a:gd name="connsiteX2" fmla="*/ 177311 w 354621"/>
                <a:gd name="connsiteY2" fmla="*/ 0 h 165120"/>
                <a:gd name="connsiteX3" fmla="*/ 105699 w 354621"/>
                <a:gd name="connsiteY3" fmla="*/ 10816 h 165120"/>
                <a:gd name="connsiteX4" fmla="*/ 20779 w 354621"/>
                <a:gd name="connsiteY4" fmla="*/ 52307 h 165120"/>
                <a:gd name="connsiteX5" fmla="*/ 0 w 354621"/>
                <a:gd name="connsiteY5" fmla="*/ 94196 h 165120"/>
                <a:gd name="connsiteX6" fmla="*/ 0 w 354621"/>
                <a:gd name="connsiteY6" fmla="*/ 165121 h 165120"/>
                <a:gd name="connsiteX7" fmla="*/ 22164 w 354621"/>
                <a:gd name="connsiteY7" fmla="*/ 165121 h 165120"/>
                <a:gd name="connsiteX8" fmla="*/ 22164 w 354621"/>
                <a:gd name="connsiteY8" fmla="*/ 94196 h 165120"/>
                <a:gd name="connsiteX9" fmla="*/ 34221 w 354621"/>
                <a:gd name="connsiteY9" fmla="*/ 69905 h 165120"/>
                <a:gd name="connsiteX10" fmla="*/ 111661 w 354621"/>
                <a:gd name="connsiteY10" fmla="*/ 32138 h 165120"/>
                <a:gd name="connsiteX11" fmla="*/ 177311 w 354621"/>
                <a:gd name="connsiteY11" fmla="*/ 22164 h 165120"/>
                <a:gd name="connsiteX12" fmla="*/ 242838 w 354621"/>
                <a:gd name="connsiteY12" fmla="*/ 32138 h 165120"/>
                <a:gd name="connsiteX13" fmla="*/ 319990 w 354621"/>
                <a:gd name="connsiteY13" fmla="*/ 69617 h 165120"/>
                <a:gd name="connsiteX14" fmla="*/ 332458 w 354621"/>
                <a:gd name="connsiteY14" fmla="*/ 94196 h 165120"/>
                <a:gd name="connsiteX15" fmla="*/ 332458 w 354621"/>
                <a:gd name="connsiteY15" fmla="*/ 165121 h 165120"/>
                <a:gd name="connsiteX16" fmla="*/ 354621 w 354621"/>
                <a:gd name="connsiteY16" fmla="*/ 165121 h 165120"/>
                <a:gd name="connsiteX17" fmla="*/ 354621 w 354621"/>
                <a:gd name="connsiteY17" fmla="*/ 94196 h 165120"/>
                <a:gd name="connsiteX18" fmla="*/ 333931 w 354621"/>
                <a:gd name="connsiteY18" fmla="*/ 52362 h 16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4621" h="165120">
                  <a:moveTo>
                    <a:pt x="333931" y="52362"/>
                  </a:moveTo>
                  <a:cubicBezTo>
                    <a:pt x="308742" y="32921"/>
                    <a:pt x="279872" y="18792"/>
                    <a:pt x="249066" y="10827"/>
                  </a:cubicBezTo>
                  <a:cubicBezTo>
                    <a:pt x="225813" y="3698"/>
                    <a:pt x="201632" y="50"/>
                    <a:pt x="177311" y="0"/>
                  </a:cubicBezTo>
                  <a:cubicBezTo>
                    <a:pt x="153065" y="397"/>
                    <a:pt x="128981" y="4034"/>
                    <a:pt x="105699" y="10816"/>
                  </a:cubicBezTo>
                  <a:cubicBezTo>
                    <a:pt x="75220" y="19667"/>
                    <a:pt x="46493" y="33703"/>
                    <a:pt x="20779" y="52307"/>
                  </a:cubicBezTo>
                  <a:cubicBezTo>
                    <a:pt x="7907" y="62437"/>
                    <a:pt x="277" y="77819"/>
                    <a:pt x="0" y="94196"/>
                  </a:cubicBezTo>
                  <a:lnTo>
                    <a:pt x="0" y="165121"/>
                  </a:lnTo>
                  <a:lnTo>
                    <a:pt x="22164" y="165121"/>
                  </a:lnTo>
                  <a:lnTo>
                    <a:pt x="22164" y="94196"/>
                  </a:lnTo>
                  <a:cubicBezTo>
                    <a:pt x="22370" y="84709"/>
                    <a:pt x="26789" y="75806"/>
                    <a:pt x="34221" y="69905"/>
                  </a:cubicBezTo>
                  <a:cubicBezTo>
                    <a:pt x="57729" y="53055"/>
                    <a:pt x="83909" y="40286"/>
                    <a:pt x="111661" y="32138"/>
                  </a:cubicBezTo>
                  <a:cubicBezTo>
                    <a:pt x="133004" y="25911"/>
                    <a:pt x="155081" y="22557"/>
                    <a:pt x="177311" y="22164"/>
                  </a:cubicBezTo>
                  <a:cubicBezTo>
                    <a:pt x="199525" y="22236"/>
                    <a:pt x="221607" y="25597"/>
                    <a:pt x="242838" y="32138"/>
                  </a:cubicBezTo>
                  <a:cubicBezTo>
                    <a:pt x="270821" y="39298"/>
                    <a:pt x="297065" y="52046"/>
                    <a:pt x="319990" y="69617"/>
                  </a:cubicBezTo>
                  <a:cubicBezTo>
                    <a:pt x="327627" y="75522"/>
                    <a:pt x="332204" y="84546"/>
                    <a:pt x="332458" y="94196"/>
                  </a:cubicBezTo>
                  <a:lnTo>
                    <a:pt x="332458" y="165121"/>
                  </a:lnTo>
                  <a:lnTo>
                    <a:pt x="354621" y="165121"/>
                  </a:lnTo>
                  <a:lnTo>
                    <a:pt x="354621" y="94196"/>
                  </a:lnTo>
                  <a:cubicBezTo>
                    <a:pt x="354362" y="77850"/>
                    <a:pt x="346764" y="62489"/>
                    <a:pt x="333931" y="5236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B2D69C-8981-4948-8A93-FDA72E0FA0C7}"/>
                </a:ext>
              </a:extLst>
            </p:cNvPr>
            <p:cNvSpPr/>
            <p:nvPr/>
          </p:nvSpPr>
          <p:spPr>
            <a:xfrm>
              <a:off x="4236353" y="3615607"/>
              <a:ext cx="171503" cy="171503"/>
            </a:xfrm>
            <a:custGeom>
              <a:avLst/>
              <a:gdLst>
                <a:gd name="connsiteX0" fmla="*/ 0 w 171503"/>
                <a:gd name="connsiteY0" fmla="*/ 85774 h 171503"/>
                <a:gd name="connsiteX1" fmla="*/ 85774 w 171503"/>
                <a:gd name="connsiteY1" fmla="*/ 171504 h 171503"/>
                <a:gd name="connsiteX2" fmla="*/ 171504 w 171503"/>
                <a:gd name="connsiteY2" fmla="*/ 85730 h 171503"/>
                <a:gd name="connsiteX3" fmla="*/ 85752 w 171503"/>
                <a:gd name="connsiteY3" fmla="*/ 0 h 171503"/>
                <a:gd name="connsiteX4" fmla="*/ 0 w 171503"/>
                <a:gd name="connsiteY4" fmla="*/ 85774 h 171503"/>
                <a:gd name="connsiteX5" fmla="*/ 149340 w 171503"/>
                <a:gd name="connsiteY5" fmla="*/ 85774 h 171503"/>
                <a:gd name="connsiteX6" fmla="*/ 85730 w 171503"/>
                <a:gd name="connsiteY6" fmla="*/ 149340 h 171503"/>
                <a:gd name="connsiteX7" fmla="*/ 22164 w 171503"/>
                <a:gd name="connsiteY7" fmla="*/ 85730 h 171503"/>
                <a:gd name="connsiteX8" fmla="*/ 85752 w 171503"/>
                <a:gd name="connsiteY8" fmla="*/ 22164 h 171503"/>
                <a:gd name="connsiteX9" fmla="*/ 149340 w 171503"/>
                <a:gd name="connsiteY9" fmla="*/ 85774 h 1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503" h="171503">
                  <a:moveTo>
                    <a:pt x="0" y="85774"/>
                  </a:moveTo>
                  <a:cubicBezTo>
                    <a:pt x="12" y="133134"/>
                    <a:pt x="38414" y="171516"/>
                    <a:pt x="85774" y="171504"/>
                  </a:cubicBezTo>
                  <a:cubicBezTo>
                    <a:pt x="133134" y="171492"/>
                    <a:pt x="171516" y="133089"/>
                    <a:pt x="171504" y="85730"/>
                  </a:cubicBezTo>
                  <a:cubicBezTo>
                    <a:pt x="171492" y="38379"/>
                    <a:pt x="133103" y="0"/>
                    <a:pt x="85752" y="0"/>
                  </a:cubicBezTo>
                  <a:cubicBezTo>
                    <a:pt x="38387" y="7"/>
                    <a:pt x="-7" y="38409"/>
                    <a:pt x="0" y="85774"/>
                  </a:cubicBezTo>
                  <a:close/>
                  <a:moveTo>
                    <a:pt x="149340" y="85774"/>
                  </a:moveTo>
                  <a:cubicBezTo>
                    <a:pt x="149328" y="120893"/>
                    <a:pt x="120848" y="149352"/>
                    <a:pt x="85730" y="149340"/>
                  </a:cubicBezTo>
                  <a:cubicBezTo>
                    <a:pt x="50611" y="149328"/>
                    <a:pt x="22152" y="120848"/>
                    <a:pt x="22164" y="85730"/>
                  </a:cubicBezTo>
                  <a:cubicBezTo>
                    <a:pt x="22176" y="50620"/>
                    <a:pt x="50642" y="22164"/>
                    <a:pt x="85752" y="22164"/>
                  </a:cubicBezTo>
                  <a:cubicBezTo>
                    <a:pt x="120859" y="22213"/>
                    <a:pt x="149303" y="50667"/>
                    <a:pt x="149340" y="8577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0" name="Graphic 33" descr="Handshake outline">
            <a:extLst>
              <a:ext uri="{FF2B5EF4-FFF2-40B4-BE49-F238E27FC236}">
                <a16:creationId xmlns:a16="http://schemas.microsoft.com/office/drawing/2014/main" id="{457DAA3A-3903-4E9B-B43D-B1423C4FE7D7}"/>
              </a:ext>
            </a:extLst>
          </p:cNvPr>
          <p:cNvSpPr/>
          <p:nvPr/>
        </p:nvSpPr>
        <p:spPr>
          <a:xfrm>
            <a:off x="3490872" y="2222528"/>
            <a:ext cx="765483" cy="471258"/>
          </a:xfrm>
          <a:custGeom>
            <a:avLst/>
            <a:gdLst>
              <a:gd name="connsiteX0" fmla="*/ 1010671 w 1020644"/>
              <a:gd name="connsiteY0" fmla="*/ 227179 h 628344"/>
              <a:gd name="connsiteX1" fmla="*/ 885445 w 1020644"/>
              <a:gd name="connsiteY1" fmla="*/ 18839 h 628344"/>
              <a:gd name="connsiteX2" fmla="*/ 874363 w 1020644"/>
              <a:gd name="connsiteY2" fmla="*/ 0 h 628344"/>
              <a:gd name="connsiteX3" fmla="*/ 855524 w 1020644"/>
              <a:gd name="connsiteY3" fmla="*/ 12190 h 628344"/>
              <a:gd name="connsiteX4" fmla="*/ 771301 w 1020644"/>
              <a:gd name="connsiteY4" fmla="*/ 64275 h 628344"/>
              <a:gd name="connsiteX5" fmla="*/ 750246 w 1020644"/>
              <a:gd name="connsiteY5" fmla="*/ 90872 h 628344"/>
              <a:gd name="connsiteX6" fmla="*/ 751354 w 1020644"/>
              <a:gd name="connsiteY6" fmla="*/ 115252 h 628344"/>
              <a:gd name="connsiteX7" fmla="*/ 680430 w 1020644"/>
              <a:gd name="connsiteY7" fmla="*/ 127442 h 628344"/>
              <a:gd name="connsiteX8" fmla="*/ 581801 w 1020644"/>
              <a:gd name="connsiteY8" fmla="*/ 110819 h 628344"/>
              <a:gd name="connsiteX9" fmla="*/ 533040 w 1020644"/>
              <a:gd name="connsiteY9" fmla="*/ 99737 h 628344"/>
              <a:gd name="connsiteX10" fmla="*/ 530824 w 1020644"/>
              <a:gd name="connsiteY10" fmla="*/ 99737 h 628344"/>
              <a:gd name="connsiteX11" fmla="*/ 530824 w 1020644"/>
              <a:gd name="connsiteY11" fmla="*/ 99737 h 628344"/>
              <a:gd name="connsiteX12" fmla="*/ 528607 w 1020644"/>
              <a:gd name="connsiteY12" fmla="*/ 99737 h 628344"/>
              <a:gd name="connsiteX13" fmla="*/ 526391 w 1020644"/>
              <a:gd name="connsiteY13" fmla="*/ 99737 h 628344"/>
              <a:gd name="connsiteX14" fmla="*/ 524175 w 1020644"/>
              <a:gd name="connsiteY14" fmla="*/ 99737 h 628344"/>
              <a:gd name="connsiteX15" fmla="*/ 518634 w 1020644"/>
              <a:gd name="connsiteY15" fmla="*/ 99737 h 628344"/>
              <a:gd name="connsiteX16" fmla="*/ 518634 w 1020644"/>
              <a:gd name="connsiteY16" fmla="*/ 99737 h 628344"/>
              <a:gd name="connsiteX17" fmla="*/ 468765 w 1020644"/>
              <a:gd name="connsiteY17" fmla="*/ 121901 h 628344"/>
              <a:gd name="connsiteX18" fmla="*/ 459900 w 1020644"/>
              <a:gd name="connsiteY18" fmla="*/ 131875 h 628344"/>
              <a:gd name="connsiteX19" fmla="*/ 414464 w 1020644"/>
              <a:gd name="connsiteY19" fmla="*/ 123009 h 628344"/>
              <a:gd name="connsiteX20" fmla="*/ 405598 w 1020644"/>
              <a:gd name="connsiteY20" fmla="*/ 123009 h 628344"/>
              <a:gd name="connsiteX21" fmla="*/ 386759 w 1020644"/>
              <a:gd name="connsiteY21" fmla="*/ 124117 h 628344"/>
              <a:gd name="connsiteX22" fmla="*/ 343539 w 1020644"/>
              <a:gd name="connsiteY22" fmla="*/ 126334 h 628344"/>
              <a:gd name="connsiteX23" fmla="*/ 272615 w 1020644"/>
              <a:gd name="connsiteY23" fmla="*/ 111927 h 628344"/>
              <a:gd name="connsiteX24" fmla="*/ 272615 w 1020644"/>
              <a:gd name="connsiteY24" fmla="*/ 90872 h 628344"/>
              <a:gd name="connsiteX25" fmla="*/ 251560 w 1020644"/>
              <a:gd name="connsiteY25" fmla="*/ 64275 h 628344"/>
              <a:gd name="connsiteX26" fmla="*/ 168445 w 1020644"/>
              <a:gd name="connsiteY26" fmla="*/ 12190 h 628344"/>
              <a:gd name="connsiteX27" fmla="*/ 149606 w 1020644"/>
              <a:gd name="connsiteY27" fmla="*/ 0 h 628344"/>
              <a:gd name="connsiteX28" fmla="*/ 138524 w 1020644"/>
              <a:gd name="connsiteY28" fmla="*/ 18839 h 628344"/>
              <a:gd name="connsiteX29" fmla="*/ 11082 w 1020644"/>
              <a:gd name="connsiteY29" fmla="*/ 227179 h 628344"/>
              <a:gd name="connsiteX30" fmla="*/ 0 w 1020644"/>
              <a:gd name="connsiteY30" fmla="*/ 246019 h 628344"/>
              <a:gd name="connsiteX31" fmla="*/ 18839 w 1020644"/>
              <a:gd name="connsiteY31" fmla="*/ 257100 h 628344"/>
              <a:gd name="connsiteX32" fmla="*/ 104170 w 1020644"/>
              <a:gd name="connsiteY32" fmla="*/ 309185 h 628344"/>
              <a:gd name="connsiteX33" fmla="*/ 152930 w 1020644"/>
              <a:gd name="connsiteY33" fmla="*/ 306969 h 628344"/>
              <a:gd name="connsiteX34" fmla="*/ 224963 w 1020644"/>
              <a:gd name="connsiteY34" fmla="*/ 391192 h 628344"/>
              <a:gd name="connsiteX35" fmla="*/ 226071 w 1020644"/>
              <a:gd name="connsiteY35" fmla="*/ 393408 h 628344"/>
              <a:gd name="connsiteX36" fmla="*/ 228287 w 1020644"/>
              <a:gd name="connsiteY36" fmla="*/ 394516 h 628344"/>
              <a:gd name="connsiteX37" fmla="*/ 228287 w 1020644"/>
              <a:gd name="connsiteY37" fmla="*/ 394516 h 628344"/>
              <a:gd name="connsiteX38" fmla="*/ 212773 w 1020644"/>
              <a:gd name="connsiteY38" fmla="*/ 412247 h 628344"/>
              <a:gd name="connsiteX39" fmla="*/ 217206 w 1020644"/>
              <a:gd name="connsiteY39" fmla="*/ 489821 h 628344"/>
              <a:gd name="connsiteX40" fmla="*/ 217206 w 1020644"/>
              <a:gd name="connsiteY40" fmla="*/ 489821 h 628344"/>
              <a:gd name="connsiteX41" fmla="*/ 217206 w 1020644"/>
              <a:gd name="connsiteY41" fmla="*/ 489821 h 628344"/>
              <a:gd name="connsiteX42" fmla="*/ 252668 w 1020644"/>
              <a:gd name="connsiteY42" fmla="*/ 503119 h 628344"/>
              <a:gd name="connsiteX43" fmla="*/ 259317 w 1020644"/>
              <a:gd name="connsiteY43" fmla="*/ 503119 h 628344"/>
              <a:gd name="connsiteX44" fmla="*/ 280373 w 1020644"/>
              <a:gd name="connsiteY44" fmla="*/ 495362 h 628344"/>
              <a:gd name="connsiteX45" fmla="*/ 298104 w 1020644"/>
              <a:gd name="connsiteY45" fmla="*/ 530824 h 628344"/>
              <a:gd name="connsiteX46" fmla="*/ 298104 w 1020644"/>
              <a:gd name="connsiteY46" fmla="*/ 530824 h 628344"/>
              <a:gd name="connsiteX47" fmla="*/ 298104 w 1020644"/>
              <a:gd name="connsiteY47" fmla="*/ 530824 h 628344"/>
              <a:gd name="connsiteX48" fmla="*/ 333566 w 1020644"/>
              <a:gd name="connsiteY48" fmla="*/ 544122 h 628344"/>
              <a:gd name="connsiteX49" fmla="*/ 337998 w 1020644"/>
              <a:gd name="connsiteY49" fmla="*/ 544122 h 628344"/>
              <a:gd name="connsiteX50" fmla="*/ 354621 w 1020644"/>
              <a:gd name="connsiteY50" fmla="*/ 540798 h 628344"/>
              <a:gd name="connsiteX51" fmla="*/ 371244 w 1020644"/>
              <a:gd name="connsiteY51" fmla="*/ 572935 h 628344"/>
              <a:gd name="connsiteX52" fmla="*/ 371244 w 1020644"/>
              <a:gd name="connsiteY52" fmla="*/ 572935 h 628344"/>
              <a:gd name="connsiteX53" fmla="*/ 371244 w 1020644"/>
              <a:gd name="connsiteY53" fmla="*/ 572935 h 628344"/>
              <a:gd name="connsiteX54" fmla="*/ 402274 w 1020644"/>
              <a:gd name="connsiteY54" fmla="*/ 585125 h 628344"/>
              <a:gd name="connsiteX55" fmla="*/ 407815 w 1020644"/>
              <a:gd name="connsiteY55" fmla="*/ 585125 h 628344"/>
              <a:gd name="connsiteX56" fmla="*/ 428870 w 1020644"/>
              <a:gd name="connsiteY56" fmla="*/ 578476 h 628344"/>
              <a:gd name="connsiteX57" fmla="*/ 442168 w 1020644"/>
              <a:gd name="connsiteY57" fmla="*/ 599532 h 628344"/>
              <a:gd name="connsiteX58" fmla="*/ 474306 w 1020644"/>
              <a:gd name="connsiteY58" fmla="*/ 610614 h 628344"/>
              <a:gd name="connsiteX59" fmla="*/ 476522 w 1020644"/>
              <a:gd name="connsiteY59" fmla="*/ 610614 h 628344"/>
              <a:gd name="connsiteX60" fmla="*/ 478739 w 1020644"/>
              <a:gd name="connsiteY60" fmla="*/ 610614 h 628344"/>
              <a:gd name="connsiteX61" fmla="*/ 497578 w 1020644"/>
              <a:gd name="connsiteY61" fmla="*/ 602856 h 628344"/>
              <a:gd name="connsiteX62" fmla="*/ 498686 w 1020644"/>
              <a:gd name="connsiteY62" fmla="*/ 603964 h 628344"/>
              <a:gd name="connsiteX63" fmla="*/ 514201 w 1020644"/>
              <a:gd name="connsiteY63" fmla="*/ 616155 h 628344"/>
              <a:gd name="connsiteX64" fmla="*/ 515309 w 1020644"/>
              <a:gd name="connsiteY64" fmla="*/ 617263 h 628344"/>
              <a:gd name="connsiteX65" fmla="*/ 516417 w 1020644"/>
              <a:gd name="connsiteY65" fmla="*/ 618371 h 628344"/>
              <a:gd name="connsiteX66" fmla="*/ 549663 w 1020644"/>
              <a:gd name="connsiteY66" fmla="*/ 628345 h 628344"/>
              <a:gd name="connsiteX67" fmla="*/ 556312 w 1020644"/>
              <a:gd name="connsiteY67" fmla="*/ 628345 h 628344"/>
              <a:gd name="connsiteX68" fmla="*/ 613938 w 1020644"/>
              <a:gd name="connsiteY68" fmla="*/ 579584 h 628344"/>
              <a:gd name="connsiteX69" fmla="*/ 664915 w 1020644"/>
              <a:gd name="connsiteY69" fmla="*/ 531932 h 628344"/>
              <a:gd name="connsiteX70" fmla="*/ 715892 w 1020644"/>
              <a:gd name="connsiteY70" fmla="*/ 483172 h 628344"/>
              <a:gd name="connsiteX71" fmla="*/ 720325 w 1020644"/>
              <a:gd name="connsiteY71" fmla="*/ 483172 h 628344"/>
              <a:gd name="connsiteX72" fmla="*/ 780167 w 1020644"/>
              <a:gd name="connsiteY72" fmla="*/ 413355 h 628344"/>
              <a:gd name="connsiteX73" fmla="*/ 780167 w 1020644"/>
              <a:gd name="connsiteY73" fmla="*/ 405598 h 628344"/>
              <a:gd name="connsiteX74" fmla="*/ 789032 w 1020644"/>
              <a:gd name="connsiteY74" fmla="*/ 394516 h 628344"/>
              <a:gd name="connsiteX75" fmla="*/ 865498 w 1020644"/>
              <a:gd name="connsiteY75" fmla="*/ 305861 h 628344"/>
              <a:gd name="connsiteX76" fmla="*/ 916475 w 1020644"/>
              <a:gd name="connsiteY76" fmla="*/ 308077 h 628344"/>
              <a:gd name="connsiteX77" fmla="*/ 1001805 w 1020644"/>
              <a:gd name="connsiteY77" fmla="*/ 255992 h 628344"/>
              <a:gd name="connsiteX78" fmla="*/ 1020645 w 1020644"/>
              <a:gd name="connsiteY78" fmla="*/ 244910 h 628344"/>
              <a:gd name="connsiteX79" fmla="*/ 1010671 w 1020644"/>
              <a:gd name="connsiteY79" fmla="*/ 227179 h 628344"/>
              <a:gd name="connsiteX80" fmla="*/ 115252 w 1020644"/>
              <a:gd name="connsiteY80" fmla="*/ 290346 h 628344"/>
              <a:gd name="connsiteX81" fmla="*/ 29921 w 1020644"/>
              <a:gd name="connsiteY81" fmla="*/ 238261 h 628344"/>
              <a:gd name="connsiteX82" fmla="*/ 156255 w 1020644"/>
              <a:gd name="connsiteY82" fmla="*/ 29921 h 628344"/>
              <a:gd name="connsiteX83" fmla="*/ 240478 w 1020644"/>
              <a:gd name="connsiteY83" fmla="*/ 82006 h 628344"/>
              <a:gd name="connsiteX84" fmla="*/ 250451 w 1020644"/>
              <a:gd name="connsiteY84" fmla="*/ 106386 h 628344"/>
              <a:gd name="connsiteX85" fmla="*/ 243802 w 1020644"/>
              <a:gd name="connsiteY85" fmla="*/ 117468 h 628344"/>
              <a:gd name="connsiteX86" fmla="*/ 147389 w 1020644"/>
              <a:gd name="connsiteY86" fmla="*/ 277048 h 628344"/>
              <a:gd name="connsiteX87" fmla="*/ 140740 w 1020644"/>
              <a:gd name="connsiteY87" fmla="*/ 287022 h 628344"/>
              <a:gd name="connsiteX88" fmla="*/ 126334 w 1020644"/>
              <a:gd name="connsiteY88" fmla="*/ 292563 h 628344"/>
              <a:gd name="connsiteX89" fmla="*/ 115252 w 1020644"/>
              <a:gd name="connsiteY89" fmla="*/ 290346 h 628344"/>
              <a:gd name="connsiteX90" fmla="*/ 257100 w 1020644"/>
              <a:gd name="connsiteY90" fmla="*/ 480955 h 628344"/>
              <a:gd name="connsiteX91" fmla="*/ 253776 w 1020644"/>
              <a:gd name="connsiteY91" fmla="*/ 480955 h 628344"/>
              <a:gd name="connsiteX92" fmla="*/ 221638 w 1020644"/>
              <a:gd name="connsiteY92" fmla="*/ 447709 h 628344"/>
              <a:gd name="connsiteX93" fmla="*/ 229396 w 1020644"/>
              <a:gd name="connsiteY93" fmla="*/ 426654 h 628344"/>
              <a:gd name="connsiteX94" fmla="*/ 288130 w 1020644"/>
              <a:gd name="connsiteY94" fmla="*/ 360162 h 628344"/>
              <a:gd name="connsiteX95" fmla="*/ 313618 w 1020644"/>
              <a:gd name="connsiteY95" fmla="*/ 349080 h 628344"/>
              <a:gd name="connsiteX96" fmla="*/ 334674 w 1020644"/>
              <a:gd name="connsiteY96" fmla="*/ 356838 h 628344"/>
              <a:gd name="connsiteX97" fmla="*/ 337998 w 1020644"/>
              <a:gd name="connsiteY97" fmla="*/ 403382 h 628344"/>
              <a:gd name="connsiteX98" fmla="*/ 279264 w 1020644"/>
              <a:gd name="connsiteY98" fmla="*/ 469873 h 628344"/>
              <a:gd name="connsiteX99" fmla="*/ 257100 w 1020644"/>
              <a:gd name="connsiteY99" fmla="*/ 480955 h 628344"/>
              <a:gd name="connsiteX100" fmla="*/ 339107 w 1020644"/>
              <a:gd name="connsiteY100" fmla="*/ 523066 h 628344"/>
              <a:gd name="connsiteX101" fmla="*/ 335782 w 1020644"/>
              <a:gd name="connsiteY101" fmla="*/ 523066 h 628344"/>
              <a:gd name="connsiteX102" fmla="*/ 303645 w 1020644"/>
              <a:gd name="connsiteY102" fmla="*/ 489821 h 628344"/>
              <a:gd name="connsiteX103" fmla="*/ 311402 w 1020644"/>
              <a:gd name="connsiteY103" fmla="*/ 468765 h 628344"/>
              <a:gd name="connsiteX104" fmla="*/ 362379 w 1020644"/>
              <a:gd name="connsiteY104" fmla="*/ 410031 h 628344"/>
              <a:gd name="connsiteX105" fmla="*/ 387867 w 1020644"/>
              <a:gd name="connsiteY105" fmla="*/ 398949 h 628344"/>
              <a:gd name="connsiteX106" fmla="*/ 408923 w 1020644"/>
              <a:gd name="connsiteY106" fmla="*/ 406706 h 628344"/>
              <a:gd name="connsiteX107" fmla="*/ 412247 w 1020644"/>
              <a:gd name="connsiteY107" fmla="*/ 453250 h 628344"/>
              <a:gd name="connsiteX108" fmla="*/ 361270 w 1020644"/>
              <a:gd name="connsiteY108" fmla="*/ 511985 h 628344"/>
              <a:gd name="connsiteX109" fmla="*/ 339107 w 1020644"/>
              <a:gd name="connsiteY109" fmla="*/ 523066 h 628344"/>
              <a:gd name="connsiteX110" fmla="*/ 339107 w 1020644"/>
              <a:gd name="connsiteY110" fmla="*/ 523066 h 628344"/>
              <a:gd name="connsiteX111" fmla="*/ 408923 w 1020644"/>
              <a:gd name="connsiteY111" fmla="*/ 564070 h 628344"/>
              <a:gd name="connsiteX112" fmla="*/ 405598 w 1020644"/>
              <a:gd name="connsiteY112" fmla="*/ 564070 h 628344"/>
              <a:gd name="connsiteX113" fmla="*/ 387867 w 1020644"/>
              <a:gd name="connsiteY113" fmla="*/ 557420 h 628344"/>
              <a:gd name="connsiteX114" fmla="*/ 385651 w 1020644"/>
              <a:gd name="connsiteY114" fmla="*/ 518634 h 628344"/>
              <a:gd name="connsiteX115" fmla="*/ 436628 w 1020644"/>
              <a:gd name="connsiteY115" fmla="*/ 459900 h 628344"/>
              <a:gd name="connsiteX116" fmla="*/ 457683 w 1020644"/>
              <a:gd name="connsiteY116" fmla="*/ 451034 h 628344"/>
              <a:gd name="connsiteX117" fmla="*/ 475414 w 1020644"/>
              <a:gd name="connsiteY117" fmla="*/ 457683 h 628344"/>
              <a:gd name="connsiteX118" fmla="*/ 477631 w 1020644"/>
              <a:gd name="connsiteY118" fmla="*/ 496470 h 628344"/>
              <a:gd name="connsiteX119" fmla="*/ 426654 w 1020644"/>
              <a:gd name="connsiteY119" fmla="*/ 555204 h 628344"/>
              <a:gd name="connsiteX120" fmla="*/ 408923 w 1020644"/>
              <a:gd name="connsiteY120" fmla="*/ 564070 h 628344"/>
              <a:gd name="connsiteX121" fmla="*/ 408923 w 1020644"/>
              <a:gd name="connsiteY121" fmla="*/ 564070 h 628344"/>
              <a:gd name="connsiteX122" fmla="*/ 476522 w 1020644"/>
              <a:gd name="connsiteY122" fmla="*/ 590666 h 628344"/>
              <a:gd name="connsiteX123" fmla="*/ 459900 w 1020644"/>
              <a:gd name="connsiteY123" fmla="*/ 585125 h 628344"/>
              <a:gd name="connsiteX124" fmla="*/ 457683 w 1020644"/>
              <a:gd name="connsiteY124" fmla="*/ 554096 h 628344"/>
              <a:gd name="connsiteX125" fmla="*/ 500903 w 1020644"/>
              <a:gd name="connsiteY125" fmla="*/ 504227 h 628344"/>
              <a:gd name="connsiteX126" fmla="*/ 517526 w 1020644"/>
              <a:gd name="connsiteY126" fmla="*/ 496470 h 628344"/>
              <a:gd name="connsiteX127" fmla="*/ 531932 w 1020644"/>
              <a:gd name="connsiteY127" fmla="*/ 502011 h 628344"/>
              <a:gd name="connsiteX128" fmla="*/ 534148 w 1020644"/>
              <a:gd name="connsiteY128" fmla="*/ 533040 h 628344"/>
              <a:gd name="connsiteX129" fmla="*/ 490929 w 1020644"/>
              <a:gd name="connsiteY129" fmla="*/ 582909 h 628344"/>
              <a:gd name="connsiteX130" fmla="*/ 476522 w 1020644"/>
              <a:gd name="connsiteY130" fmla="*/ 590666 h 628344"/>
              <a:gd name="connsiteX131" fmla="*/ 476522 w 1020644"/>
              <a:gd name="connsiteY131" fmla="*/ 590666 h 628344"/>
              <a:gd name="connsiteX132" fmla="*/ 720325 w 1020644"/>
              <a:gd name="connsiteY132" fmla="*/ 461008 h 628344"/>
              <a:gd name="connsiteX133" fmla="*/ 715892 w 1020644"/>
              <a:gd name="connsiteY133" fmla="*/ 461008 h 628344"/>
              <a:gd name="connsiteX134" fmla="*/ 697053 w 1020644"/>
              <a:gd name="connsiteY134" fmla="*/ 456575 h 628344"/>
              <a:gd name="connsiteX135" fmla="*/ 698161 w 1020644"/>
              <a:gd name="connsiteY135" fmla="*/ 463224 h 628344"/>
              <a:gd name="connsiteX136" fmla="*/ 658266 w 1020644"/>
              <a:gd name="connsiteY136" fmla="*/ 510876 h 628344"/>
              <a:gd name="connsiteX137" fmla="*/ 658266 w 1020644"/>
              <a:gd name="connsiteY137" fmla="*/ 510876 h 628344"/>
              <a:gd name="connsiteX138" fmla="*/ 647184 w 1020644"/>
              <a:gd name="connsiteY138" fmla="*/ 509768 h 628344"/>
              <a:gd name="connsiteX139" fmla="*/ 647184 w 1020644"/>
              <a:gd name="connsiteY139" fmla="*/ 510876 h 628344"/>
              <a:gd name="connsiteX140" fmla="*/ 607289 w 1020644"/>
              <a:gd name="connsiteY140" fmla="*/ 558529 h 628344"/>
              <a:gd name="connsiteX141" fmla="*/ 607289 w 1020644"/>
              <a:gd name="connsiteY141" fmla="*/ 558529 h 628344"/>
              <a:gd name="connsiteX142" fmla="*/ 596207 w 1020644"/>
              <a:gd name="connsiteY142" fmla="*/ 557420 h 628344"/>
              <a:gd name="connsiteX143" fmla="*/ 596207 w 1020644"/>
              <a:gd name="connsiteY143" fmla="*/ 558529 h 628344"/>
              <a:gd name="connsiteX144" fmla="*/ 556312 w 1020644"/>
              <a:gd name="connsiteY144" fmla="*/ 606181 h 628344"/>
              <a:gd name="connsiteX145" fmla="*/ 556312 w 1020644"/>
              <a:gd name="connsiteY145" fmla="*/ 606181 h 628344"/>
              <a:gd name="connsiteX146" fmla="*/ 552988 w 1020644"/>
              <a:gd name="connsiteY146" fmla="*/ 606181 h 628344"/>
              <a:gd name="connsiteX147" fmla="*/ 529716 w 1020644"/>
              <a:gd name="connsiteY147" fmla="*/ 599532 h 628344"/>
              <a:gd name="connsiteX148" fmla="*/ 515309 w 1020644"/>
              <a:gd name="connsiteY148" fmla="*/ 588450 h 628344"/>
              <a:gd name="connsiteX149" fmla="*/ 550771 w 1020644"/>
              <a:gd name="connsiteY149" fmla="*/ 547447 h 628344"/>
              <a:gd name="connsiteX150" fmla="*/ 546339 w 1020644"/>
              <a:gd name="connsiteY150" fmla="*/ 485388 h 628344"/>
              <a:gd name="connsiteX151" fmla="*/ 517526 w 1020644"/>
              <a:gd name="connsiteY151" fmla="*/ 474306 h 628344"/>
              <a:gd name="connsiteX152" fmla="*/ 506444 w 1020644"/>
              <a:gd name="connsiteY152" fmla="*/ 475414 h 628344"/>
              <a:gd name="connsiteX153" fmla="*/ 489821 w 1020644"/>
              <a:gd name="connsiteY153" fmla="*/ 441060 h 628344"/>
              <a:gd name="connsiteX154" fmla="*/ 456575 w 1020644"/>
              <a:gd name="connsiteY154" fmla="*/ 428870 h 628344"/>
              <a:gd name="connsiteX155" fmla="*/ 456575 w 1020644"/>
              <a:gd name="connsiteY155" fmla="*/ 428870 h 628344"/>
              <a:gd name="connsiteX156" fmla="*/ 441060 w 1020644"/>
              <a:gd name="connsiteY156" fmla="*/ 431087 h 628344"/>
              <a:gd name="connsiteX157" fmla="*/ 422221 w 1020644"/>
              <a:gd name="connsiteY157" fmla="*/ 390083 h 628344"/>
              <a:gd name="connsiteX158" fmla="*/ 386759 w 1020644"/>
              <a:gd name="connsiteY158" fmla="*/ 376785 h 628344"/>
              <a:gd name="connsiteX159" fmla="*/ 386759 w 1020644"/>
              <a:gd name="connsiteY159" fmla="*/ 376785 h 628344"/>
              <a:gd name="connsiteX160" fmla="*/ 366811 w 1020644"/>
              <a:gd name="connsiteY160" fmla="*/ 380110 h 628344"/>
              <a:gd name="connsiteX161" fmla="*/ 347972 w 1020644"/>
              <a:gd name="connsiteY161" fmla="*/ 340215 h 628344"/>
              <a:gd name="connsiteX162" fmla="*/ 312510 w 1020644"/>
              <a:gd name="connsiteY162" fmla="*/ 326917 h 628344"/>
              <a:gd name="connsiteX163" fmla="*/ 312510 w 1020644"/>
              <a:gd name="connsiteY163" fmla="*/ 326917 h 628344"/>
              <a:gd name="connsiteX164" fmla="*/ 270399 w 1020644"/>
              <a:gd name="connsiteY164" fmla="*/ 345756 h 628344"/>
              <a:gd name="connsiteX165" fmla="*/ 241586 w 1020644"/>
              <a:gd name="connsiteY165" fmla="*/ 379002 h 628344"/>
              <a:gd name="connsiteX166" fmla="*/ 240478 w 1020644"/>
              <a:gd name="connsiteY166" fmla="*/ 377893 h 628344"/>
              <a:gd name="connsiteX167" fmla="*/ 165121 w 1020644"/>
              <a:gd name="connsiteY167" fmla="*/ 290346 h 628344"/>
              <a:gd name="connsiteX168" fmla="*/ 261533 w 1020644"/>
              <a:gd name="connsiteY168" fmla="*/ 130767 h 628344"/>
              <a:gd name="connsiteX169" fmla="*/ 341323 w 1020644"/>
              <a:gd name="connsiteY169" fmla="*/ 147389 h 628344"/>
              <a:gd name="connsiteX170" fmla="*/ 405598 w 1020644"/>
              <a:gd name="connsiteY170" fmla="*/ 142957 h 628344"/>
              <a:gd name="connsiteX171" fmla="*/ 412247 w 1020644"/>
              <a:gd name="connsiteY171" fmla="*/ 142957 h 628344"/>
              <a:gd name="connsiteX172" fmla="*/ 441060 w 1020644"/>
              <a:gd name="connsiteY172" fmla="*/ 147389 h 628344"/>
              <a:gd name="connsiteX173" fmla="*/ 380110 w 1020644"/>
              <a:gd name="connsiteY173" fmla="*/ 219422 h 628344"/>
              <a:gd name="connsiteX174" fmla="*/ 363487 w 1020644"/>
              <a:gd name="connsiteY174" fmla="*/ 268182 h 628344"/>
              <a:gd name="connsiteX175" fmla="*/ 386759 w 1020644"/>
              <a:gd name="connsiteY175" fmla="*/ 313618 h 628344"/>
              <a:gd name="connsiteX176" fmla="*/ 386759 w 1020644"/>
              <a:gd name="connsiteY176" fmla="*/ 313618 h 628344"/>
              <a:gd name="connsiteX177" fmla="*/ 386759 w 1020644"/>
              <a:gd name="connsiteY177" fmla="*/ 313618 h 628344"/>
              <a:gd name="connsiteX178" fmla="*/ 429978 w 1020644"/>
              <a:gd name="connsiteY178" fmla="*/ 329133 h 628344"/>
              <a:gd name="connsiteX179" fmla="*/ 435519 w 1020644"/>
              <a:gd name="connsiteY179" fmla="*/ 329133 h 628344"/>
              <a:gd name="connsiteX180" fmla="*/ 480955 w 1020644"/>
              <a:gd name="connsiteY180" fmla="*/ 305861 h 628344"/>
              <a:gd name="connsiteX181" fmla="*/ 556312 w 1020644"/>
              <a:gd name="connsiteY181" fmla="*/ 219422 h 628344"/>
              <a:gd name="connsiteX182" fmla="*/ 556312 w 1020644"/>
              <a:gd name="connsiteY182" fmla="*/ 219422 h 628344"/>
              <a:gd name="connsiteX183" fmla="*/ 568502 w 1020644"/>
              <a:gd name="connsiteY183" fmla="*/ 230504 h 628344"/>
              <a:gd name="connsiteX184" fmla="*/ 746921 w 1020644"/>
              <a:gd name="connsiteY184" fmla="*/ 383434 h 628344"/>
              <a:gd name="connsiteX185" fmla="*/ 759111 w 1020644"/>
              <a:gd name="connsiteY185" fmla="*/ 411139 h 628344"/>
              <a:gd name="connsiteX186" fmla="*/ 759111 w 1020644"/>
              <a:gd name="connsiteY186" fmla="*/ 415572 h 628344"/>
              <a:gd name="connsiteX187" fmla="*/ 720325 w 1020644"/>
              <a:gd name="connsiteY187" fmla="*/ 461008 h 628344"/>
              <a:gd name="connsiteX188" fmla="*/ 720325 w 1020644"/>
              <a:gd name="connsiteY188" fmla="*/ 461008 h 628344"/>
              <a:gd name="connsiteX189" fmla="*/ 774626 w 1020644"/>
              <a:gd name="connsiteY189" fmla="*/ 380110 h 628344"/>
              <a:gd name="connsiteX190" fmla="*/ 762436 w 1020644"/>
              <a:gd name="connsiteY190" fmla="*/ 365703 h 628344"/>
              <a:gd name="connsiteX191" fmla="*/ 555204 w 1020644"/>
              <a:gd name="connsiteY191" fmla="*/ 187284 h 628344"/>
              <a:gd name="connsiteX192" fmla="*/ 464332 w 1020644"/>
              <a:gd name="connsiteY192" fmla="*/ 291454 h 628344"/>
              <a:gd name="connsiteX193" fmla="*/ 434411 w 1020644"/>
              <a:gd name="connsiteY193" fmla="*/ 306969 h 628344"/>
              <a:gd name="connsiteX194" fmla="*/ 431087 w 1020644"/>
              <a:gd name="connsiteY194" fmla="*/ 306969 h 628344"/>
              <a:gd name="connsiteX195" fmla="*/ 401165 w 1020644"/>
              <a:gd name="connsiteY195" fmla="*/ 295887 h 628344"/>
              <a:gd name="connsiteX196" fmla="*/ 395624 w 1020644"/>
              <a:gd name="connsiteY196" fmla="*/ 234937 h 628344"/>
              <a:gd name="connsiteX197" fmla="*/ 396733 w 1020644"/>
              <a:gd name="connsiteY197" fmla="*/ 233828 h 628344"/>
              <a:gd name="connsiteX198" fmla="*/ 484280 w 1020644"/>
              <a:gd name="connsiteY198" fmla="*/ 134091 h 628344"/>
              <a:gd name="connsiteX199" fmla="*/ 517526 w 1020644"/>
              <a:gd name="connsiteY199" fmla="*/ 119685 h 628344"/>
              <a:gd name="connsiteX200" fmla="*/ 521958 w 1020644"/>
              <a:gd name="connsiteY200" fmla="*/ 119685 h 628344"/>
              <a:gd name="connsiteX201" fmla="*/ 527499 w 1020644"/>
              <a:gd name="connsiteY201" fmla="*/ 120793 h 628344"/>
              <a:gd name="connsiteX202" fmla="*/ 679322 w 1020644"/>
              <a:gd name="connsiteY202" fmla="*/ 148498 h 628344"/>
              <a:gd name="connsiteX203" fmla="*/ 760220 w 1020644"/>
              <a:gd name="connsiteY203" fmla="*/ 134091 h 628344"/>
              <a:gd name="connsiteX204" fmla="*/ 824495 w 1020644"/>
              <a:gd name="connsiteY204" fmla="*/ 238261 h 628344"/>
              <a:gd name="connsiteX205" fmla="*/ 854416 w 1020644"/>
              <a:gd name="connsiteY205" fmla="*/ 288130 h 628344"/>
              <a:gd name="connsiteX206" fmla="*/ 774626 w 1020644"/>
              <a:gd name="connsiteY206" fmla="*/ 380110 h 628344"/>
              <a:gd name="connsiteX207" fmla="*/ 906501 w 1020644"/>
              <a:gd name="connsiteY207" fmla="*/ 290346 h 628344"/>
              <a:gd name="connsiteX208" fmla="*/ 895419 w 1020644"/>
              <a:gd name="connsiteY208" fmla="*/ 293671 h 628344"/>
              <a:gd name="connsiteX209" fmla="*/ 879904 w 1020644"/>
              <a:gd name="connsiteY209" fmla="*/ 287022 h 628344"/>
              <a:gd name="connsiteX210" fmla="*/ 873255 w 1020644"/>
              <a:gd name="connsiteY210" fmla="*/ 275940 h 628344"/>
              <a:gd name="connsiteX211" fmla="*/ 843334 w 1020644"/>
              <a:gd name="connsiteY211" fmla="*/ 227179 h 628344"/>
              <a:gd name="connsiteX212" fmla="*/ 773518 w 1020644"/>
              <a:gd name="connsiteY212" fmla="*/ 111927 h 628344"/>
              <a:gd name="connsiteX213" fmla="*/ 779059 w 1020644"/>
              <a:gd name="connsiteY213" fmla="*/ 83114 h 628344"/>
              <a:gd name="connsiteX214" fmla="*/ 781275 w 1020644"/>
              <a:gd name="connsiteY214" fmla="*/ 82006 h 628344"/>
              <a:gd name="connsiteX215" fmla="*/ 866606 w 1020644"/>
              <a:gd name="connsiteY215" fmla="*/ 29921 h 628344"/>
              <a:gd name="connsiteX216" fmla="*/ 991832 w 1020644"/>
              <a:gd name="connsiteY216" fmla="*/ 238261 h 628344"/>
              <a:gd name="connsiteX217" fmla="*/ 906501 w 1020644"/>
              <a:gd name="connsiteY217" fmla="*/ 290346 h 62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020644" h="628344">
                <a:moveTo>
                  <a:pt x="1010671" y="227179"/>
                </a:moveTo>
                <a:lnTo>
                  <a:pt x="885445" y="18839"/>
                </a:lnTo>
                <a:lnTo>
                  <a:pt x="874363" y="0"/>
                </a:lnTo>
                <a:lnTo>
                  <a:pt x="855524" y="12190"/>
                </a:lnTo>
                <a:lnTo>
                  <a:pt x="771301" y="64275"/>
                </a:lnTo>
                <a:cubicBezTo>
                  <a:pt x="761328" y="69816"/>
                  <a:pt x="753570" y="79790"/>
                  <a:pt x="750246" y="90872"/>
                </a:cubicBezTo>
                <a:cubicBezTo>
                  <a:pt x="748029" y="98629"/>
                  <a:pt x="748029" y="107495"/>
                  <a:pt x="751354" y="115252"/>
                </a:cubicBezTo>
                <a:cubicBezTo>
                  <a:pt x="728082" y="123009"/>
                  <a:pt x="704810" y="127442"/>
                  <a:pt x="680430" y="127442"/>
                </a:cubicBezTo>
                <a:cubicBezTo>
                  <a:pt x="647184" y="126334"/>
                  <a:pt x="613938" y="120793"/>
                  <a:pt x="581801" y="110819"/>
                </a:cubicBezTo>
                <a:cubicBezTo>
                  <a:pt x="566286" y="106386"/>
                  <a:pt x="549663" y="103062"/>
                  <a:pt x="533040" y="99737"/>
                </a:cubicBezTo>
                <a:lnTo>
                  <a:pt x="530824" y="99737"/>
                </a:lnTo>
                <a:lnTo>
                  <a:pt x="530824" y="99737"/>
                </a:lnTo>
                <a:cubicBezTo>
                  <a:pt x="529716" y="99737"/>
                  <a:pt x="528607" y="99737"/>
                  <a:pt x="528607" y="99737"/>
                </a:cubicBezTo>
                <a:lnTo>
                  <a:pt x="526391" y="99737"/>
                </a:lnTo>
                <a:lnTo>
                  <a:pt x="524175" y="99737"/>
                </a:lnTo>
                <a:cubicBezTo>
                  <a:pt x="521958" y="99737"/>
                  <a:pt x="520850" y="99737"/>
                  <a:pt x="518634" y="99737"/>
                </a:cubicBezTo>
                <a:lnTo>
                  <a:pt x="518634" y="99737"/>
                </a:lnTo>
                <a:cubicBezTo>
                  <a:pt x="499794" y="99737"/>
                  <a:pt x="480955" y="107495"/>
                  <a:pt x="468765" y="121901"/>
                </a:cubicBezTo>
                <a:lnTo>
                  <a:pt x="459900" y="131875"/>
                </a:lnTo>
                <a:cubicBezTo>
                  <a:pt x="445493" y="126334"/>
                  <a:pt x="429978" y="123009"/>
                  <a:pt x="414464" y="123009"/>
                </a:cubicBezTo>
                <a:cubicBezTo>
                  <a:pt x="411139" y="123009"/>
                  <a:pt x="408923" y="123009"/>
                  <a:pt x="405598" y="123009"/>
                </a:cubicBezTo>
                <a:cubicBezTo>
                  <a:pt x="398949" y="123009"/>
                  <a:pt x="393408" y="124117"/>
                  <a:pt x="386759" y="124117"/>
                </a:cubicBezTo>
                <a:cubicBezTo>
                  <a:pt x="372352" y="125226"/>
                  <a:pt x="357946" y="126334"/>
                  <a:pt x="343539" y="126334"/>
                </a:cubicBezTo>
                <a:cubicBezTo>
                  <a:pt x="319159" y="127442"/>
                  <a:pt x="294779" y="121901"/>
                  <a:pt x="272615" y="111927"/>
                </a:cubicBezTo>
                <a:cubicBezTo>
                  <a:pt x="273723" y="105278"/>
                  <a:pt x="273723" y="98629"/>
                  <a:pt x="272615" y="90872"/>
                </a:cubicBezTo>
                <a:cubicBezTo>
                  <a:pt x="269291" y="79790"/>
                  <a:pt x="261533" y="69816"/>
                  <a:pt x="251560" y="64275"/>
                </a:cubicBezTo>
                <a:lnTo>
                  <a:pt x="168445" y="12190"/>
                </a:lnTo>
                <a:lnTo>
                  <a:pt x="149606" y="0"/>
                </a:lnTo>
                <a:lnTo>
                  <a:pt x="138524" y="18839"/>
                </a:lnTo>
                <a:lnTo>
                  <a:pt x="11082" y="227179"/>
                </a:lnTo>
                <a:lnTo>
                  <a:pt x="0" y="246019"/>
                </a:lnTo>
                <a:lnTo>
                  <a:pt x="18839" y="257100"/>
                </a:lnTo>
                <a:lnTo>
                  <a:pt x="104170" y="309185"/>
                </a:lnTo>
                <a:cubicBezTo>
                  <a:pt x="119685" y="319159"/>
                  <a:pt x="138524" y="318051"/>
                  <a:pt x="152930" y="306969"/>
                </a:cubicBezTo>
                <a:lnTo>
                  <a:pt x="224963" y="391192"/>
                </a:lnTo>
                <a:lnTo>
                  <a:pt x="226071" y="393408"/>
                </a:lnTo>
                <a:lnTo>
                  <a:pt x="228287" y="394516"/>
                </a:lnTo>
                <a:lnTo>
                  <a:pt x="228287" y="394516"/>
                </a:lnTo>
                <a:lnTo>
                  <a:pt x="212773" y="412247"/>
                </a:lnTo>
                <a:cubicBezTo>
                  <a:pt x="192825" y="435519"/>
                  <a:pt x="195042" y="469873"/>
                  <a:pt x="217206" y="489821"/>
                </a:cubicBezTo>
                <a:lnTo>
                  <a:pt x="217206" y="489821"/>
                </a:lnTo>
                <a:lnTo>
                  <a:pt x="217206" y="489821"/>
                </a:lnTo>
                <a:cubicBezTo>
                  <a:pt x="227179" y="498686"/>
                  <a:pt x="239369" y="503119"/>
                  <a:pt x="252668" y="503119"/>
                </a:cubicBezTo>
                <a:cubicBezTo>
                  <a:pt x="254884" y="503119"/>
                  <a:pt x="257100" y="503119"/>
                  <a:pt x="259317" y="503119"/>
                </a:cubicBezTo>
                <a:cubicBezTo>
                  <a:pt x="267074" y="502011"/>
                  <a:pt x="273723" y="499794"/>
                  <a:pt x="280373" y="495362"/>
                </a:cubicBezTo>
                <a:cubicBezTo>
                  <a:pt x="281481" y="508660"/>
                  <a:pt x="288130" y="521958"/>
                  <a:pt x="298104" y="530824"/>
                </a:cubicBezTo>
                <a:lnTo>
                  <a:pt x="298104" y="530824"/>
                </a:lnTo>
                <a:lnTo>
                  <a:pt x="298104" y="530824"/>
                </a:lnTo>
                <a:cubicBezTo>
                  <a:pt x="308077" y="539689"/>
                  <a:pt x="320267" y="544122"/>
                  <a:pt x="333566" y="544122"/>
                </a:cubicBezTo>
                <a:cubicBezTo>
                  <a:pt x="334674" y="544122"/>
                  <a:pt x="336890" y="544122"/>
                  <a:pt x="337998" y="544122"/>
                </a:cubicBezTo>
                <a:cubicBezTo>
                  <a:pt x="343539" y="544122"/>
                  <a:pt x="349080" y="543014"/>
                  <a:pt x="354621" y="540798"/>
                </a:cubicBezTo>
                <a:cubicBezTo>
                  <a:pt x="355730" y="552988"/>
                  <a:pt x="361270" y="565178"/>
                  <a:pt x="371244" y="572935"/>
                </a:cubicBezTo>
                <a:lnTo>
                  <a:pt x="371244" y="572935"/>
                </a:lnTo>
                <a:lnTo>
                  <a:pt x="371244" y="572935"/>
                </a:lnTo>
                <a:cubicBezTo>
                  <a:pt x="380110" y="580692"/>
                  <a:pt x="391192" y="585125"/>
                  <a:pt x="402274" y="585125"/>
                </a:cubicBezTo>
                <a:cubicBezTo>
                  <a:pt x="404490" y="585125"/>
                  <a:pt x="405598" y="585125"/>
                  <a:pt x="407815" y="585125"/>
                </a:cubicBezTo>
                <a:cubicBezTo>
                  <a:pt x="415572" y="585125"/>
                  <a:pt x="422221" y="581801"/>
                  <a:pt x="428870" y="578476"/>
                </a:cubicBezTo>
                <a:cubicBezTo>
                  <a:pt x="431087" y="586233"/>
                  <a:pt x="435519" y="593991"/>
                  <a:pt x="442168" y="599532"/>
                </a:cubicBezTo>
                <a:cubicBezTo>
                  <a:pt x="451034" y="607289"/>
                  <a:pt x="462116" y="611722"/>
                  <a:pt x="474306" y="610614"/>
                </a:cubicBezTo>
                <a:lnTo>
                  <a:pt x="476522" y="610614"/>
                </a:lnTo>
                <a:lnTo>
                  <a:pt x="478739" y="610614"/>
                </a:lnTo>
                <a:cubicBezTo>
                  <a:pt x="485388" y="609505"/>
                  <a:pt x="492037" y="606181"/>
                  <a:pt x="497578" y="602856"/>
                </a:cubicBezTo>
                <a:lnTo>
                  <a:pt x="498686" y="603964"/>
                </a:lnTo>
                <a:lnTo>
                  <a:pt x="514201" y="616155"/>
                </a:lnTo>
                <a:lnTo>
                  <a:pt x="515309" y="617263"/>
                </a:lnTo>
                <a:lnTo>
                  <a:pt x="516417" y="618371"/>
                </a:lnTo>
                <a:cubicBezTo>
                  <a:pt x="526391" y="625020"/>
                  <a:pt x="538581" y="628345"/>
                  <a:pt x="549663" y="628345"/>
                </a:cubicBezTo>
                <a:cubicBezTo>
                  <a:pt x="551879" y="628345"/>
                  <a:pt x="554096" y="628345"/>
                  <a:pt x="556312" y="628345"/>
                </a:cubicBezTo>
                <a:cubicBezTo>
                  <a:pt x="584017" y="626128"/>
                  <a:pt x="606181" y="606181"/>
                  <a:pt x="613938" y="579584"/>
                </a:cubicBezTo>
                <a:cubicBezTo>
                  <a:pt x="638318" y="575151"/>
                  <a:pt x="658266" y="556312"/>
                  <a:pt x="664915" y="531932"/>
                </a:cubicBezTo>
                <a:cubicBezTo>
                  <a:pt x="690403" y="526391"/>
                  <a:pt x="710351" y="507552"/>
                  <a:pt x="715892" y="483172"/>
                </a:cubicBezTo>
                <a:cubicBezTo>
                  <a:pt x="717000" y="483172"/>
                  <a:pt x="719216" y="483172"/>
                  <a:pt x="720325" y="483172"/>
                </a:cubicBezTo>
                <a:cubicBezTo>
                  <a:pt x="755787" y="479847"/>
                  <a:pt x="782383" y="448818"/>
                  <a:pt x="780167" y="413355"/>
                </a:cubicBezTo>
                <a:cubicBezTo>
                  <a:pt x="780167" y="411139"/>
                  <a:pt x="780167" y="407815"/>
                  <a:pt x="780167" y="405598"/>
                </a:cubicBezTo>
                <a:lnTo>
                  <a:pt x="789032" y="394516"/>
                </a:lnTo>
                <a:lnTo>
                  <a:pt x="865498" y="305861"/>
                </a:lnTo>
                <a:cubicBezTo>
                  <a:pt x="879904" y="318051"/>
                  <a:pt x="899852" y="318051"/>
                  <a:pt x="916475" y="308077"/>
                </a:cubicBezTo>
                <a:lnTo>
                  <a:pt x="1001805" y="255992"/>
                </a:lnTo>
                <a:lnTo>
                  <a:pt x="1020645" y="244910"/>
                </a:lnTo>
                <a:lnTo>
                  <a:pt x="1010671" y="227179"/>
                </a:lnTo>
                <a:close/>
                <a:moveTo>
                  <a:pt x="115252" y="290346"/>
                </a:moveTo>
                <a:lnTo>
                  <a:pt x="29921" y="238261"/>
                </a:lnTo>
                <a:lnTo>
                  <a:pt x="156255" y="29921"/>
                </a:lnTo>
                <a:lnTo>
                  <a:pt x="240478" y="82006"/>
                </a:lnTo>
                <a:cubicBezTo>
                  <a:pt x="249343" y="86439"/>
                  <a:pt x="253776" y="97521"/>
                  <a:pt x="250451" y="106386"/>
                </a:cubicBezTo>
                <a:lnTo>
                  <a:pt x="243802" y="117468"/>
                </a:lnTo>
                <a:lnTo>
                  <a:pt x="147389" y="277048"/>
                </a:lnTo>
                <a:lnTo>
                  <a:pt x="140740" y="287022"/>
                </a:lnTo>
                <a:cubicBezTo>
                  <a:pt x="137416" y="290346"/>
                  <a:pt x="131875" y="292563"/>
                  <a:pt x="126334" y="292563"/>
                </a:cubicBezTo>
                <a:cubicBezTo>
                  <a:pt x="123009" y="293671"/>
                  <a:pt x="118577" y="292563"/>
                  <a:pt x="115252" y="290346"/>
                </a:cubicBezTo>
                <a:close/>
                <a:moveTo>
                  <a:pt x="257100" y="480955"/>
                </a:moveTo>
                <a:cubicBezTo>
                  <a:pt x="255992" y="480955"/>
                  <a:pt x="254884" y="480955"/>
                  <a:pt x="253776" y="480955"/>
                </a:cubicBezTo>
                <a:cubicBezTo>
                  <a:pt x="236045" y="480955"/>
                  <a:pt x="221638" y="465441"/>
                  <a:pt x="221638" y="447709"/>
                </a:cubicBezTo>
                <a:cubicBezTo>
                  <a:pt x="221638" y="439952"/>
                  <a:pt x="224963" y="432195"/>
                  <a:pt x="229396" y="426654"/>
                </a:cubicBezTo>
                <a:lnTo>
                  <a:pt x="288130" y="360162"/>
                </a:lnTo>
                <a:cubicBezTo>
                  <a:pt x="294779" y="353513"/>
                  <a:pt x="303645" y="349080"/>
                  <a:pt x="313618" y="349080"/>
                </a:cubicBezTo>
                <a:cubicBezTo>
                  <a:pt x="321376" y="349080"/>
                  <a:pt x="329133" y="352405"/>
                  <a:pt x="334674" y="356838"/>
                </a:cubicBezTo>
                <a:cubicBezTo>
                  <a:pt x="347972" y="369028"/>
                  <a:pt x="350189" y="390083"/>
                  <a:pt x="337998" y="403382"/>
                </a:cubicBezTo>
                <a:lnTo>
                  <a:pt x="279264" y="469873"/>
                </a:lnTo>
                <a:cubicBezTo>
                  <a:pt x="273723" y="476522"/>
                  <a:pt x="265966" y="479847"/>
                  <a:pt x="257100" y="480955"/>
                </a:cubicBezTo>
                <a:close/>
                <a:moveTo>
                  <a:pt x="339107" y="523066"/>
                </a:moveTo>
                <a:cubicBezTo>
                  <a:pt x="337998" y="523066"/>
                  <a:pt x="336890" y="523066"/>
                  <a:pt x="335782" y="523066"/>
                </a:cubicBezTo>
                <a:cubicBezTo>
                  <a:pt x="318051" y="523066"/>
                  <a:pt x="303645" y="507552"/>
                  <a:pt x="303645" y="489821"/>
                </a:cubicBezTo>
                <a:cubicBezTo>
                  <a:pt x="303645" y="482063"/>
                  <a:pt x="306969" y="474306"/>
                  <a:pt x="311402" y="468765"/>
                </a:cubicBezTo>
                <a:lnTo>
                  <a:pt x="362379" y="410031"/>
                </a:lnTo>
                <a:cubicBezTo>
                  <a:pt x="369028" y="403382"/>
                  <a:pt x="377893" y="398949"/>
                  <a:pt x="387867" y="398949"/>
                </a:cubicBezTo>
                <a:cubicBezTo>
                  <a:pt x="395624" y="398949"/>
                  <a:pt x="403382" y="402274"/>
                  <a:pt x="408923" y="406706"/>
                </a:cubicBezTo>
                <a:cubicBezTo>
                  <a:pt x="422221" y="418896"/>
                  <a:pt x="424437" y="439952"/>
                  <a:pt x="412247" y="453250"/>
                </a:cubicBezTo>
                <a:lnTo>
                  <a:pt x="361270" y="511985"/>
                </a:lnTo>
                <a:cubicBezTo>
                  <a:pt x="355730" y="518634"/>
                  <a:pt x="347972" y="523066"/>
                  <a:pt x="339107" y="523066"/>
                </a:cubicBezTo>
                <a:lnTo>
                  <a:pt x="339107" y="523066"/>
                </a:lnTo>
                <a:close/>
                <a:moveTo>
                  <a:pt x="408923" y="564070"/>
                </a:moveTo>
                <a:cubicBezTo>
                  <a:pt x="407815" y="564070"/>
                  <a:pt x="406706" y="564070"/>
                  <a:pt x="405598" y="564070"/>
                </a:cubicBezTo>
                <a:cubicBezTo>
                  <a:pt x="398949" y="564070"/>
                  <a:pt x="393408" y="561853"/>
                  <a:pt x="387867" y="557420"/>
                </a:cubicBezTo>
                <a:cubicBezTo>
                  <a:pt x="376785" y="547447"/>
                  <a:pt x="375677" y="529716"/>
                  <a:pt x="385651" y="518634"/>
                </a:cubicBezTo>
                <a:lnTo>
                  <a:pt x="436628" y="459900"/>
                </a:lnTo>
                <a:cubicBezTo>
                  <a:pt x="442168" y="454359"/>
                  <a:pt x="449926" y="451034"/>
                  <a:pt x="457683" y="451034"/>
                </a:cubicBezTo>
                <a:cubicBezTo>
                  <a:pt x="464332" y="451034"/>
                  <a:pt x="470981" y="453250"/>
                  <a:pt x="475414" y="457683"/>
                </a:cubicBezTo>
                <a:cubicBezTo>
                  <a:pt x="486496" y="467657"/>
                  <a:pt x="487604" y="485388"/>
                  <a:pt x="477631" y="496470"/>
                </a:cubicBezTo>
                <a:lnTo>
                  <a:pt x="426654" y="555204"/>
                </a:lnTo>
                <a:cubicBezTo>
                  <a:pt x="422221" y="560745"/>
                  <a:pt x="415572" y="564070"/>
                  <a:pt x="408923" y="564070"/>
                </a:cubicBezTo>
                <a:lnTo>
                  <a:pt x="408923" y="564070"/>
                </a:lnTo>
                <a:close/>
                <a:moveTo>
                  <a:pt x="476522" y="590666"/>
                </a:moveTo>
                <a:cubicBezTo>
                  <a:pt x="470981" y="590666"/>
                  <a:pt x="464332" y="589558"/>
                  <a:pt x="459900" y="585125"/>
                </a:cubicBezTo>
                <a:cubicBezTo>
                  <a:pt x="451034" y="577368"/>
                  <a:pt x="449926" y="562961"/>
                  <a:pt x="457683" y="554096"/>
                </a:cubicBezTo>
                <a:lnTo>
                  <a:pt x="500903" y="504227"/>
                </a:lnTo>
                <a:cubicBezTo>
                  <a:pt x="505335" y="499794"/>
                  <a:pt x="510876" y="496470"/>
                  <a:pt x="517526" y="496470"/>
                </a:cubicBezTo>
                <a:cubicBezTo>
                  <a:pt x="523066" y="496470"/>
                  <a:pt x="527499" y="498686"/>
                  <a:pt x="531932" y="502011"/>
                </a:cubicBezTo>
                <a:cubicBezTo>
                  <a:pt x="540798" y="509768"/>
                  <a:pt x="541906" y="524175"/>
                  <a:pt x="534148" y="533040"/>
                </a:cubicBezTo>
                <a:lnTo>
                  <a:pt x="490929" y="582909"/>
                </a:lnTo>
                <a:cubicBezTo>
                  <a:pt x="487604" y="587342"/>
                  <a:pt x="482063" y="589558"/>
                  <a:pt x="476522" y="590666"/>
                </a:cubicBezTo>
                <a:lnTo>
                  <a:pt x="476522" y="590666"/>
                </a:lnTo>
                <a:close/>
                <a:moveTo>
                  <a:pt x="720325" y="461008"/>
                </a:moveTo>
                <a:cubicBezTo>
                  <a:pt x="719216" y="461008"/>
                  <a:pt x="717000" y="461008"/>
                  <a:pt x="715892" y="461008"/>
                </a:cubicBezTo>
                <a:cubicBezTo>
                  <a:pt x="709243" y="461008"/>
                  <a:pt x="702594" y="458791"/>
                  <a:pt x="697053" y="456575"/>
                </a:cubicBezTo>
                <a:cubicBezTo>
                  <a:pt x="697053" y="458791"/>
                  <a:pt x="698161" y="461008"/>
                  <a:pt x="698161" y="463224"/>
                </a:cubicBezTo>
                <a:cubicBezTo>
                  <a:pt x="700377" y="487604"/>
                  <a:pt x="682646" y="508660"/>
                  <a:pt x="658266" y="510876"/>
                </a:cubicBezTo>
                <a:cubicBezTo>
                  <a:pt x="658266" y="510876"/>
                  <a:pt x="658266" y="510876"/>
                  <a:pt x="658266" y="510876"/>
                </a:cubicBezTo>
                <a:cubicBezTo>
                  <a:pt x="654941" y="510876"/>
                  <a:pt x="650509" y="510876"/>
                  <a:pt x="647184" y="509768"/>
                </a:cubicBezTo>
                <a:lnTo>
                  <a:pt x="647184" y="510876"/>
                </a:lnTo>
                <a:cubicBezTo>
                  <a:pt x="649400" y="535257"/>
                  <a:pt x="631669" y="556312"/>
                  <a:pt x="607289" y="558529"/>
                </a:cubicBezTo>
                <a:cubicBezTo>
                  <a:pt x="607289" y="558529"/>
                  <a:pt x="607289" y="558529"/>
                  <a:pt x="607289" y="558529"/>
                </a:cubicBezTo>
                <a:cubicBezTo>
                  <a:pt x="603965" y="558529"/>
                  <a:pt x="599532" y="558529"/>
                  <a:pt x="596207" y="557420"/>
                </a:cubicBezTo>
                <a:lnTo>
                  <a:pt x="596207" y="558529"/>
                </a:lnTo>
                <a:cubicBezTo>
                  <a:pt x="598424" y="582909"/>
                  <a:pt x="580692" y="603964"/>
                  <a:pt x="556312" y="606181"/>
                </a:cubicBezTo>
                <a:cubicBezTo>
                  <a:pt x="556312" y="606181"/>
                  <a:pt x="556312" y="606181"/>
                  <a:pt x="556312" y="606181"/>
                </a:cubicBezTo>
                <a:cubicBezTo>
                  <a:pt x="555204" y="606181"/>
                  <a:pt x="554096" y="606181"/>
                  <a:pt x="552988" y="606181"/>
                </a:cubicBezTo>
                <a:cubicBezTo>
                  <a:pt x="545230" y="606181"/>
                  <a:pt x="537473" y="603964"/>
                  <a:pt x="529716" y="599532"/>
                </a:cubicBezTo>
                <a:lnTo>
                  <a:pt x="515309" y="588450"/>
                </a:lnTo>
                <a:lnTo>
                  <a:pt x="550771" y="547447"/>
                </a:lnTo>
                <a:cubicBezTo>
                  <a:pt x="566286" y="528607"/>
                  <a:pt x="564070" y="500903"/>
                  <a:pt x="546339" y="485388"/>
                </a:cubicBezTo>
                <a:cubicBezTo>
                  <a:pt x="538581" y="478739"/>
                  <a:pt x="528607" y="474306"/>
                  <a:pt x="517526" y="474306"/>
                </a:cubicBezTo>
                <a:cubicBezTo>
                  <a:pt x="514201" y="474306"/>
                  <a:pt x="509768" y="474306"/>
                  <a:pt x="506444" y="475414"/>
                </a:cubicBezTo>
                <a:cubicBezTo>
                  <a:pt x="505335" y="462116"/>
                  <a:pt x="499794" y="449926"/>
                  <a:pt x="489821" y="441060"/>
                </a:cubicBezTo>
                <a:cubicBezTo>
                  <a:pt x="480955" y="433303"/>
                  <a:pt x="468765" y="428870"/>
                  <a:pt x="456575" y="428870"/>
                </a:cubicBezTo>
                <a:lnTo>
                  <a:pt x="456575" y="428870"/>
                </a:lnTo>
                <a:cubicBezTo>
                  <a:pt x="451034" y="428870"/>
                  <a:pt x="446601" y="429978"/>
                  <a:pt x="441060" y="431087"/>
                </a:cubicBezTo>
                <a:cubicBezTo>
                  <a:pt x="441060" y="415572"/>
                  <a:pt x="434411" y="401165"/>
                  <a:pt x="422221" y="390083"/>
                </a:cubicBezTo>
                <a:cubicBezTo>
                  <a:pt x="412247" y="381218"/>
                  <a:pt x="400057" y="375677"/>
                  <a:pt x="386759" y="376785"/>
                </a:cubicBezTo>
                <a:lnTo>
                  <a:pt x="386759" y="376785"/>
                </a:lnTo>
                <a:cubicBezTo>
                  <a:pt x="380110" y="376785"/>
                  <a:pt x="373461" y="377893"/>
                  <a:pt x="366811" y="380110"/>
                </a:cubicBezTo>
                <a:cubicBezTo>
                  <a:pt x="365703" y="364595"/>
                  <a:pt x="359054" y="350189"/>
                  <a:pt x="347972" y="340215"/>
                </a:cubicBezTo>
                <a:cubicBezTo>
                  <a:pt x="337998" y="331349"/>
                  <a:pt x="325808" y="325808"/>
                  <a:pt x="312510" y="326917"/>
                </a:cubicBezTo>
                <a:lnTo>
                  <a:pt x="312510" y="326917"/>
                </a:lnTo>
                <a:cubicBezTo>
                  <a:pt x="296995" y="326917"/>
                  <a:pt x="281481" y="333566"/>
                  <a:pt x="270399" y="345756"/>
                </a:cubicBezTo>
                <a:lnTo>
                  <a:pt x="241586" y="379002"/>
                </a:lnTo>
                <a:lnTo>
                  <a:pt x="240478" y="377893"/>
                </a:lnTo>
                <a:lnTo>
                  <a:pt x="165121" y="290346"/>
                </a:lnTo>
                <a:lnTo>
                  <a:pt x="261533" y="130767"/>
                </a:lnTo>
                <a:cubicBezTo>
                  <a:pt x="285913" y="142957"/>
                  <a:pt x="313618" y="148498"/>
                  <a:pt x="341323" y="147389"/>
                </a:cubicBezTo>
                <a:cubicBezTo>
                  <a:pt x="363487" y="147389"/>
                  <a:pt x="385651" y="145173"/>
                  <a:pt x="405598" y="142957"/>
                </a:cubicBezTo>
                <a:cubicBezTo>
                  <a:pt x="407815" y="142957"/>
                  <a:pt x="410031" y="142957"/>
                  <a:pt x="412247" y="142957"/>
                </a:cubicBezTo>
                <a:cubicBezTo>
                  <a:pt x="422221" y="142957"/>
                  <a:pt x="432195" y="144065"/>
                  <a:pt x="441060" y="147389"/>
                </a:cubicBezTo>
                <a:lnTo>
                  <a:pt x="380110" y="219422"/>
                </a:lnTo>
                <a:cubicBezTo>
                  <a:pt x="367920" y="232720"/>
                  <a:pt x="362379" y="250451"/>
                  <a:pt x="363487" y="268182"/>
                </a:cubicBezTo>
                <a:cubicBezTo>
                  <a:pt x="364595" y="285913"/>
                  <a:pt x="373461" y="301428"/>
                  <a:pt x="386759" y="313618"/>
                </a:cubicBezTo>
                <a:lnTo>
                  <a:pt x="386759" y="313618"/>
                </a:lnTo>
                <a:lnTo>
                  <a:pt x="386759" y="313618"/>
                </a:lnTo>
                <a:cubicBezTo>
                  <a:pt x="398949" y="323592"/>
                  <a:pt x="414464" y="329133"/>
                  <a:pt x="429978" y="329133"/>
                </a:cubicBezTo>
                <a:cubicBezTo>
                  <a:pt x="432195" y="329133"/>
                  <a:pt x="433303" y="329133"/>
                  <a:pt x="435519" y="329133"/>
                </a:cubicBezTo>
                <a:cubicBezTo>
                  <a:pt x="453250" y="328025"/>
                  <a:pt x="469873" y="319159"/>
                  <a:pt x="480955" y="305861"/>
                </a:cubicBezTo>
                <a:lnTo>
                  <a:pt x="556312" y="219422"/>
                </a:lnTo>
                <a:lnTo>
                  <a:pt x="556312" y="219422"/>
                </a:lnTo>
                <a:lnTo>
                  <a:pt x="568502" y="230504"/>
                </a:lnTo>
                <a:lnTo>
                  <a:pt x="746921" y="383434"/>
                </a:lnTo>
                <a:cubicBezTo>
                  <a:pt x="754679" y="390083"/>
                  <a:pt x="759111" y="401165"/>
                  <a:pt x="759111" y="411139"/>
                </a:cubicBezTo>
                <a:cubicBezTo>
                  <a:pt x="759111" y="412247"/>
                  <a:pt x="759111" y="415572"/>
                  <a:pt x="759111" y="415572"/>
                </a:cubicBezTo>
                <a:cubicBezTo>
                  <a:pt x="761328" y="438844"/>
                  <a:pt x="743597" y="458791"/>
                  <a:pt x="720325" y="461008"/>
                </a:cubicBezTo>
                <a:cubicBezTo>
                  <a:pt x="720325" y="461008"/>
                  <a:pt x="720325" y="461008"/>
                  <a:pt x="720325" y="461008"/>
                </a:cubicBezTo>
                <a:close/>
                <a:moveTo>
                  <a:pt x="774626" y="380110"/>
                </a:moveTo>
                <a:cubicBezTo>
                  <a:pt x="771301" y="374569"/>
                  <a:pt x="766869" y="370136"/>
                  <a:pt x="762436" y="365703"/>
                </a:cubicBezTo>
                <a:lnTo>
                  <a:pt x="555204" y="187284"/>
                </a:lnTo>
                <a:lnTo>
                  <a:pt x="464332" y="291454"/>
                </a:lnTo>
                <a:cubicBezTo>
                  <a:pt x="456575" y="300320"/>
                  <a:pt x="446601" y="305861"/>
                  <a:pt x="434411" y="306969"/>
                </a:cubicBezTo>
                <a:cubicBezTo>
                  <a:pt x="433303" y="306969"/>
                  <a:pt x="432195" y="306969"/>
                  <a:pt x="431087" y="306969"/>
                </a:cubicBezTo>
                <a:cubicBezTo>
                  <a:pt x="420005" y="306969"/>
                  <a:pt x="410031" y="302536"/>
                  <a:pt x="401165" y="295887"/>
                </a:cubicBezTo>
                <a:cubicBezTo>
                  <a:pt x="382326" y="280372"/>
                  <a:pt x="380110" y="253776"/>
                  <a:pt x="395624" y="234937"/>
                </a:cubicBezTo>
                <a:cubicBezTo>
                  <a:pt x="395624" y="234937"/>
                  <a:pt x="396733" y="233828"/>
                  <a:pt x="396733" y="233828"/>
                </a:cubicBezTo>
                <a:lnTo>
                  <a:pt x="484280" y="134091"/>
                </a:lnTo>
                <a:cubicBezTo>
                  <a:pt x="493145" y="124117"/>
                  <a:pt x="505335" y="119685"/>
                  <a:pt x="517526" y="119685"/>
                </a:cubicBezTo>
                <a:cubicBezTo>
                  <a:pt x="518634" y="119685"/>
                  <a:pt x="519742" y="119685"/>
                  <a:pt x="521958" y="119685"/>
                </a:cubicBezTo>
                <a:cubicBezTo>
                  <a:pt x="524175" y="119685"/>
                  <a:pt x="525283" y="120793"/>
                  <a:pt x="527499" y="120793"/>
                </a:cubicBezTo>
                <a:cubicBezTo>
                  <a:pt x="578476" y="130767"/>
                  <a:pt x="625020" y="148498"/>
                  <a:pt x="679322" y="148498"/>
                </a:cubicBezTo>
                <a:cubicBezTo>
                  <a:pt x="707026" y="148498"/>
                  <a:pt x="734731" y="144065"/>
                  <a:pt x="760220" y="134091"/>
                </a:cubicBezTo>
                <a:lnTo>
                  <a:pt x="824495" y="238261"/>
                </a:lnTo>
                <a:lnTo>
                  <a:pt x="854416" y="288130"/>
                </a:lnTo>
                <a:lnTo>
                  <a:pt x="774626" y="380110"/>
                </a:lnTo>
                <a:close/>
                <a:moveTo>
                  <a:pt x="906501" y="290346"/>
                </a:moveTo>
                <a:cubicBezTo>
                  <a:pt x="903176" y="292563"/>
                  <a:pt x="898743" y="293671"/>
                  <a:pt x="895419" y="293671"/>
                </a:cubicBezTo>
                <a:cubicBezTo>
                  <a:pt x="889878" y="293671"/>
                  <a:pt x="884337" y="291454"/>
                  <a:pt x="879904" y="287022"/>
                </a:cubicBezTo>
                <a:lnTo>
                  <a:pt x="873255" y="275940"/>
                </a:lnTo>
                <a:lnTo>
                  <a:pt x="843334" y="227179"/>
                </a:lnTo>
                <a:lnTo>
                  <a:pt x="773518" y="111927"/>
                </a:lnTo>
                <a:cubicBezTo>
                  <a:pt x="766869" y="101954"/>
                  <a:pt x="770193" y="89764"/>
                  <a:pt x="779059" y="83114"/>
                </a:cubicBezTo>
                <a:cubicBezTo>
                  <a:pt x="780167" y="83114"/>
                  <a:pt x="780167" y="82006"/>
                  <a:pt x="781275" y="82006"/>
                </a:cubicBezTo>
                <a:lnTo>
                  <a:pt x="866606" y="29921"/>
                </a:lnTo>
                <a:lnTo>
                  <a:pt x="991832" y="238261"/>
                </a:lnTo>
                <a:lnTo>
                  <a:pt x="906501" y="2903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10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81" name="Graphic 30" descr="Boardroom outline">
            <a:extLst>
              <a:ext uri="{FF2B5EF4-FFF2-40B4-BE49-F238E27FC236}">
                <a16:creationId xmlns:a16="http://schemas.microsoft.com/office/drawing/2014/main" id="{4DDE0D3A-8AEA-4451-BF42-10E87C5E8894}"/>
              </a:ext>
            </a:extLst>
          </p:cNvPr>
          <p:cNvGrpSpPr/>
          <p:nvPr/>
        </p:nvGrpSpPr>
        <p:grpSpPr>
          <a:xfrm>
            <a:off x="4856795" y="2060858"/>
            <a:ext cx="797898" cy="797898"/>
            <a:chOff x="6475726" y="1479551"/>
            <a:chExt cx="1063864" cy="1063864"/>
          </a:xfrm>
          <a:solidFill>
            <a:schemeClr val="bg2">
              <a:lumMod val="25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E52C22-50DE-42AF-8972-9C40EF9D2DA3}"/>
                </a:ext>
              </a:extLst>
            </p:cNvPr>
            <p:cNvSpPr/>
            <p:nvPr/>
          </p:nvSpPr>
          <p:spPr>
            <a:xfrm>
              <a:off x="6653082" y="1849312"/>
              <a:ext cx="252496" cy="430242"/>
            </a:xfrm>
            <a:custGeom>
              <a:avLst/>
              <a:gdLst>
                <a:gd name="connsiteX0" fmla="*/ 200326 w 252496"/>
                <a:gd name="connsiteY0" fmla="*/ 200104 h 430242"/>
                <a:gd name="connsiteX1" fmla="*/ 124138 w 252496"/>
                <a:gd name="connsiteY1" fmla="*/ 200104 h 430242"/>
                <a:gd name="connsiteX2" fmla="*/ 124138 w 252496"/>
                <a:gd name="connsiteY2" fmla="*/ 124492 h 430242"/>
                <a:gd name="connsiteX3" fmla="*/ 143853 w 252496"/>
                <a:gd name="connsiteY3" fmla="*/ 130188 h 430242"/>
                <a:gd name="connsiteX4" fmla="*/ 214278 w 252496"/>
                <a:gd name="connsiteY4" fmla="*/ 130188 h 430242"/>
                <a:gd name="connsiteX5" fmla="*/ 252300 w 252496"/>
                <a:gd name="connsiteY5" fmla="*/ 97186 h 430242"/>
                <a:gd name="connsiteX6" fmla="*/ 219515 w 252496"/>
                <a:gd name="connsiteY6" fmla="*/ 56864 h 430242"/>
                <a:gd name="connsiteX7" fmla="*/ 215730 w 252496"/>
                <a:gd name="connsiteY7" fmla="*/ 56670 h 430242"/>
                <a:gd name="connsiteX8" fmla="*/ 155888 w 252496"/>
                <a:gd name="connsiteY8" fmla="*/ 56670 h 430242"/>
                <a:gd name="connsiteX9" fmla="*/ 124748 w 252496"/>
                <a:gd name="connsiteY9" fmla="*/ 33820 h 430242"/>
                <a:gd name="connsiteX10" fmla="*/ 107903 w 252496"/>
                <a:gd name="connsiteY10" fmla="*/ 19579 h 430242"/>
                <a:gd name="connsiteX11" fmla="*/ 103581 w 252496"/>
                <a:gd name="connsiteY11" fmla="*/ 15690 h 430242"/>
                <a:gd name="connsiteX12" fmla="*/ 55619 w 252496"/>
                <a:gd name="connsiteY12" fmla="*/ 374 h 430242"/>
                <a:gd name="connsiteX13" fmla="*/ 9 w 252496"/>
                <a:gd name="connsiteY13" fmla="*/ 64262 h 430242"/>
                <a:gd name="connsiteX14" fmla="*/ 9 w 252496"/>
                <a:gd name="connsiteY14" fmla="*/ 211485 h 430242"/>
                <a:gd name="connsiteX15" fmla="*/ 62445 w 252496"/>
                <a:gd name="connsiteY15" fmla="*/ 273931 h 430242"/>
                <a:gd name="connsiteX16" fmla="*/ 163590 w 252496"/>
                <a:gd name="connsiteY16" fmla="*/ 273931 h 430242"/>
                <a:gd name="connsiteX17" fmla="*/ 163590 w 252496"/>
                <a:gd name="connsiteY17" fmla="*/ 392031 h 430242"/>
                <a:gd name="connsiteX18" fmla="*/ 196580 w 252496"/>
                <a:gd name="connsiteY18" fmla="*/ 430065 h 430242"/>
                <a:gd name="connsiteX19" fmla="*/ 200260 w 252496"/>
                <a:gd name="connsiteY19" fmla="*/ 430242 h 430242"/>
                <a:gd name="connsiteX20" fmla="*/ 237107 w 252496"/>
                <a:gd name="connsiteY20" fmla="*/ 393638 h 430242"/>
                <a:gd name="connsiteX21" fmla="*/ 237107 w 252496"/>
                <a:gd name="connsiteY21" fmla="*/ 393494 h 430242"/>
                <a:gd name="connsiteX22" fmla="*/ 237107 w 252496"/>
                <a:gd name="connsiteY22" fmla="*/ 236862 h 430242"/>
                <a:gd name="connsiteX23" fmla="*/ 200326 w 252496"/>
                <a:gd name="connsiteY23" fmla="*/ 200104 h 430242"/>
                <a:gd name="connsiteX24" fmla="*/ 98583 w 252496"/>
                <a:gd name="connsiteY24" fmla="*/ 78036 h 430242"/>
                <a:gd name="connsiteX25" fmla="*/ 83085 w 252496"/>
                <a:gd name="connsiteY25" fmla="*/ 80380 h 430242"/>
                <a:gd name="connsiteX26" fmla="*/ 85429 w 252496"/>
                <a:gd name="connsiteY26" fmla="*/ 95878 h 430242"/>
                <a:gd name="connsiteX27" fmla="*/ 102052 w 252496"/>
                <a:gd name="connsiteY27" fmla="*/ 108068 h 430242"/>
                <a:gd name="connsiteX28" fmla="*/ 102052 w 252496"/>
                <a:gd name="connsiteY28" fmla="*/ 222212 h 430242"/>
                <a:gd name="connsiteX29" fmla="*/ 200404 w 252496"/>
                <a:gd name="connsiteY29" fmla="*/ 222212 h 430242"/>
                <a:gd name="connsiteX30" fmla="*/ 214943 w 252496"/>
                <a:gd name="connsiteY30" fmla="*/ 236862 h 430242"/>
                <a:gd name="connsiteX31" fmla="*/ 214943 w 252496"/>
                <a:gd name="connsiteY31" fmla="*/ 393494 h 430242"/>
                <a:gd name="connsiteX32" fmla="*/ 200376 w 252496"/>
                <a:gd name="connsiteY32" fmla="*/ 408095 h 430242"/>
                <a:gd name="connsiteX33" fmla="*/ 198808 w 252496"/>
                <a:gd name="connsiteY33" fmla="*/ 408012 h 430242"/>
                <a:gd name="connsiteX34" fmla="*/ 185776 w 252496"/>
                <a:gd name="connsiteY34" fmla="*/ 392031 h 430242"/>
                <a:gd name="connsiteX35" fmla="*/ 185776 w 252496"/>
                <a:gd name="connsiteY35" fmla="*/ 251768 h 430242"/>
                <a:gd name="connsiteX36" fmla="*/ 62445 w 252496"/>
                <a:gd name="connsiteY36" fmla="*/ 251768 h 430242"/>
                <a:gd name="connsiteX37" fmla="*/ 22173 w 252496"/>
                <a:gd name="connsiteY37" fmla="*/ 211485 h 430242"/>
                <a:gd name="connsiteX38" fmla="*/ 22173 w 252496"/>
                <a:gd name="connsiteY38" fmla="*/ 64018 h 430242"/>
                <a:gd name="connsiteX39" fmla="*/ 58190 w 252496"/>
                <a:gd name="connsiteY39" fmla="*/ 22328 h 430242"/>
                <a:gd name="connsiteX40" fmla="*/ 88820 w 252496"/>
                <a:gd name="connsiteY40" fmla="*/ 32168 h 430242"/>
                <a:gd name="connsiteX41" fmla="*/ 93042 w 252496"/>
                <a:gd name="connsiteY41" fmla="*/ 35958 h 430242"/>
                <a:gd name="connsiteX42" fmla="*/ 111638 w 252496"/>
                <a:gd name="connsiteY42" fmla="*/ 51639 h 430242"/>
                <a:gd name="connsiteX43" fmla="*/ 148651 w 252496"/>
                <a:gd name="connsiteY43" fmla="*/ 78779 h 430242"/>
                <a:gd name="connsiteX44" fmla="*/ 215741 w 252496"/>
                <a:gd name="connsiteY44" fmla="*/ 78779 h 430242"/>
                <a:gd name="connsiteX45" fmla="*/ 230330 w 252496"/>
                <a:gd name="connsiteY45" fmla="*/ 93379 h 430242"/>
                <a:gd name="connsiteX46" fmla="*/ 230247 w 252496"/>
                <a:gd name="connsiteY46" fmla="*/ 94925 h 430242"/>
                <a:gd name="connsiteX47" fmla="*/ 214278 w 252496"/>
                <a:gd name="connsiteY47" fmla="*/ 107969 h 430242"/>
                <a:gd name="connsiteX48" fmla="*/ 143875 w 252496"/>
                <a:gd name="connsiteY48" fmla="*/ 107969 h 430242"/>
                <a:gd name="connsiteX49" fmla="*/ 135198 w 252496"/>
                <a:gd name="connsiteY49" fmla="*/ 105165 h 43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496" h="430242">
                  <a:moveTo>
                    <a:pt x="200326" y="200104"/>
                  </a:moveTo>
                  <a:lnTo>
                    <a:pt x="124138" y="200104"/>
                  </a:lnTo>
                  <a:lnTo>
                    <a:pt x="124138" y="124492"/>
                  </a:lnTo>
                  <a:cubicBezTo>
                    <a:pt x="130039" y="128216"/>
                    <a:pt x="136874" y="130191"/>
                    <a:pt x="143853" y="130188"/>
                  </a:cubicBezTo>
                  <a:lnTo>
                    <a:pt x="214278" y="130188"/>
                  </a:lnTo>
                  <a:cubicBezTo>
                    <a:pt x="233485" y="130415"/>
                    <a:pt x="249825" y="116235"/>
                    <a:pt x="252300" y="97186"/>
                  </a:cubicBezTo>
                  <a:cubicBezTo>
                    <a:pt x="254382" y="76998"/>
                    <a:pt x="239702" y="58944"/>
                    <a:pt x="219515" y="56864"/>
                  </a:cubicBezTo>
                  <a:cubicBezTo>
                    <a:pt x="218257" y="56735"/>
                    <a:pt x="216993" y="56669"/>
                    <a:pt x="215730" y="56670"/>
                  </a:cubicBezTo>
                  <a:lnTo>
                    <a:pt x="155888" y="56670"/>
                  </a:lnTo>
                  <a:lnTo>
                    <a:pt x="124748" y="33820"/>
                  </a:lnTo>
                  <a:cubicBezTo>
                    <a:pt x="118892" y="29365"/>
                    <a:pt x="113270" y="24612"/>
                    <a:pt x="107903" y="19579"/>
                  </a:cubicBezTo>
                  <a:lnTo>
                    <a:pt x="103581" y="15690"/>
                  </a:lnTo>
                  <a:cubicBezTo>
                    <a:pt x="90488" y="4015"/>
                    <a:pt x="73055" y="-1552"/>
                    <a:pt x="55619" y="374"/>
                  </a:cubicBezTo>
                  <a:cubicBezTo>
                    <a:pt x="23459" y="4291"/>
                    <a:pt x="-546" y="31869"/>
                    <a:pt x="9" y="64262"/>
                  </a:cubicBezTo>
                  <a:lnTo>
                    <a:pt x="9" y="211485"/>
                  </a:lnTo>
                  <a:cubicBezTo>
                    <a:pt x="40" y="245956"/>
                    <a:pt x="27974" y="273895"/>
                    <a:pt x="62445" y="273931"/>
                  </a:cubicBezTo>
                  <a:lnTo>
                    <a:pt x="163590" y="273931"/>
                  </a:lnTo>
                  <a:lnTo>
                    <a:pt x="163590" y="392031"/>
                  </a:lnTo>
                  <a:cubicBezTo>
                    <a:pt x="163346" y="411243"/>
                    <a:pt x="177527" y="427592"/>
                    <a:pt x="196580" y="430065"/>
                  </a:cubicBezTo>
                  <a:cubicBezTo>
                    <a:pt x="197811" y="430186"/>
                    <a:pt x="199041" y="430242"/>
                    <a:pt x="200260" y="430242"/>
                  </a:cubicBezTo>
                  <a:cubicBezTo>
                    <a:pt x="220543" y="430309"/>
                    <a:pt x="237039" y="413922"/>
                    <a:pt x="237107" y="393638"/>
                  </a:cubicBezTo>
                  <a:cubicBezTo>
                    <a:pt x="237107" y="393591"/>
                    <a:pt x="237107" y="393542"/>
                    <a:pt x="237107" y="393494"/>
                  </a:cubicBezTo>
                  <a:lnTo>
                    <a:pt x="237107" y="236862"/>
                  </a:lnTo>
                  <a:cubicBezTo>
                    <a:pt x="237083" y="216563"/>
                    <a:pt x="220626" y="200116"/>
                    <a:pt x="200326" y="200104"/>
                  </a:cubicBezTo>
                  <a:close/>
                  <a:moveTo>
                    <a:pt x="98583" y="78036"/>
                  </a:moveTo>
                  <a:cubicBezTo>
                    <a:pt x="93656" y="74404"/>
                    <a:pt x="86718" y="75453"/>
                    <a:pt x="83085" y="80380"/>
                  </a:cubicBezTo>
                  <a:cubicBezTo>
                    <a:pt x="79452" y="85307"/>
                    <a:pt x="80502" y="92246"/>
                    <a:pt x="85429" y="95878"/>
                  </a:cubicBezTo>
                  <a:lnTo>
                    <a:pt x="102052" y="108068"/>
                  </a:lnTo>
                  <a:lnTo>
                    <a:pt x="102052" y="222212"/>
                  </a:lnTo>
                  <a:lnTo>
                    <a:pt x="200404" y="222212"/>
                  </a:lnTo>
                  <a:cubicBezTo>
                    <a:pt x="208461" y="222249"/>
                    <a:pt x="214968" y="228805"/>
                    <a:pt x="214943" y="236862"/>
                  </a:cubicBezTo>
                  <a:lnTo>
                    <a:pt x="214943" y="393494"/>
                  </a:lnTo>
                  <a:cubicBezTo>
                    <a:pt x="214952" y="401549"/>
                    <a:pt x="208430" y="408086"/>
                    <a:pt x="200376" y="408095"/>
                  </a:cubicBezTo>
                  <a:cubicBezTo>
                    <a:pt x="199852" y="408095"/>
                    <a:pt x="199329" y="408067"/>
                    <a:pt x="198808" y="408012"/>
                  </a:cubicBezTo>
                  <a:cubicBezTo>
                    <a:pt x="191041" y="406760"/>
                    <a:pt x="185440" y="399892"/>
                    <a:pt x="185776" y="392031"/>
                  </a:cubicBezTo>
                  <a:lnTo>
                    <a:pt x="185776" y="251768"/>
                  </a:lnTo>
                  <a:lnTo>
                    <a:pt x="62445" y="251768"/>
                  </a:lnTo>
                  <a:cubicBezTo>
                    <a:pt x="40211" y="251737"/>
                    <a:pt x="22198" y="233717"/>
                    <a:pt x="22173" y="211485"/>
                  </a:cubicBezTo>
                  <a:lnTo>
                    <a:pt x="22173" y="64018"/>
                  </a:lnTo>
                  <a:cubicBezTo>
                    <a:pt x="21741" y="42952"/>
                    <a:pt x="37285" y="24961"/>
                    <a:pt x="58190" y="22328"/>
                  </a:cubicBezTo>
                  <a:cubicBezTo>
                    <a:pt x="69333" y="21112"/>
                    <a:pt x="80469" y="24690"/>
                    <a:pt x="88820" y="32168"/>
                  </a:cubicBezTo>
                  <a:lnTo>
                    <a:pt x="93042" y="35958"/>
                  </a:lnTo>
                  <a:cubicBezTo>
                    <a:pt x="98969" y="41499"/>
                    <a:pt x="105176" y="46733"/>
                    <a:pt x="111638" y="51639"/>
                  </a:cubicBezTo>
                  <a:lnTo>
                    <a:pt x="148651" y="78779"/>
                  </a:lnTo>
                  <a:lnTo>
                    <a:pt x="215741" y="78779"/>
                  </a:lnTo>
                  <a:cubicBezTo>
                    <a:pt x="223802" y="78782"/>
                    <a:pt x="230334" y="85319"/>
                    <a:pt x="230330" y="93379"/>
                  </a:cubicBezTo>
                  <a:cubicBezTo>
                    <a:pt x="230329" y="93896"/>
                    <a:pt x="230303" y="94412"/>
                    <a:pt x="230247" y="94925"/>
                  </a:cubicBezTo>
                  <a:cubicBezTo>
                    <a:pt x="229001" y="102693"/>
                    <a:pt x="222139" y="108299"/>
                    <a:pt x="214278" y="107969"/>
                  </a:cubicBezTo>
                  <a:lnTo>
                    <a:pt x="143875" y="107969"/>
                  </a:lnTo>
                  <a:cubicBezTo>
                    <a:pt x="140761" y="107961"/>
                    <a:pt x="137728" y="106980"/>
                    <a:pt x="135198" y="105165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823F6C9-B950-485C-98BA-752438CED95F}"/>
                </a:ext>
              </a:extLst>
            </p:cNvPr>
            <p:cNvSpPr/>
            <p:nvPr/>
          </p:nvSpPr>
          <p:spPr>
            <a:xfrm>
              <a:off x="6653092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0591314-3327-4DD0-BE67-A790038BD1CB}"/>
                </a:ext>
              </a:extLst>
            </p:cNvPr>
            <p:cNvSpPr/>
            <p:nvPr/>
          </p:nvSpPr>
          <p:spPr>
            <a:xfrm>
              <a:off x="6597627" y="1911745"/>
              <a:ext cx="199474" cy="376785"/>
            </a:xfrm>
            <a:custGeom>
              <a:avLst/>
              <a:gdLst>
                <a:gd name="connsiteX0" fmla="*/ 188393 w 199474"/>
                <a:gd name="connsiteY0" fmla="*/ 243802 h 376785"/>
                <a:gd name="connsiteX1" fmla="*/ 110819 w 199474"/>
                <a:gd name="connsiteY1" fmla="*/ 243802 h 376785"/>
                <a:gd name="connsiteX2" fmla="*/ 22164 w 199474"/>
                <a:gd name="connsiteY2" fmla="*/ 155147 h 376785"/>
                <a:gd name="connsiteX3" fmla="*/ 22164 w 199474"/>
                <a:gd name="connsiteY3" fmla="*/ 11082 h 376785"/>
                <a:gd name="connsiteX4" fmla="*/ 11082 w 199474"/>
                <a:gd name="connsiteY4" fmla="*/ 0 h 376785"/>
                <a:gd name="connsiteX5" fmla="*/ 0 w 199474"/>
                <a:gd name="connsiteY5" fmla="*/ 11082 h 376785"/>
                <a:gd name="connsiteX6" fmla="*/ 0 w 199474"/>
                <a:gd name="connsiteY6" fmla="*/ 155147 h 376785"/>
                <a:gd name="connsiteX7" fmla="*/ 88655 w 199474"/>
                <a:gd name="connsiteY7" fmla="*/ 263750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5966 h 376785"/>
                <a:gd name="connsiteX15" fmla="*/ 188393 w 199474"/>
                <a:gd name="connsiteY15" fmla="*/ 265966 h 376785"/>
                <a:gd name="connsiteX16" fmla="*/ 199475 w 199474"/>
                <a:gd name="connsiteY16" fmla="*/ 254884 h 376785"/>
                <a:gd name="connsiteX17" fmla="*/ 188393 w 199474"/>
                <a:gd name="connsiteY17" fmla="*/ 243802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243802"/>
                  </a:moveTo>
                  <a:lnTo>
                    <a:pt x="110819" y="243802"/>
                  </a:lnTo>
                  <a:cubicBezTo>
                    <a:pt x="61879" y="243747"/>
                    <a:pt x="22219" y="204087"/>
                    <a:pt x="22164" y="155147"/>
                  </a:cubicBezTo>
                  <a:lnTo>
                    <a:pt x="22164" y="11082"/>
                  </a:lnTo>
                  <a:cubicBezTo>
                    <a:pt x="22164" y="4961"/>
                    <a:pt x="17202" y="0"/>
                    <a:pt x="11082" y="0"/>
                  </a:cubicBezTo>
                  <a:cubicBezTo>
                    <a:pt x="4961" y="0"/>
                    <a:pt x="0" y="4961"/>
                    <a:pt x="0" y="11082"/>
                  </a:cubicBezTo>
                  <a:lnTo>
                    <a:pt x="0" y="155147"/>
                  </a:lnTo>
                  <a:cubicBezTo>
                    <a:pt x="58" y="207791"/>
                    <a:pt x="37088" y="253153"/>
                    <a:pt x="88655" y="263750"/>
                  </a:cubicBez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5966"/>
                  </a:lnTo>
                  <a:lnTo>
                    <a:pt x="188393" y="265966"/>
                  </a:lnTo>
                  <a:cubicBezTo>
                    <a:pt x="194513" y="265966"/>
                    <a:pt x="199475" y="261005"/>
                    <a:pt x="199475" y="254884"/>
                  </a:cubicBezTo>
                  <a:cubicBezTo>
                    <a:pt x="199475" y="248764"/>
                    <a:pt x="194513" y="243802"/>
                    <a:pt x="188393" y="243802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F6D8AFC-F10D-42DA-8368-D469F63427F3}"/>
                </a:ext>
              </a:extLst>
            </p:cNvPr>
            <p:cNvSpPr/>
            <p:nvPr/>
          </p:nvSpPr>
          <p:spPr>
            <a:xfrm>
              <a:off x="6808183" y="2000401"/>
              <a:ext cx="398949" cy="288129"/>
            </a:xfrm>
            <a:custGeom>
              <a:avLst/>
              <a:gdLst>
                <a:gd name="connsiteX0" fmla="*/ 210556 w 398949"/>
                <a:gd name="connsiteY0" fmla="*/ 22164 h 288129"/>
                <a:gd name="connsiteX1" fmla="*/ 387867 w 398949"/>
                <a:gd name="connsiteY1" fmla="*/ 22164 h 288129"/>
                <a:gd name="connsiteX2" fmla="*/ 398949 w 398949"/>
                <a:gd name="connsiteY2" fmla="*/ 11082 h 288129"/>
                <a:gd name="connsiteX3" fmla="*/ 387867 w 398949"/>
                <a:gd name="connsiteY3" fmla="*/ 0 h 288129"/>
                <a:gd name="connsiteX4" fmla="*/ 11082 w 398949"/>
                <a:gd name="connsiteY4" fmla="*/ 0 h 288129"/>
                <a:gd name="connsiteX5" fmla="*/ 0 w 398949"/>
                <a:gd name="connsiteY5" fmla="*/ 11082 h 288129"/>
                <a:gd name="connsiteX6" fmla="*/ 11082 w 398949"/>
                <a:gd name="connsiteY6" fmla="*/ 22164 h 288129"/>
                <a:gd name="connsiteX7" fmla="*/ 188393 w 398949"/>
                <a:gd name="connsiteY7" fmla="*/ 22164 h 288129"/>
                <a:gd name="connsiteX8" fmla="*/ 188393 w 398949"/>
                <a:gd name="connsiteY8" fmla="*/ 265966 h 288129"/>
                <a:gd name="connsiteX9" fmla="*/ 110819 w 398949"/>
                <a:gd name="connsiteY9" fmla="*/ 265966 h 288129"/>
                <a:gd name="connsiteX10" fmla="*/ 110819 w 398949"/>
                <a:gd name="connsiteY10" fmla="*/ 288130 h 288129"/>
                <a:gd name="connsiteX11" fmla="*/ 288130 w 398949"/>
                <a:gd name="connsiteY11" fmla="*/ 288130 h 288129"/>
                <a:gd name="connsiteX12" fmla="*/ 288130 w 398949"/>
                <a:gd name="connsiteY12" fmla="*/ 265966 h 288129"/>
                <a:gd name="connsiteX13" fmla="*/ 210556 w 398949"/>
                <a:gd name="connsiteY13" fmla="*/ 265966 h 28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949" h="288129">
                  <a:moveTo>
                    <a:pt x="210556" y="22164"/>
                  </a:moveTo>
                  <a:lnTo>
                    <a:pt x="387867" y="22164"/>
                  </a:lnTo>
                  <a:cubicBezTo>
                    <a:pt x="393988" y="22164"/>
                    <a:pt x="398949" y="17202"/>
                    <a:pt x="398949" y="11082"/>
                  </a:cubicBezTo>
                  <a:cubicBezTo>
                    <a:pt x="398949" y="4961"/>
                    <a:pt x="393988" y="0"/>
                    <a:pt x="387867" y="0"/>
                  </a:cubicBezTo>
                  <a:lnTo>
                    <a:pt x="11082" y="0"/>
                  </a:lnTo>
                  <a:cubicBezTo>
                    <a:pt x="4961" y="0"/>
                    <a:pt x="0" y="4961"/>
                    <a:pt x="0" y="11082"/>
                  </a:cubicBezTo>
                  <a:cubicBezTo>
                    <a:pt x="0" y="17202"/>
                    <a:pt x="4961" y="22164"/>
                    <a:pt x="11082" y="22164"/>
                  </a:cubicBezTo>
                  <a:lnTo>
                    <a:pt x="188393" y="22164"/>
                  </a:lnTo>
                  <a:lnTo>
                    <a:pt x="188393" y="265966"/>
                  </a:lnTo>
                  <a:lnTo>
                    <a:pt x="110819" y="265966"/>
                  </a:lnTo>
                  <a:lnTo>
                    <a:pt x="110819" y="288130"/>
                  </a:lnTo>
                  <a:lnTo>
                    <a:pt x="288130" y="288130"/>
                  </a:lnTo>
                  <a:lnTo>
                    <a:pt x="288130" y="265966"/>
                  </a:lnTo>
                  <a:lnTo>
                    <a:pt x="210556" y="26596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6D5D049-5337-4EF7-BE57-D44DE3290089}"/>
                </a:ext>
              </a:extLst>
            </p:cNvPr>
            <p:cNvSpPr/>
            <p:nvPr/>
          </p:nvSpPr>
          <p:spPr>
            <a:xfrm>
              <a:off x="7109774" y="1849256"/>
              <a:ext cx="252516" cy="430298"/>
            </a:xfrm>
            <a:custGeom>
              <a:avLst/>
              <a:gdLst>
                <a:gd name="connsiteX0" fmla="*/ 252505 w 252516"/>
                <a:gd name="connsiteY0" fmla="*/ 211541 h 430298"/>
                <a:gd name="connsiteX1" fmla="*/ 252505 w 252516"/>
                <a:gd name="connsiteY1" fmla="*/ 64462 h 430298"/>
                <a:gd name="connsiteX2" fmla="*/ 196730 w 252516"/>
                <a:gd name="connsiteY2" fmla="*/ 353 h 430298"/>
                <a:gd name="connsiteX3" fmla="*/ 148922 w 252516"/>
                <a:gd name="connsiteY3" fmla="*/ 15679 h 430298"/>
                <a:gd name="connsiteX4" fmla="*/ 144600 w 252516"/>
                <a:gd name="connsiteY4" fmla="*/ 19580 h 430298"/>
                <a:gd name="connsiteX5" fmla="*/ 127756 w 252516"/>
                <a:gd name="connsiteY5" fmla="*/ 33820 h 430298"/>
                <a:gd name="connsiteX6" fmla="*/ 96604 w 252516"/>
                <a:gd name="connsiteY6" fmla="*/ 56671 h 430298"/>
                <a:gd name="connsiteX7" fmla="*/ 36762 w 252516"/>
                <a:gd name="connsiteY7" fmla="*/ 56671 h 430298"/>
                <a:gd name="connsiteX8" fmla="*/ 0 w 252516"/>
                <a:gd name="connsiteY8" fmla="*/ 93449 h 430298"/>
                <a:gd name="connsiteX9" fmla="*/ 192 w 252516"/>
                <a:gd name="connsiteY9" fmla="*/ 97187 h 430298"/>
                <a:gd name="connsiteX10" fmla="*/ 38225 w 252516"/>
                <a:gd name="connsiteY10" fmla="*/ 130189 h 430298"/>
                <a:gd name="connsiteX11" fmla="*/ 108661 w 252516"/>
                <a:gd name="connsiteY11" fmla="*/ 130189 h 430298"/>
                <a:gd name="connsiteX12" fmla="*/ 128387 w 252516"/>
                <a:gd name="connsiteY12" fmla="*/ 124548 h 430298"/>
                <a:gd name="connsiteX13" fmla="*/ 128387 w 252516"/>
                <a:gd name="connsiteY13" fmla="*/ 200215 h 430298"/>
                <a:gd name="connsiteX14" fmla="*/ 52221 w 252516"/>
                <a:gd name="connsiteY14" fmla="*/ 200215 h 430298"/>
                <a:gd name="connsiteX15" fmla="*/ 15452 w 252516"/>
                <a:gd name="connsiteY15" fmla="*/ 236974 h 430298"/>
                <a:gd name="connsiteX16" fmla="*/ 15452 w 252516"/>
                <a:gd name="connsiteY16" fmla="*/ 393551 h 430298"/>
                <a:gd name="connsiteX17" fmla="*/ 52177 w 252516"/>
                <a:gd name="connsiteY17" fmla="*/ 430298 h 430298"/>
                <a:gd name="connsiteX18" fmla="*/ 52288 w 252516"/>
                <a:gd name="connsiteY18" fmla="*/ 430298 h 430298"/>
                <a:gd name="connsiteX19" fmla="*/ 55967 w 252516"/>
                <a:gd name="connsiteY19" fmla="*/ 430121 h 430298"/>
                <a:gd name="connsiteX20" fmla="*/ 88958 w 252516"/>
                <a:gd name="connsiteY20" fmla="*/ 392088 h 430298"/>
                <a:gd name="connsiteX21" fmla="*/ 88958 w 252516"/>
                <a:gd name="connsiteY21" fmla="*/ 273988 h 430298"/>
                <a:gd name="connsiteX22" fmla="*/ 190103 w 252516"/>
                <a:gd name="connsiteY22" fmla="*/ 273988 h 430298"/>
                <a:gd name="connsiteX23" fmla="*/ 252505 w 252516"/>
                <a:gd name="connsiteY23" fmla="*/ 211541 h 430298"/>
                <a:gd name="connsiteX24" fmla="*/ 117305 w 252516"/>
                <a:gd name="connsiteY24" fmla="*/ 105221 h 430298"/>
                <a:gd name="connsiteX25" fmla="*/ 108639 w 252516"/>
                <a:gd name="connsiteY25" fmla="*/ 108025 h 430298"/>
                <a:gd name="connsiteX26" fmla="*/ 38269 w 252516"/>
                <a:gd name="connsiteY26" fmla="*/ 108025 h 430298"/>
                <a:gd name="connsiteX27" fmla="*/ 22289 w 252516"/>
                <a:gd name="connsiteY27" fmla="*/ 94982 h 430298"/>
                <a:gd name="connsiteX28" fmla="*/ 35249 w 252516"/>
                <a:gd name="connsiteY28" fmla="*/ 78918 h 430298"/>
                <a:gd name="connsiteX29" fmla="*/ 36806 w 252516"/>
                <a:gd name="connsiteY29" fmla="*/ 78835 h 430298"/>
                <a:gd name="connsiteX30" fmla="*/ 103896 w 252516"/>
                <a:gd name="connsiteY30" fmla="*/ 78835 h 430298"/>
                <a:gd name="connsiteX31" fmla="*/ 140910 w 252516"/>
                <a:gd name="connsiteY31" fmla="*/ 51696 h 430298"/>
                <a:gd name="connsiteX32" fmla="*/ 159494 w 252516"/>
                <a:gd name="connsiteY32" fmla="*/ 36015 h 430298"/>
                <a:gd name="connsiteX33" fmla="*/ 163728 w 252516"/>
                <a:gd name="connsiteY33" fmla="*/ 32214 h 430298"/>
                <a:gd name="connsiteX34" fmla="*/ 194192 w 252516"/>
                <a:gd name="connsiteY34" fmla="*/ 22362 h 430298"/>
                <a:gd name="connsiteX35" fmla="*/ 230341 w 252516"/>
                <a:gd name="connsiteY35" fmla="*/ 64262 h 430298"/>
                <a:gd name="connsiteX36" fmla="*/ 230341 w 252516"/>
                <a:gd name="connsiteY36" fmla="*/ 211541 h 430298"/>
                <a:gd name="connsiteX37" fmla="*/ 190069 w 252516"/>
                <a:gd name="connsiteY37" fmla="*/ 251824 h 430298"/>
                <a:gd name="connsiteX38" fmla="*/ 66794 w 252516"/>
                <a:gd name="connsiteY38" fmla="*/ 251824 h 430298"/>
                <a:gd name="connsiteX39" fmla="*/ 66794 w 252516"/>
                <a:gd name="connsiteY39" fmla="*/ 392088 h 430298"/>
                <a:gd name="connsiteX40" fmla="*/ 53751 w 252516"/>
                <a:gd name="connsiteY40" fmla="*/ 408068 h 430298"/>
                <a:gd name="connsiteX41" fmla="*/ 42425 w 252516"/>
                <a:gd name="connsiteY41" fmla="*/ 404378 h 430298"/>
                <a:gd name="connsiteX42" fmla="*/ 37615 w 252516"/>
                <a:gd name="connsiteY42" fmla="*/ 393551 h 430298"/>
                <a:gd name="connsiteX43" fmla="*/ 37615 w 252516"/>
                <a:gd name="connsiteY43" fmla="*/ 236919 h 430298"/>
                <a:gd name="connsiteX44" fmla="*/ 52221 w 252516"/>
                <a:gd name="connsiteY44" fmla="*/ 222324 h 430298"/>
                <a:gd name="connsiteX45" fmla="*/ 150551 w 252516"/>
                <a:gd name="connsiteY45" fmla="*/ 222324 h 430298"/>
                <a:gd name="connsiteX46" fmla="*/ 150551 w 252516"/>
                <a:gd name="connsiteY46" fmla="*/ 108180 h 430298"/>
                <a:gd name="connsiteX47" fmla="*/ 167174 w 252516"/>
                <a:gd name="connsiteY47" fmla="*/ 95990 h 430298"/>
                <a:gd name="connsiteX48" fmla="*/ 169512 w 252516"/>
                <a:gd name="connsiteY48" fmla="*/ 80486 h 430298"/>
                <a:gd name="connsiteX49" fmla="*/ 154009 w 252516"/>
                <a:gd name="connsiteY49" fmla="*/ 78148 h 43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2516" h="430298">
                  <a:moveTo>
                    <a:pt x="252505" y="211541"/>
                  </a:moveTo>
                  <a:lnTo>
                    <a:pt x="252505" y="64462"/>
                  </a:lnTo>
                  <a:cubicBezTo>
                    <a:pt x="253114" y="31948"/>
                    <a:pt x="229016" y="4248"/>
                    <a:pt x="196730" y="353"/>
                  </a:cubicBezTo>
                  <a:cubicBezTo>
                    <a:pt x="179345" y="-1510"/>
                    <a:pt x="161983" y="4057"/>
                    <a:pt x="148922" y="15679"/>
                  </a:cubicBezTo>
                  <a:lnTo>
                    <a:pt x="144600" y="19580"/>
                  </a:lnTo>
                  <a:cubicBezTo>
                    <a:pt x="139231" y="24610"/>
                    <a:pt x="133609" y="29363"/>
                    <a:pt x="127756" y="33820"/>
                  </a:cubicBezTo>
                  <a:lnTo>
                    <a:pt x="96604" y="56671"/>
                  </a:lnTo>
                  <a:lnTo>
                    <a:pt x="36762" y="56671"/>
                  </a:lnTo>
                  <a:cubicBezTo>
                    <a:pt x="16454" y="56676"/>
                    <a:pt x="-4" y="73142"/>
                    <a:pt x="0" y="93449"/>
                  </a:cubicBezTo>
                  <a:cubicBezTo>
                    <a:pt x="1" y="94698"/>
                    <a:pt x="64" y="95945"/>
                    <a:pt x="192" y="97187"/>
                  </a:cubicBezTo>
                  <a:cubicBezTo>
                    <a:pt x="2673" y="116237"/>
                    <a:pt x="19015" y="130417"/>
                    <a:pt x="38225" y="130189"/>
                  </a:cubicBezTo>
                  <a:lnTo>
                    <a:pt x="108661" y="130189"/>
                  </a:lnTo>
                  <a:cubicBezTo>
                    <a:pt x="115638" y="130210"/>
                    <a:pt x="122477" y="128254"/>
                    <a:pt x="128387" y="124548"/>
                  </a:cubicBezTo>
                  <a:lnTo>
                    <a:pt x="128387" y="200215"/>
                  </a:lnTo>
                  <a:lnTo>
                    <a:pt x="52221" y="200215"/>
                  </a:lnTo>
                  <a:cubicBezTo>
                    <a:pt x="31928" y="200240"/>
                    <a:pt x="15483" y="216681"/>
                    <a:pt x="15452" y="236974"/>
                  </a:cubicBezTo>
                  <a:lnTo>
                    <a:pt x="15452" y="393551"/>
                  </a:lnTo>
                  <a:cubicBezTo>
                    <a:pt x="15445" y="413839"/>
                    <a:pt x="31888" y="430293"/>
                    <a:pt x="52177" y="430298"/>
                  </a:cubicBezTo>
                  <a:cubicBezTo>
                    <a:pt x="52214" y="430298"/>
                    <a:pt x="52251" y="430298"/>
                    <a:pt x="52288" y="430298"/>
                  </a:cubicBezTo>
                  <a:cubicBezTo>
                    <a:pt x="53507" y="430298"/>
                    <a:pt x="54726" y="430298"/>
                    <a:pt x="55967" y="430121"/>
                  </a:cubicBezTo>
                  <a:cubicBezTo>
                    <a:pt x="75018" y="427644"/>
                    <a:pt x="89197" y="411297"/>
                    <a:pt x="88958" y="392088"/>
                  </a:cubicBezTo>
                  <a:lnTo>
                    <a:pt x="88958" y="273988"/>
                  </a:lnTo>
                  <a:lnTo>
                    <a:pt x="190103" y="273988"/>
                  </a:lnTo>
                  <a:cubicBezTo>
                    <a:pt x="224561" y="273932"/>
                    <a:pt x="252475" y="245999"/>
                    <a:pt x="252505" y="211541"/>
                  </a:cubicBezTo>
                  <a:close/>
                  <a:moveTo>
                    <a:pt x="117305" y="105221"/>
                  </a:moveTo>
                  <a:cubicBezTo>
                    <a:pt x="114779" y="107034"/>
                    <a:pt x="111749" y="108014"/>
                    <a:pt x="108639" y="108025"/>
                  </a:cubicBezTo>
                  <a:lnTo>
                    <a:pt x="38269" y="108025"/>
                  </a:lnTo>
                  <a:cubicBezTo>
                    <a:pt x="30413" y="108335"/>
                    <a:pt x="23559" y="102740"/>
                    <a:pt x="22289" y="94982"/>
                  </a:cubicBezTo>
                  <a:cubicBezTo>
                    <a:pt x="21432" y="86967"/>
                    <a:pt x="27235" y="79775"/>
                    <a:pt x="35249" y="78918"/>
                  </a:cubicBezTo>
                  <a:cubicBezTo>
                    <a:pt x="35767" y="78863"/>
                    <a:pt x="36287" y="78835"/>
                    <a:pt x="36806" y="78835"/>
                  </a:cubicBezTo>
                  <a:lnTo>
                    <a:pt x="103896" y="78835"/>
                  </a:lnTo>
                  <a:lnTo>
                    <a:pt x="140910" y="51696"/>
                  </a:lnTo>
                  <a:cubicBezTo>
                    <a:pt x="147371" y="46793"/>
                    <a:pt x="153574" y="41559"/>
                    <a:pt x="159494" y="36015"/>
                  </a:cubicBezTo>
                  <a:lnTo>
                    <a:pt x="163728" y="32214"/>
                  </a:lnTo>
                  <a:cubicBezTo>
                    <a:pt x="172035" y="24773"/>
                    <a:pt x="183101" y="21194"/>
                    <a:pt x="194192" y="22362"/>
                  </a:cubicBezTo>
                  <a:cubicBezTo>
                    <a:pt x="215211" y="24979"/>
                    <a:pt x="230833" y="43087"/>
                    <a:pt x="230341" y="64262"/>
                  </a:cubicBezTo>
                  <a:lnTo>
                    <a:pt x="230341" y="211541"/>
                  </a:lnTo>
                  <a:cubicBezTo>
                    <a:pt x="230317" y="233775"/>
                    <a:pt x="212303" y="251793"/>
                    <a:pt x="190069" y="251824"/>
                  </a:cubicBezTo>
                  <a:lnTo>
                    <a:pt x="66794" y="251824"/>
                  </a:lnTo>
                  <a:lnTo>
                    <a:pt x="66794" y="392088"/>
                  </a:lnTo>
                  <a:cubicBezTo>
                    <a:pt x="67130" y="399951"/>
                    <a:pt x="61522" y="406821"/>
                    <a:pt x="53751" y="408068"/>
                  </a:cubicBezTo>
                  <a:cubicBezTo>
                    <a:pt x="49618" y="408544"/>
                    <a:pt x="45484" y="407197"/>
                    <a:pt x="42425" y="404378"/>
                  </a:cubicBezTo>
                  <a:cubicBezTo>
                    <a:pt x="39350" y="401620"/>
                    <a:pt x="37599" y="397681"/>
                    <a:pt x="37615" y="393551"/>
                  </a:cubicBezTo>
                  <a:lnTo>
                    <a:pt x="37615" y="236919"/>
                  </a:lnTo>
                  <a:cubicBezTo>
                    <a:pt x="37628" y="228859"/>
                    <a:pt x="44161" y="222331"/>
                    <a:pt x="52221" y="222324"/>
                  </a:cubicBezTo>
                  <a:lnTo>
                    <a:pt x="150551" y="222324"/>
                  </a:lnTo>
                  <a:lnTo>
                    <a:pt x="150551" y="108180"/>
                  </a:lnTo>
                  <a:lnTo>
                    <a:pt x="167174" y="95990"/>
                  </a:lnTo>
                  <a:cubicBezTo>
                    <a:pt x="172101" y="92354"/>
                    <a:pt x="173148" y="85413"/>
                    <a:pt x="169512" y="80486"/>
                  </a:cubicBezTo>
                  <a:cubicBezTo>
                    <a:pt x="165876" y="75559"/>
                    <a:pt x="158936" y="74512"/>
                    <a:pt x="154009" y="78148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BC59863-4A83-4723-9D87-CC7CE98D6A0E}"/>
                </a:ext>
              </a:extLst>
            </p:cNvPr>
            <p:cNvSpPr/>
            <p:nvPr/>
          </p:nvSpPr>
          <p:spPr>
            <a:xfrm>
              <a:off x="7251460" y="1725569"/>
              <a:ext cx="110819" cy="110819"/>
            </a:xfrm>
            <a:custGeom>
              <a:avLst/>
              <a:gdLst>
                <a:gd name="connsiteX0" fmla="*/ 55410 w 110819"/>
                <a:gd name="connsiteY0" fmla="*/ 110819 h 110819"/>
                <a:gd name="connsiteX1" fmla="*/ 110819 w 110819"/>
                <a:gd name="connsiteY1" fmla="*/ 55410 h 110819"/>
                <a:gd name="connsiteX2" fmla="*/ 55410 w 110819"/>
                <a:gd name="connsiteY2" fmla="*/ 0 h 110819"/>
                <a:gd name="connsiteX3" fmla="*/ 0 w 110819"/>
                <a:gd name="connsiteY3" fmla="*/ 55410 h 110819"/>
                <a:gd name="connsiteX4" fmla="*/ 55410 w 110819"/>
                <a:gd name="connsiteY4" fmla="*/ 110819 h 110819"/>
                <a:gd name="connsiteX5" fmla="*/ 55410 w 110819"/>
                <a:gd name="connsiteY5" fmla="*/ 22164 h 110819"/>
                <a:gd name="connsiteX6" fmla="*/ 88655 w 110819"/>
                <a:gd name="connsiteY6" fmla="*/ 55410 h 110819"/>
                <a:gd name="connsiteX7" fmla="*/ 55410 w 110819"/>
                <a:gd name="connsiteY7" fmla="*/ 88655 h 110819"/>
                <a:gd name="connsiteX8" fmla="*/ 22164 w 110819"/>
                <a:gd name="connsiteY8" fmla="*/ 55410 h 110819"/>
                <a:gd name="connsiteX9" fmla="*/ 55410 w 110819"/>
                <a:gd name="connsiteY9" fmla="*/ 22164 h 11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819" h="110819">
                  <a:moveTo>
                    <a:pt x="55410" y="110819"/>
                  </a:moveTo>
                  <a:cubicBezTo>
                    <a:pt x="86011" y="110819"/>
                    <a:pt x="110819" y="86011"/>
                    <a:pt x="110819" y="55410"/>
                  </a:cubicBezTo>
                  <a:cubicBezTo>
                    <a:pt x="110819" y="24808"/>
                    <a:pt x="86011" y="0"/>
                    <a:pt x="55410" y="0"/>
                  </a:cubicBezTo>
                  <a:cubicBezTo>
                    <a:pt x="24808" y="0"/>
                    <a:pt x="0" y="24808"/>
                    <a:pt x="0" y="55410"/>
                  </a:cubicBezTo>
                  <a:cubicBezTo>
                    <a:pt x="0" y="86011"/>
                    <a:pt x="24808" y="110819"/>
                    <a:pt x="55410" y="110819"/>
                  </a:cubicBezTo>
                  <a:close/>
                  <a:moveTo>
                    <a:pt x="55410" y="22164"/>
                  </a:moveTo>
                  <a:cubicBezTo>
                    <a:pt x="73771" y="22164"/>
                    <a:pt x="88655" y="37048"/>
                    <a:pt x="88655" y="55410"/>
                  </a:cubicBezTo>
                  <a:cubicBezTo>
                    <a:pt x="88655" y="73771"/>
                    <a:pt x="73771" y="88655"/>
                    <a:pt x="55410" y="88655"/>
                  </a:cubicBezTo>
                  <a:cubicBezTo>
                    <a:pt x="37048" y="88655"/>
                    <a:pt x="22164" y="73771"/>
                    <a:pt x="22164" y="55410"/>
                  </a:cubicBezTo>
                  <a:cubicBezTo>
                    <a:pt x="22164" y="37048"/>
                    <a:pt x="37048" y="22164"/>
                    <a:pt x="55410" y="22164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FC163B2-6522-4A3E-B883-E1B2534C82BD}"/>
                </a:ext>
              </a:extLst>
            </p:cNvPr>
            <p:cNvSpPr/>
            <p:nvPr/>
          </p:nvSpPr>
          <p:spPr>
            <a:xfrm>
              <a:off x="7218214" y="1911745"/>
              <a:ext cx="199474" cy="376785"/>
            </a:xfrm>
            <a:custGeom>
              <a:avLst/>
              <a:gdLst>
                <a:gd name="connsiteX0" fmla="*/ 188393 w 199474"/>
                <a:gd name="connsiteY0" fmla="*/ 0 h 376785"/>
                <a:gd name="connsiteX1" fmla="*/ 177311 w 199474"/>
                <a:gd name="connsiteY1" fmla="*/ 11082 h 376785"/>
                <a:gd name="connsiteX2" fmla="*/ 177311 w 199474"/>
                <a:gd name="connsiteY2" fmla="*/ 155147 h 376785"/>
                <a:gd name="connsiteX3" fmla="*/ 88655 w 199474"/>
                <a:gd name="connsiteY3" fmla="*/ 243802 h 376785"/>
                <a:gd name="connsiteX4" fmla="*/ 11082 w 199474"/>
                <a:gd name="connsiteY4" fmla="*/ 243802 h 376785"/>
                <a:gd name="connsiteX5" fmla="*/ 0 w 199474"/>
                <a:gd name="connsiteY5" fmla="*/ 254884 h 376785"/>
                <a:gd name="connsiteX6" fmla="*/ 11082 w 199474"/>
                <a:gd name="connsiteY6" fmla="*/ 265966 h 376785"/>
                <a:gd name="connsiteX7" fmla="*/ 88655 w 199474"/>
                <a:gd name="connsiteY7" fmla="*/ 265966 h 376785"/>
                <a:gd name="connsiteX8" fmla="*/ 88655 w 199474"/>
                <a:gd name="connsiteY8" fmla="*/ 354621 h 376785"/>
                <a:gd name="connsiteX9" fmla="*/ 33246 w 199474"/>
                <a:gd name="connsiteY9" fmla="*/ 354621 h 376785"/>
                <a:gd name="connsiteX10" fmla="*/ 33246 w 199474"/>
                <a:gd name="connsiteY10" fmla="*/ 376785 h 376785"/>
                <a:gd name="connsiteX11" fmla="*/ 166229 w 199474"/>
                <a:gd name="connsiteY11" fmla="*/ 376785 h 376785"/>
                <a:gd name="connsiteX12" fmla="*/ 166229 w 199474"/>
                <a:gd name="connsiteY12" fmla="*/ 354621 h 376785"/>
                <a:gd name="connsiteX13" fmla="*/ 110819 w 199474"/>
                <a:gd name="connsiteY13" fmla="*/ 354621 h 376785"/>
                <a:gd name="connsiteX14" fmla="*/ 110819 w 199474"/>
                <a:gd name="connsiteY14" fmla="*/ 263750 h 376785"/>
                <a:gd name="connsiteX15" fmla="*/ 199475 w 199474"/>
                <a:gd name="connsiteY15" fmla="*/ 155147 h 376785"/>
                <a:gd name="connsiteX16" fmla="*/ 199475 w 199474"/>
                <a:gd name="connsiteY16" fmla="*/ 11082 h 376785"/>
                <a:gd name="connsiteX17" fmla="*/ 188393 w 199474"/>
                <a:gd name="connsiteY17" fmla="*/ 0 h 37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474" h="376785">
                  <a:moveTo>
                    <a:pt x="188393" y="0"/>
                  </a:moveTo>
                  <a:cubicBezTo>
                    <a:pt x="182272" y="0"/>
                    <a:pt x="177311" y="4961"/>
                    <a:pt x="177311" y="11082"/>
                  </a:cubicBezTo>
                  <a:lnTo>
                    <a:pt x="177311" y="155147"/>
                  </a:lnTo>
                  <a:cubicBezTo>
                    <a:pt x="177255" y="204087"/>
                    <a:pt x="137595" y="243747"/>
                    <a:pt x="88655" y="243802"/>
                  </a:cubicBezTo>
                  <a:lnTo>
                    <a:pt x="11082" y="243802"/>
                  </a:lnTo>
                  <a:cubicBezTo>
                    <a:pt x="4961" y="243802"/>
                    <a:pt x="0" y="248764"/>
                    <a:pt x="0" y="254884"/>
                  </a:cubicBezTo>
                  <a:cubicBezTo>
                    <a:pt x="0" y="261005"/>
                    <a:pt x="4961" y="265966"/>
                    <a:pt x="11082" y="265966"/>
                  </a:cubicBezTo>
                  <a:lnTo>
                    <a:pt x="88655" y="265966"/>
                  </a:lnTo>
                  <a:lnTo>
                    <a:pt x="88655" y="354621"/>
                  </a:lnTo>
                  <a:lnTo>
                    <a:pt x="33246" y="354621"/>
                  </a:lnTo>
                  <a:lnTo>
                    <a:pt x="33246" y="376785"/>
                  </a:lnTo>
                  <a:lnTo>
                    <a:pt x="166229" y="376785"/>
                  </a:lnTo>
                  <a:lnTo>
                    <a:pt x="166229" y="354621"/>
                  </a:lnTo>
                  <a:lnTo>
                    <a:pt x="110819" y="354621"/>
                  </a:lnTo>
                  <a:lnTo>
                    <a:pt x="110819" y="263750"/>
                  </a:lnTo>
                  <a:cubicBezTo>
                    <a:pt x="162383" y="253150"/>
                    <a:pt x="199412" y="207789"/>
                    <a:pt x="199475" y="155147"/>
                  </a:cubicBezTo>
                  <a:lnTo>
                    <a:pt x="199475" y="11082"/>
                  </a:lnTo>
                  <a:cubicBezTo>
                    <a:pt x="199475" y="4961"/>
                    <a:pt x="194513" y="0"/>
                    <a:pt x="188393" y="0"/>
                  </a:cubicBez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9" name="Graphic 29" descr="Bar graph with upward trend outline">
            <a:extLst>
              <a:ext uri="{FF2B5EF4-FFF2-40B4-BE49-F238E27FC236}">
                <a16:creationId xmlns:a16="http://schemas.microsoft.com/office/drawing/2014/main" id="{444C0FB9-700D-40D0-AEAE-EC7B1E74E82F}"/>
              </a:ext>
            </a:extLst>
          </p:cNvPr>
          <p:cNvGrpSpPr/>
          <p:nvPr/>
        </p:nvGrpSpPr>
        <p:grpSpPr>
          <a:xfrm>
            <a:off x="5613845" y="3335526"/>
            <a:ext cx="565178" cy="565178"/>
            <a:chOff x="7485127" y="3179108"/>
            <a:chExt cx="753570" cy="753570"/>
          </a:xfrm>
          <a:solidFill>
            <a:schemeClr val="bg2">
              <a:lumMod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1AB1E6-02D8-43C8-ABCD-115268AB64D3}"/>
                </a:ext>
              </a:extLst>
            </p:cNvPr>
            <p:cNvSpPr/>
            <p:nvPr/>
          </p:nvSpPr>
          <p:spPr>
            <a:xfrm>
              <a:off x="7485127" y="3179108"/>
              <a:ext cx="753237" cy="753570"/>
            </a:xfrm>
            <a:custGeom>
              <a:avLst/>
              <a:gdLst>
                <a:gd name="connsiteX0" fmla="*/ 753238 w 753237"/>
                <a:gd name="connsiteY0" fmla="*/ 731407 h 753570"/>
                <a:gd name="connsiteX1" fmla="*/ 22164 w 753237"/>
                <a:gd name="connsiteY1" fmla="*/ 731407 h 753570"/>
                <a:gd name="connsiteX2" fmla="*/ 22164 w 753237"/>
                <a:gd name="connsiteY2" fmla="*/ 0 h 753570"/>
                <a:gd name="connsiteX3" fmla="*/ 0 w 753237"/>
                <a:gd name="connsiteY3" fmla="*/ 0 h 753570"/>
                <a:gd name="connsiteX4" fmla="*/ 0 w 753237"/>
                <a:gd name="connsiteY4" fmla="*/ 753570 h 753570"/>
                <a:gd name="connsiteX5" fmla="*/ 753238 w 753237"/>
                <a:gd name="connsiteY5" fmla="*/ 753570 h 753570"/>
                <a:gd name="connsiteX6" fmla="*/ 753238 w 753237"/>
                <a:gd name="connsiteY6" fmla="*/ 731407 h 75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3237" h="753570">
                  <a:moveTo>
                    <a:pt x="753238" y="731407"/>
                  </a:moveTo>
                  <a:lnTo>
                    <a:pt x="22164" y="731407"/>
                  </a:lnTo>
                  <a:lnTo>
                    <a:pt x="22164" y="0"/>
                  </a:lnTo>
                  <a:lnTo>
                    <a:pt x="0" y="0"/>
                  </a:lnTo>
                  <a:lnTo>
                    <a:pt x="0" y="753570"/>
                  </a:lnTo>
                  <a:lnTo>
                    <a:pt x="753238" y="753570"/>
                  </a:lnTo>
                  <a:lnTo>
                    <a:pt x="753238" y="731407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77D51AC-93AF-4EFC-909C-6AB4E19987B2}"/>
                </a:ext>
              </a:extLst>
            </p:cNvPr>
            <p:cNvSpPr/>
            <p:nvPr/>
          </p:nvSpPr>
          <p:spPr>
            <a:xfrm>
              <a:off x="8061387" y="3179108"/>
              <a:ext cx="177310" cy="664915"/>
            </a:xfrm>
            <a:custGeom>
              <a:avLst/>
              <a:gdLst>
                <a:gd name="connsiteX0" fmla="*/ 177311 w 177310"/>
                <a:gd name="connsiteY0" fmla="*/ 0 h 664915"/>
                <a:gd name="connsiteX1" fmla="*/ 0 w 177310"/>
                <a:gd name="connsiteY1" fmla="*/ 0 h 664915"/>
                <a:gd name="connsiteX2" fmla="*/ 0 w 177310"/>
                <a:gd name="connsiteY2" fmla="*/ 664915 h 664915"/>
                <a:gd name="connsiteX3" fmla="*/ 177311 w 177310"/>
                <a:gd name="connsiteY3" fmla="*/ 664915 h 664915"/>
                <a:gd name="connsiteX4" fmla="*/ 155147 w 177310"/>
                <a:gd name="connsiteY4" fmla="*/ 642751 h 664915"/>
                <a:gd name="connsiteX5" fmla="*/ 22164 w 177310"/>
                <a:gd name="connsiteY5" fmla="*/ 642751 h 664915"/>
                <a:gd name="connsiteX6" fmla="*/ 22164 w 177310"/>
                <a:gd name="connsiteY6" fmla="*/ 22164 h 664915"/>
                <a:gd name="connsiteX7" fmla="*/ 155147 w 177310"/>
                <a:gd name="connsiteY7" fmla="*/ 22164 h 66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664915">
                  <a:moveTo>
                    <a:pt x="177311" y="0"/>
                  </a:moveTo>
                  <a:lnTo>
                    <a:pt x="0" y="0"/>
                  </a:lnTo>
                  <a:lnTo>
                    <a:pt x="0" y="664915"/>
                  </a:lnTo>
                  <a:lnTo>
                    <a:pt x="177311" y="664915"/>
                  </a:lnTo>
                  <a:close/>
                  <a:moveTo>
                    <a:pt x="155147" y="642751"/>
                  </a:moveTo>
                  <a:lnTo>
                    <a:pt x="22164" y="642751"/>
                  </a:lnTo>
                  <a:lnTo>
                    <a:pt x="22164" y="22164"/>
                  </a:lnTo>
                  <a:lnTo>
                    <a:pt x="155147" y="22164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FEB0CD4-0526-43CA-BD69-5518ED368EC5}"/>
                </a:ext>
              </a:extLst>
            </p:cNvPr>
            <p:cNvSpPr/>
            <p:nvPr/>
          </p:nvSpPr>
          <p:spPr>
            <a:xfrm>
              <a:off x="7817585" y="3422910"/>
              <a:ext cx="177310" cy="421112"/>
            </a:xfrm>
            <a:custGeom>
              <a:avLst/>
              <a:gdLst>
                <a:gd name="connsiteX0" fmla="*/ 0 w 177310"/>
                <a:gd name="connsiteY0" fmla="*/ 421113 h 421112"/>
                <a:gd name="connsiteX1" fmla="*/ 177311 w 177310"/>
                <a:gd name="connsiteY1" fmla="*/ 421113 h 421112"/>
                <a:gd name="connsiteX2" fmla="*/ 177311 w 177310"/>
                <a:gd name="connsiteY2" fmla="*/ 0 h 421112"/>
                <a:gd name="connsiteX3" fmla="*/ 0 w 177310"/>
                <a:gd name="connsiteY3" fmla="*/ 0 h 421112"/>
                <a:gd name="connsiteX4" fmla="*/ 22164 w 177310"/>
                <a:gd name="connsiteY4" fmla="*/ 22164 h 421112"/>
                <a:gd name="connsiteX5" fmla="*/ 155147 w 177310"/>
                <a:gd name="connsiteY5" fmla="*/ 22164 h 421112"/>
                <a:gd name="connsiteX6" fmla="*/ 155147 w 177310"/>
                <a:gd name="connsiteY6" fmla="*/ 398949 h 421112"/>
                <a:gd name="connsiteX7" fmla="*/ 22164 w 177310"/>
                <a:gd name="connsiteY7" fmla="*/ 398949 h 42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421112">
                  <a:moveTo>
                    <a:pt x="0" y="421113"/>
                  </a:moveTo>
                  <a:lnTo>
                    <a:pt x="177311" y="421113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398949"/>
                  </a:lnTo>
                  <a:lnTo>
                    <a:pt x="22164" y="398949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E2E40D2-840D-4F7A-A9CA-6BADC43B2926}"/>
                </a:ext>
              </a:extLst>
            </p:cNvPr>
            <p:cNvSpPr/>
            <p:nvPr/>
          </p:nvSpPr>
          <p:spPr>
            <a:xfrm>
              <a:off x="7573783" y="3622385"/>
              <a:ext cx="177310" cy="221638"/>
            </a:xfrm>
            <a:custGeom>
              <a:avLst/>
              <a:gdLst>
                <a:gd name="connsiteX0" fmla="*/ 0 w 177310"/>
                <a:gd name="connsiteY0" fmla="*/ 221638 h 221638"/>
                <a:gd name="connsiteX1" fmla="*/ 177311 w 177310"/>
                <a:gd name="connsiteY1" fmla="*/ 221638 h 221638"/>
                <a:gd name="connsiteX2" fmla="*/ 177311 w 177310"/>
                <a:gd name="connsiteY2" fmla="*/ 0 h 221638"/>
                <a:gd name="connsiteX3" fmla="*/ 0 w 177310"/>
                <a:gd name="connsiteY3" fmla="*/ 0 h 221638"/>
                <a:gd name="connsiteX4" fmla="*/ 22164 w 177310"/>
                <a:gd name="connsiteY4" fmla="*/ 22164 h 221638"/>
                <a:gd name="connsiteX5" fmla="*/ 155147 w 177310"/>
                <a:gd name="connsiteY5" fmla="*/ 22164 h 221638"/>
                <a:gd name="connsiteX6" fmla="*/ 155147 w 177310"/>
                <a:gd name="connsiteY6" fmla="*/ 199475 h 221638"/>
                <a:gd name="connsiteX7" fmla="*/ 22164 w 177310"/>
                <a:gd name="connsiteY7" fmla="*/ 199475 h 22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310" h="221638">
                  <a:moveTo>
                    <a:pt x="0" y="221638"/>
                  </a:moveTo>
                  <a:lnTo>
                    <a:pt x="177311" y="221638"/>
                  </a:lnTo>
                  <a:lnTo>
                    <a:pt x="177311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155147" y="22164"/>
                  </a:lnTo>
                  <a:lnTo>
                    <a:pt x="155147" y="199475"/>
                  </a:lnTo>
                  <a:lnTo>
                    <a:pt x="22164" y="199475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B5BE422-408C-4942-AA6C-BB5F3A9638F6}"/>
                </a:ext>
              </a:extLst>
            </p:cNvPr>
            <p:cNvSpPr/>
            <p:nvPr/>
          </p:nvSpPr>
          <p:spPr>
            <a:xfrm>
              <a:off x="7565948" y="3179108"/>
              <a:ext cx="362489" cy="362456"/>
            </a:xfrm>
            <a:custGeom>
              <a:avLst/>
              <a:gdLst>
                <a:gd name="connsiteX0" fmla="*/ 15670 w 362489"/>
                <a:gd name="connsiteY0" fmla="*/ 362456 h 362456"/>
                <a:gd name="connsiteX1" fmla="*/ 340137 w 362489"/>
                <a:gd name="connsiteY1" fmla="*/ 37989 h 362456"/>
                <a:gd name="connsiteX2" fmla="*/ 340294 w 362489"/>
                <a:gd name="connsiteY2" fmla="*/ 37990 h 362456"/>
                <a:gd name="connsiteX3" fmla="*/ 340326 w 362489"/>
                <a:gd name="connsiteY3" fmla="*/ 38066 h 362456"/>
                <a:gd name="connsiteX4" fmla="*/ 340326 w 362489"/>
                <a:gd name="connsiteY4" fmla="*/ 144065 h 362456"/>
                <a:gd name="connsiteX5" fmla="*/ 362489 w 362489"/>
                <a:gd name="connsiteY5" fmla="*/ 144065 h 362456"/>
                <a:gd name="connsiteX6" fmla="*/ 362489 w 362489"/>
                <a:gd name="connsiteY6" fmla="*/ 0 h 362456"/>
                <a:gd name="connsiteX7" fmla="*/ 218724 w 362489"/>
                <a:gd name="connsiteY7" fmla="*/ 0 h 362456"/>
                <a:gd name="connsiteX8" fmla="*/ 218724 w 362489"/>
                <a:gd name="connsiteY8" fmla="*/ 22164 h 362456"/>
                <a:gd name="connsiteX9" fmla="*/ 324357 w 362489"/>
                <a:gd name="connsiteY9" fmla="*/ 22164 h 362456"/>
                <a:gd name="connsiteX10" fmla="*/ 324466 w 362489"/>
                <a:gd name="connsiteY10" fmla="*/ 22276 h 362456"/>
                <a:gd name="connsiteX11" fmla="*/ 324434 w 362489"/>
                <a:gd name="connsiteY11" fmla="*/ 22352 h 362456"/>
                <a:gd name="connsiteX12" fmla="*/ 0 w 362489"/>
                <a:gd name="connsiteY12" fmla="*/ 346786 h 36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2489" h="362456">
                  <a:moveTo>
                    <a:pt x="15670" y="362456"/>
                  </a:moveTo>
                  <a:lnTo>
                    <a:pt x="340137" y="37989"/>
                  </a:lnTo>
                  <a:cubicBezTo>
                    <a:pt x="340180" y="37946"/>
                    <a:pt x="340251" y="37947"/>
                    <a:pt x="340294" y="37990"/>
                  </a:cubicBezTo>
                  <a:cubicBezTo>
                    <a:pt x="340313" y="38011"/>
                    <a:pt x="340326" y="38038"/>
                    <a:pt x="340326" y="38066"/>
                  </a:cubicBezTo>
                  <a:lnTo>
                    <a:pt x="340326" y="144065"/>
                  </a:lnTo>
                  <a:lnTo>
                    <a:pt x="362489" y="144065"/>
                  </a:lnTo>
                  <a:lnTo>
                    <a:pt x="362489" y="0"/>
                  </a:lnTo>
                  <a:lnTo>
                    <a:pt x="218724" y="0"/>
                  </a:lnTo>
                  <a:lnTo>
                    <a:pt x="218724" y="22164"/>
                  </a:lnTo>
                  <a:lnTo>
                    <a:pt x="324357" y="22164"/>
                  </a:lnTo>
                  <a:cubicBezTo>
                    <a:pt x="324418" y="22165"/>
                    <a:pt x="324466" y="22215"/>
                    <a:pt x="324466" y="22276"/>
                  </a:cubicBezTo>
                  <a:cubicBezTo>
                    <a:pt x="324465" y="22305"/>
                    <a:pt x="324454" y="22332"/>
                    <a:pt x="324434" y="22352"/>
                  </a:cubicBezTo>
                  <a:lnTo>
                    <a:pt x="0" y="346786"/>
                  </a:lnTo>
                  <a:close/>
                </a:path>
              </a:pathLst>
            </a:custGeom>
            <a:grpFill/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5" name="Graphic 31" descr="Checklist outline">
            <a:extLst>
              <a:ext uri="{FF2B5EF4-FFF2-40B4-BE49-F238E27FC236}">
                <a16:creationId xmlns:a16="http://schemas.microsoft.com/office/drawing/2014/main" id="{F153E40F-4CE9-4F0D-AA25-AF2B60C2E348}"/>
              </a:ext>
            </a:extLst>
          </p:cNvPr>
          <p:cNvGrpSpPr/>
          <p:nvPr/>
        </p:nvGrpSpPr>
        <p:grpSpPr>
          <a:xfrm>
            <a:off x="5010109" y="4408202"/>
            <a:ext cx="498686" cy="664915"/>
            <a:chOff x="6680144" y="4609342"/>
            <a:chExt cx="664915" cy="886553"/>
          </a:xfrm>
          <a:solidFill>
            <a:srgbClr val="FFFFFF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122047D-C57B-4B91-8281-B27B84477AF9}"/>
                </a:ext>
              </a:extLst>
            </p:cNvPr>
            <p:cNvSpPr/>
            <p:nvPr/>
          </p:nvSpPr>
          <p:spPr>
            <a:xfrm>
              <a:off x="6794210" y="4734490"/>
              <a:ext cx="159734" cy="123241"/>
            </a:xfrm>
            <a:custGeom>
              <a:avLst/>
              <a:gdLst>
                <a:gd name="connsiteX0" fmla="*/ 52163 w 159734"/>
                <a:gd name="connsiteY0" fmla="*/ 91902 h 123241"/>
                <a:gd name="connsiteX1" fmla="*/ 15670 w 159734"/>
                <a:gd name="connsiteY1" fmla="*/ 55410 h 123241"/>
                <a:gd name="connsiteX2" fmla="*/ 0 w 159734"/>
                <a:gd name="connsiteY2" fmla="*/ 71079 h 123241"/>
                <a:gd name="connsiteX3" fmla="*/ 52163 w 159734"/>
                <a:gd name="connsiteY3" fmla="*/ 123242 h 123241"/>
                <a:gd name="connsiteX4" fmla="*/ 159735 w 159734"/>
                <a:gd name="connsiteY4" fmla="*/ 15670 h 123241"/>
                <a:gd name="connsiteX5" fmla="*/ 144065 w 159734"/>
                <a:gd name="connsiteY5" fmla="*/ 0 h 123241"/>
                <a:gd name="connsiteX6" fmla="*/ 52163 w 159734"/>
                <a:gd name="connsiteY6" fmla="*/ 91902 h 1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1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210E59-315A-49DF-AE97-39B0DAB75C43}"/>
                </a:ext>
              </a:extLst>
            </p:cNvPr>
            <p:cNvSpPr/>
            <p:nvPr/>
          </p:nvSpPr>
          <p:spPr>
            <a:xfrm>
              <a:off x="7023683" y="4797734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C9C4FA8-322C-454E-B8E9-8ABE9EF64EF9}"/>
                </a:ext>
              </a:extLst>
            </p:cNvPr>
            <p:cNvSpPr/>
            <p:nvPr/>
          </p:nvSpPr>
          <p:spPr>
            <a:xfrm>
              <a:off x="6794210" y="4900719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DD1850-C26A-4B01-83CD-1A38E0083D0A}"/>
                </a:ext>
              </a:extLst>
            </p:cNvPr>
            <p:cNvSpPr/>
            <p:nvPr/>
          </p:nvSpPr>
          <p:spPr>
            <a:xfrm>
              <a:off x="7023683" y="4963963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8B21686-B7B2-4256-9517-38DA4DEE6674}"/>
                </a:ext>
              </a:extLst>
            </p:cNvPr>
            <p:cNvSpPr/>
            <p:nvPr/>
          </p:nvSpPr>
          <p:spPr>
            <a:xfrm>
              <a:off x="6794210" y="5066947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836F326-FAED-442A-80E5-60B13960BE4A}"/>
                </a:ext>
              </a:extLst>
            </p:cNvPr>
            <p:cNvSpPr/>
            <p:nvPr/>
          </p:nvSpPr>
          <p:spPr>
            <a:xfrm>
              <a:off x="7023683" y="5130192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20A51FF-8DF2-4109-8FC9-3E0DE3AE2992}"/>
                </a:ext>
              </a:extLst>
            </p:cNvPr>
            <p:cNvSpPr/>
            <p:nvPr/>
          </p:nvSpPr>
          <p:spPr>
            <a:xfrm>
              <a:off x="6794210" y="5233176"/>
              <a:ext cx="159734" cy="123242"/>
            </a:xfrm>
            <a:custGeom>
              <a:avLst/>
              <a:gdLst>
                <a:gd name="connsiteX0" fmla="*/ 52163 w 159734"/>
                <a:gd name="connsiteY0" fmla="*/ 91902 h 123242"/>
                <a:gd name="connsiteX1" fmla="*/ 15670 w 159734"/>
                <a:gd name="connsiteY1" fmla="*/ 55410 h 123242"/>
                <a:gd name="connsiteX2" fmla="*/ 0 w 159734"/>
                <a:gd name="connsiteY2" fmla="*/ 71079 h 123242"/>
                <a:gd name="connsiteX3" fmla="*/ 52163 w 159734"/>
                <a:gd name="connsiteY3" fmla="*/ 123242 h 123242"/>
                <a:gd name="connsiteX4" fmla="*/ 159735 w 159734"/>
                <a:gd name="connsiteY4" fmla="*/ 15670 h 123242"/>
                <a:gd name="connsiteX5" fmla="*/ 144065 w 159734"/>
                <a:gd name="connsiteY5" fmla="*/ 0 h 123242"/>
                <a:gd name="connsiteX6" fmla="*/ 52163 w 159734"/>
                <a:gd name="connsiteY6" fmla="*/ 91902 h 12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734" h="123242">
                  <a:moveTo>
                    <a:pt x="52163" y="91902"/>
                  </a:moveTo>
                  <a:lnTo>
                    <a:pt x="15670" y="55410"/>
                  </a:lnTo>
                  <a:lnTo>
                    <a:pt x="0" y="71079"/>
                  </a:lnTo>
                  <a:lnTo>
                    <a:pt x="52163" y="123242"/>
                  </a:lnTo>
                  <a:lnTo>
                    <a:pt x="159735" y="15670"/>
                  </a:lnTo>
                  <a:lnTo>
                    <a:pt x="144065" y="0"/>
                  </a:lnTo>
                  <a:lnTo>
                    <a:pt x="52163" y="91902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61AB102-EE2D-4B0C-9BB5-7190B97DA2FE}"/>
                </a:ext>
              </a:extLst>
            </p:cNvPr>
            <p:cNvSpPr/>
            <p:nvPr/>
          </p:nvSpPr>
          <p:spPr>
            <a:xfrm>
              <a:off x="7023683" y="5296421"/>
              <a:ext cx="210556" cy="22163"/>
            </a:xfrm>
            <a:custGeom>
              <a:avLst/>
              <a:gdLst>
                <a:gd name="connsiteX0" fmla="*/ 0 w 210556"/>
                <a:gd name="connsiteY0" fmla="*/ 0 h 22163"/>
                <a:gd name="connsiteX1" fmla="*/ 210556 w 210556"/>
                <a:gd name="connsiteY1" fmla="*/ 0 h 22163"/>
                <a:gd name="connsiteX2" fmla="*/ 210556 w 210556"/>
                <a:gd name="connsiteY2" fmla="*/ 22164 h 22163"/>
                <a:gd name="connsiteX3" fmla="*/ 0 w 210556"/>
                <a:gd name="connsiteY3" fmla="*/ 22164 h 22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556" h="22163">
                  <a:moveTo>
                    <a:pt x="0" y="0"/>
                  </a:moveTo>
                  <a:lnTo>
                    <a:pt x="210556" y="0"/>
                  </a:lnTo>
                  <a:lnTo>
                    <a:pt x="210556" y="22164"/>
                  </a:lnTo>
                  <a:lnTo>
                    <a:pt x="0" y="22164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001E777-EA0B-44C3-8C24-6520B733E4D4}"/>
                </a:ext>
              </a:extLst>
            </p:cNvPr>
            <p:cNvSpPr/>
            <p:nvPr/>
          </p:nvSpPr>
          <p:spPr>
            <a:xfrm>
              <a:off x="6680144" y="4609342"/>
              <a:ext cx="664915" cy="886553"/>
            </a:xfrm>
            <a:custGeom>
              <a:avLst/>
              <a:gdLst>
                <a:gd name="connsiteX0" fmla="*/ 0 w 664915"/>
                <a:gd name="connsiteY0" fmla="*/ 886553 h 886553"/>
                <a:gd name="connsiteX1" fmla="*/ 664915 w 664915"/>
                <a:gd name="connsiteY1" fmla="*/ 886553 h 886553"/>
                <a:gd name="connsiteX2" fmla="*/ 664915 w 664915"/>
                <a:gd name="connsiteY2" fmla="*/ 0 h 886553"/>
                <a:gd name="connsiteX3" fmla="*/ 0 w 664915"/>
                <a:gd name="connsiteY3" fmla="*/ 0 h 886553"/>
                <a:gd name="connsiteX4" fmla="*/ 22164 w 664915"/>
                <a:gd name="connsiteY4" fmla="*/ 22164 h 886553"/>
                <a:gd name="connsiteX5" fmla="*/ 642751 w 664915"/>
                <a:gd name="connsiteY5" fmla="*/ 22164 h 886553"/>
                <a:gd name="connsiteX6" fmla="*/ 642751 w 664915"/>
                <a:gd name="connsiteY6" fmla="*/ 864390 h 886553"/>
                <a:gd name="connsiteX7" fmla="*/ 22164 w 664915"/>
                <a:gd name="connsiteY7" fmla="*/ 864390 h 88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915" h="886553">
                  <a:moveTo>
                    <a:pt x="0" y="886553"/>
                  </a:moveTo>
                  <a:lnTo>
                    <a:pt x="664915" y="886553"/>
                  </a:lnTo>
                  <a:lnTo>
                    <a:pt x="664915" y="0"/>
                  </a:lnTo>
                  <a:lnTo>
                    <a:pt x="0" y="0"/>
                  </a:lnTo>
                  <a:close/>
                  <a:moveTo>
                    <a:pt x="22164" y="22164"/>
                  </a:moveTo>
                  <a:lnTo>
                    <a:pt x="642751" y="22164"/>
                  </a:lnTo>
                  <a:lnTo>
                    <a:pt x="642751" y="864390"/>
                  </a:lnTo>
                  <a:lnTo>
                    <a:pt x="22164" y="864390"/>
                  </a:ln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5" name="Graphic 34" descr="Postit Notes outline">
            <a:extLst>
              <a:ext uri="{FF2B5EF4-FFF2-40B4-BE49-F238E27FC236}">
                <a16:creationId xmlns:a16="http://schemas.microsoft.com/office/drawing/2014/main" id="{6DF1F214-8281-4FCF-A32D-0EF52376A5E6}"/>
              </a:ext>
            </a:extLst>
          </p:cNvPr>
          <p:cNvGrpSpPr/>
          <p:nvPr/>
        </p:nvGrpSpPr>
        <p:grpSpPr>
          <a:xfrm>
            <a:off x="3489308" y="4350808"/>
            <a:ext cx="797898" cy="797898"/>
            <a:chOff x="4652410" y="4532817"/>
            <a:chExt cx="1063864" cy="1063864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FA21C8E-C117-4AFC-BBF4-A365FE394114}"/>
                </a:ext>
              </a:extLst>
            </p:cNvPr>
            <p:cNvSpPr/>
            <p:nvPr/>
          </p:nvSpPr>
          <p:spPr>
            <a:xfrm>
              <a:off x="5137310" y="4624796"/>
              <a:ext cx="385218" cy="340214"/>
            </a:xfrm>
            <a:custGeom>
              <a:avLst/>
              <a:gdLst>
                <a:gd name="connsiteX0" fmla="*/ 36260 w 385218"/>
                <a:gd name="connsiteY0" fmla="*/ 340215 h 340214"/>
                <a:gd name="connsiteX1" fmla="*/ 385218 w 385218"/>
                <a:gd name="connsiteY1" fmla="*/ 340215 h 340214"/>
                <a:gd name="connsiteX2" fmla="*/ 378569 w 385218"/>
                <a:gd name="connsiteY2" fmla="*/ 324767 h 340214"/>
                <a:gd name="connsiteX3" fmla="*/ 346997 w 385218"/>
                <a:gd name="connsiteY3" fmla="*/ 11082 h 340214"/>
                <a:gd name="connsiteX4" fmla="*/ 346997 w 385218"/>
                <a:gd name="connsiteY4" fmla="*/ 0 h 340214"/>
                <a:gd name="connsiteX5" fmla="*/ 0 w 385218"/>
                <a:gd name="connsiteY5" fmla="*/ 0 h 340214"/>
                <a:gd name="connsiteX6" fmla="*/ 0 w 385218"/>
                <a:gd name="connsiteY6" fmla="*/ 11082 h 340214"/>
                <a:gd name="connsiteX7" fmla="*/ 33390 w 385218"/>
                <a:gd name="connsiteY7" fmla="*/ 333566 h 340214"/>
                <a:gd name="connsiteX8" fmla="*/ 324844 w 385218"/>
                <a:gd name="connsiteY8" fmla="*/ 22164 h 340214"/>
                <a:gd name="connsiteX9" fmla="*/ 352405 w 385218"/>
                <a:gd name="connsiteY9" fmla="*/ 318051 h 340214"/>
                <a:gd name="connsiteX10" fmla="*/ 51065 w 385218"/>
                <a:gd name="connsiteY10" fmla="*/ 318051 h 340214"/>
                <a:gd name="connsiteX11" fmla="*/ 22186 w 385218"/>
                <a:gd name="connsiteY11" fmla="*/ 22164 h 34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218" h="340214">
                  <a:moveTo>
                    <a:pt x="36260" y="340215"/>
                  </a:moveTo>
                  <a:lnTo>
                    <a:pt x="385218" y="340215"/>
                  </a:lnTo>
                  <a:lnTo>
                    <a:pt x="378569" y="324767"/>
                  </a:lnTo>
                  <a:cubicBezTo>
                    <a:pt x="357325" y="275153"/>
                    <a:pt x="346997" y="172545"/>
                    <a:pt x="346997" y="11082"/>
                  </a:cubicBezTo>
                  <a:lnTo>
                    <a:pt x="346997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09"/>
                    <a:pt x="10605" y="280372"/>
                    <a:pt x="33390" y="333566"/>
                  </a:cubicBezTo>
                  <a:close/>
                  <a:moveTo>
                    <a:pt x="324844" y="22164"/>
                  </a:moveTo>
                  <a:cubicBezTo>
                    <a:pt x="325265" y="167791"/>
                    <a:pt x="334087" y="262907"/>
                    <a:pt x="352405" y="318051"/>
                  </a:cubicBezTo>
                  <a:lnTo>
                    <a:pt x="51065" y="318051"/>
                  </a:lnTo>
                  <a:cubicBezTo>
                    <a:pt x="32093" y="267451"/>
                    <a:pt x="22629" y="170407"/>
                    <a:pt x="22186" y="22164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10BC5F8-9615-40D8-AC72-1DF251FC099B}"/>
                </a:ext>
              </a:extLst>
            </p:cNvPr>
            <p:cNvSpPr/>
            <p:nvPr/>
          </p:nvSpPr>
          <p:spPr>
            <a:xfrm>
              <a:off x="4727290" y="4912926"/>
              <a:ext cx="917139" cy="595165"/>
            </a:xfrm>
            <a:custGeom>
              <a:avLst/>
              <a:gdLst>
                <a:gd name="connsiteX0" fmla="*/ 635880 w 917139"/>
                <a:gd name="connsiteY0" fmla="*/ 476522 h 595165"/>
                <a:gd name="connsiteX1" fmla="*/ 917139 w 917139"/>
                <a:gd name="connsiteY1" fmla="*/ 476522 h 595165"/>
                <a:gd name="connsiteX2" fmla="*/ 910490 w 917139"/>
                <a:gd name="connsiteY2" fmla="*/ 461074 h 595165"/>
                <a:gd name="connsiteX3" fmla="*/ 878918 w 917139"/>
                <a:gd name="connsiteY3" fmla="*/ 147389 h 595165"/>
                <a:gd name="connsiteX4" fmla="*/ 878918 w 917139"/>
                <a:gd name="connsiteY4" fmla="*/ 136308 h 595165"/>
                <a:gd name="connsiteX5" fmla="*/ 531932 w 917139"/>
                <a:gd name="connsiteY5" fmla="*/ 136308 h 595165"/>
                <a:gd name="connsiteX6" fmla="*/ 531932 w 917139"/>
                <a:gd name="connsiteY6" fmla="*/ 147389 h 595165"/>
                <a:gd name="connsiteX7" fmla="*/ 533749 w 917139"/>
                <a:gd name="connsiteY7" fmla="*/ 254884 h 595165"/>
                <a:gd name="connsiteX8" fmla="*/ 360639 w 917139"/>
                <a:gd name="connsiteY8" fmla="*/ 254884 h 595165"/>
                <a:gd name="connsiteX9" fmla="*/ 347008 w 917139"/>
                <a:gd name="connsiteY9" fmla="*/ 11082 h 595165"/>
                <a:gd name="connsiteX10" fmla="*/ 347008 w 917139"/>
                <a:gd name="connsiteY10" fmla="*/ 0 h 595165"/>
                <a:gd name="connsiteX11" fmla="*/ 0 w 917139"/>
                <a:gd name="connsiteY11" fmla="*/ 0 h 595165"/>
                <a:gd name="connsiteX12" fmla="*/ 0 w 917139"/>
                <a:gd name="connsiteY12" fmla="*/ 11082 h 595165"/>
                <a:gd name="connsiteX13" fmla="*/ 33379 w 917139"/>
                <a:gd name="connsiteY13" fmla="*/ 333566 h 595165"/>
                <a:gd name="connsiteX14" fmla="*/ 36249 w 917139"/>
                <a:gd name="connsiteY14" fmla="*/ 340281 h 595165"/>
                <a:gd name="connsiteX15" fmla="*/ 280583 w 917139"/>
                <a:gd name="connsiteY15" fmla="*/ 340281 h 595165"/>
                <a:gd name="connsiteX16" fmla="*/ 313131 w 917139"/>
                <a:gd name="connsiteY16" fmla="*/ 588450 h 595165"/>
                <a:gd name="connsiteX17" fmla="*/ 316001 w 917139"/>
                <a:gd name="connsiteY17" fmla="*/ 595165 h 595165"/>
                <a:gd name="connsiteX18" fmla="*/ 664948 w 917139"/>
                <a:gd name="connsiteY18" fmla="*/ 595165 h 595165"/>
                <a:gd name="connsiteX19" fmla="*/ 658299 w 917139"/>
                <a:gd name="connsiteY19" fmla="*/ 579717 h 595165"/>
                <a:gd name="connsiteX20" fmla="*/ 635880 w 917139"/>
                <a:gd name="connsiteY20" fmla="*/ 476522 h 595165"/>
                <a:gd name="connsiteX21" fmla="*/ 856765 w 917139"/>
                <a:gd name="connsiteY21" fmla="*/ 158471 h 595165"/>
                <a:gd name="connsiteX22" fmla="*/ 884326 w 917139"/>
                <a:gd name="connsiteY22" fmla="*/ 454359 h 595165"/>
                <a:gd name="connsiteX23" fmla="*/ 582986 w 917139"/>
                <a:gd name="connsiteY23" fmla="*/ 454359 h 595165"/>
                <a:gd name="connsiteX24" fmla="*/ 554173 w 917139"/>
                <a:gd name="connsiteY24" fmla="*/ 158471 h 595165"/>
                <a:gd name="connsiteX25" fmla="*/ 22186 w 917139"/>
                <a:gd name="connsiteY25" fmla="*/ 22164 h 595165"/>
                <a:gd name="connsiteX26" fmla="*/ 324833 w 917139"/>
                <a:gd name="connsiteY26" fmla="*/ 22164 h 595165"/>
                <a:gd name="connsiteX27" fmla="*/ 352394 w 917139"/>
                <a:gd name="connsiteY27" fmla="*/ 318051 h 595165"/>
                <a:gd name="connsiteX28" fmla="*/ 51054 w 917139"/>
                <a:gd name="connsiteY28" fmla="*/ 318051 h 595165"/>
                <a:gd name="connsiteX29" fmla="*/ 22186 w 917139"/>
                <a:gd name="connsiteY29" fmla="*/ 22164 h 595165"/>
                <a:gd name="connsiteX30" fmla="*/ 330806 w 917139"/>
                <a:gd name="connsiteY30" fmla="*/ 572935 h 595165"/>
                <a:gd name="connsiteX31" fmla="*/ 302758 w 917139"/>
                <a:gd name="connsiteY31" fmla="*/ 340215 h 595165"/>
                <a:gd name="connsiteX32" fmla="*/ 385207 w 917139"/>
                <a:gd name="connsiteY32" fmla="*/ 340215 h 595165"/>
                <a:gd name="connsiteX33" fmla="*/ 378558 w 917139"/>
                <a:gd name="connsiteY33" fmla="*/ 324767 h 595165"/>
                <a:gd name="connsiteX34" fmla="*/ 364584 w 917139"/>
                <a:gd name="connsiteY34" fmla="*/ 277048 h 595165"/>
                <a:gd name="connsiteX35" fmla="*/ 534703 w 917139"/>
                <a:gd name="connsiteY35" fmla="*/ 277048 h 595165"/>
                <a:gd name="connsiteX36" fmla="*/ 565311 w 917139"/>
                <a:gd name="connsiteY36" fmla="*/ 469807 h 595165"/>
                <a:gd name="connsiteX37" fmla="*/ 568181 w 917139"/>
                <a:gd name="connsiteY37" fmla="*/ 476522 h 595165"/>
                <a:gd name="connsiteX38" fmla="*/ 613517 w 917139"/>
                <a:gd name="connsiteY38" fmla="*/ 476522 h 595165"/>
                <a:gd name="connsiteX39" fmla="*/ 632146 w 917139"/>
                <a:gd name="connsiteY39" fmla="*/ 572935 h 595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7139" h="595165">
                  <a:moveTo>
                    <a:pt x="635880" y="476522"/>
                  </a:moveTo>
                  <a:lnTo>
                    <a:pt x="917139" y="476522"/>
                  </a:lnTo>
                  <a:lnTo>
                    <a:pt x="910490" y="461074"/>
                  </a:lnTo>
                  <a:cubicBezTo>
                    <a:pt x="889246" y="411461"/>
                    <a:pt x="878918" y="308853"/>
                    <a:pt x="878918" y="147389"/>
                  </a:cubicBezTo>
                  <a:lnTo>
                    <a:pt x="878918" y="136308"/>
                  </a:lnTo>
                  <a:lnTo>
                    <a:pt x="531932" y="136308"/>
                  </a:lnTo>
                  <a:lnTo>
                    <a:pt x="531932" y="147389"/>
                  </a:lnTo>
                  <a:cubicBezTo>
                    <a:pt x="531932" y="186786"/>
                    <a:pt x="532542" y="222469"/>
                    <a:pt x="533749" y="254884"/>
                  </a:cubicBezTo>
                  <a:lnTo>
                    <a:pt x="360639" y="254884"/>
                  </a:lnTo>
                  <a:cubicBezTo>
                    <a:pt x="350047" y="174068"/>
                    <a:pt x="345490" y="92575"/>
                    <a:pt x="347008" y="11082"/>
                  </a:cubicBezTo>
                  <a:lnTo>
                    <a:pt x="347008" y="0"/>
                  </a:lnTo>
                  <a:lnTo>
                    <a:pt x="0" y="0"/>
                  </a:lnTo>
                  <a:lnTo>
                    <a:pt x="0" y="11082"/>
                  </a:lnTo>
                  <a:cubicBezTo>
                    <a:pt x="0" y="177920"/>
                    <a:pt x="10605" y="280372"/>
                    <a:pt x="33379" y="333566"/>
                  </a:cubicBezTo>
                  <a:lnTo>
                    <a:pt x="36249" y="340281"/>
                  </a:lnTo>
                  <a:lnTo>
                    <a:pt x="280583" y="340281"/>
                  </a:lnTo>
                  <a:cubicBezTo>
                    <a:pt x="283442" y="463867"/>
                    <a:pt x="293948" y="543734"/>
                    <a:pt x="313131" y="588450"/>
                  </a:cubicBezTo>
                  <a:lnTo>
                    <a:pt x="316001" y="595165"/>
                  </a:lnTo>
                  <a:lnTo>
                    <a:pt x="664948" y="595165"/>
                  </a:lnTo>
                  <a:lnTo>
                    <a:pt x="658299" y="579717"/>
                  </a:lnTo>
                  <a:cubicBezTo>
                    <a:pt x="646154" y="546503"/>
                    <a:pt x="638612" y="511782"/>
                    <a:pt x="635880" y="476522"/>
                  </a:cubicBezTo>
                  <a:close/>
                  <a:moveTo>
                    <a:pt x="856765" y="158471"/>
                  </a:moveTo>
                  <a:cubicBezTo>
                    <a:pt x="857186" y="304099"/>
                    <a:pt x="866007" y="399215"/>
                    <a:pt x="884326" y="454359"/>
                  </a:cubicBezTo>
                  <a:lnTo>
                    <a:pt x="582986" y="454359"/>
                  </a:lnTo>
                  <a:cubicBezTo>
                    <a:pt x="564014" y="403770"/>
                    <a:pt x="554561" y="306736"/>
                    <a:pt x="554173" y="158471"/>
                  </a:cubicBezTo>
                  <a:close/>
                  <a:moveTo>
                    <a:pt x="22186" y="22164"/>
                  </a:moveTo>
                  <a:lnTo>
                    <a:pt x="324833" y="22164"/>
                  </a:lnTo>
                  <a:cubicBezTo>
                    <a:pt x="325254" y="167791"/>
                    <a:pt x="334075" y="262907"/>
                    <a:pt x="352394" y="318051"/>
                  </a:cubicBezTo>
                  <a:lnTo>
                    <a:pt x="51054" y="318051"/>
                  </a:lnTo>
                  <a:cubicBezTo>
                    <a:pt x="32082" y="267462"/>
                    <a:pt x="22640" y="170418"/>
                    <a:pt x="22186" y="22164"/>
                  </a:cubicBezTo>
                  <a:close/>
                  <a:moveTo>
                    <a:pt x="330806" y="572935"/>
                  </a:moveTo>
                  <a:cubicBezTo>
                    <a:pt x="314693" y="529937"/>
                    <a:pt x="305451" y="453250"/>
                    <a:pt x="302758" y="340215"/>
                  </a:cubicBezTo>
                  <a:lnTo>
                    <a:pt x="385207" y="340215"/>
                  </a:lnTo>
                  <a:lnTo>
                    <a:pt x="378558" y="324767"/>
                  </a:lnTo>
                  <a:cubicBezTo>
                    <a:pt x="372344" y="309358"/>
                    <a:pt x="367663" y="293375"/>
                    <a:pt x="364584" y="277048"/>
                  </a:cubicBezTo>
                  <a:lnTo>
                    <a:pt x="534703" y="277048"/>
                  </a:lnTo>
                  <a:cubicBezTo>
                    <a:pt x="539135" y="369593"/>
                    <a:pt x="549175" y="432195"/>
                    <a:pt x="565311" y="469807"/>
                  </a:cubicBezTo>
                  <a:lnTo>
                    <a:pt x="568181" y="476522"/>
                  </a:lnTo>
                  <a:lnTo>
                    <a:pt x="613517" y="476522"/>
                  </a:lnTo>
                  <a:cubicBezTo>
                    <a:pt x="616445" y="509209"/>
                    <a:pt x="622686" y="541511"/>
                    <a:pt x="632146" y="572935"/>
                  </a:cubicBezTo>
                  <a:close/>
                </a:path>
              </a:pathLst>
            </a:custGeom>
            <a:solidFill>
              <a:srgbClr val="FFFFFF"/>
            </a:solidFill>
            <a:ln w="110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339862B-3922-4988-BBC3-3BB7119A34A0}"/>
              </a:ext>
            </a:extLst>
          </p:cNvPr>
          <p:cNvGrpSpPr/>
          <p:nvPr/>
        </p:nvGrpSpPr>
        <p:grpSpPr>
          <a:xfrm>
            <a:off x="6695611" y="3054131"/>
            <a:ext cx="2194560" cy="1106115"/>
            <a:chOff x="8921977" y="1394910"/>
            <a:chExt cx="2926080" cy="147481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B5A60CA-3EF4-4430-B558-B4B448076D0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1C5A52B-8324-4598-9A3E-263782D7A1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16605EB-C20A-4BA1-BC83-87B8ED5A1C12}"/>
              </a:ext>
            </a:extLst>
          </p:cNvPr>
          <p:cNvGrpSpPr/>
          <p:nvPr/>
        </p:nvGrpSpPr>
        <p:grpSpPr>
          <a:xfrm>
            <a:off x="6171288" y="4332952"/>
            <a:ext cx="2194560" cy="1106115"/>
            <a:chOff x="8921977" y="4001571"/>
            <a:chExt cx="2926080" cy="1474819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941F5FE-7892-449F-A59B-B5B8F8EAD20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7BEB1DD-0B95-4684-B48D-880A501E900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00DBC09-78C6-4107-8015-65F3C2E4E477}"/>
              </a:ext>
            </a:extLst>
          </p:cNvPr>
          <p:cNvGrpSpPr/>
          <p:nvPr/>
        </p:nvGrpSpPr>
        <p:grpSpPr>
          <a:xfrm>
            <a:off x="253830" y="3054133"/>
            <a:ext cx="2194560" cy="1106115"/>
            <a:chOff x="332936" y="2555951"/>
            <a:chExt cx="2926080" cy="1474819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3461238-8BD6-4654-AC1E-0D44B47E1A1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8C8CD23-268B-45A1-8A87-D3618090B7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7C2F765-1DA8-41E0-884D-801C52222A90}"/>
              </a:ext>
            </a:extLst>
          </p:cNvPr>
          <p:cNvGrpSpPr/>
          <p:nvPr/>
        </p:nvGrpSpPr>
        <p:grpSpPr>
          <a:xfrm>
            <a:off x="778154" y="4332951"/>
            <a:ext cx="2194560" cy="1106115"/>
            <a:chOff x="332936" y="4580523"/>
            <a:chExt cx="2926080" cy="147481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5BE67C7-F53D-42D8-9A7B-21D9FE0E616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804317F-8E96-4B20-B101-9D730309547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4BED4E4-A0F7-4970-BEF6-7684B8CD3538}"/>
              </a:ext>
            </a:extLst>
          </p:cNvPr>
          <p:cNvGrpSpPr/>
          <p:nvPr/>
        </p:nvGrpSpPr>
        <p:grpSpPr>
          <a:xfrm>
            <a:off x="6171288" y="1775310"/>
            <a:ext cx="2194560" cy="1106115"/>
            <a:chOff x="8921977" y="1394910"/>
            <a:chExt cx="2926080" cy="147481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533F985-7192-4FB1-BF68-54BAF8B7D8A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452321E-9415-4968-9FE3-D0FD4DA07D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A10EEB2-9B20-479E-86A3-206CDED4461A}"/>
              </a:ext>
            </a:extLst>
          </p:cNvPr>
          <p:cNvGrpSpPr/>
          <p:nvPr/>
        </p:nvGrpSpPr>
        <p:grpSpPr>
          <a:xfrm>
            <a:off x="778154" y="1775312"/>
            <a:ext cx="2194560" cy="1106115"/>
            <a:chOff x="332936" y="2555951"/>
            <a:chExt cx="2926080" cy="147481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F0B7D58-7148-447F-96DC-D7BB7AA102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4167361-37DF-4B11-A227-4F9D0F26C1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54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467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Converging Radial – Slide Template</vt:lpstr>
      <vt:lpstr>Speech Bubble Converging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Converging Radial</dc:title>
  <dc:creator>PresentationGO.com</dc:creator>
  <dc:description>© Copyright PresentationGO.com</dc:description>
  <dcterms:created xsi:type="dcterms:W3CDTF">2014-11-26T05:14:11Z</dcterms:created>
  <dcterms:modified xsi:type="dcterms:W3CDTF">2020-12-16T21:01:08Z</dcterms:modified>
  <cp:category>Charts &amp; Diagrams</cp:category>
</cp:coreProperties>
</file>