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3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Grid List – Slide Template</a:t>
            </a:r>
          </a:p>
        </p:txBody>
      </p:sp>
      <p:sp>
        <p:nvSpPr>
          <p:cNvPr id="3" name="Graphic 2" descr="Speech with solid fill">
            <a:extLst>
              <a:ext uri="{FF2B5EF4-FFF2-40B4-BE49-F238E27FC236}">
                <a16:creationId xmlns:a16="http://schemas.microsoft.com/office/drawing/2014/main" id="{C70F7E16-CD83-BDA8-A9F5-FAE334531779}"/>
              </a:ext>
            </a:extLst>
          </p:cNvPr>
          <p:cNvSpPr/>
          <p:nvPr/>
        </p:nvSpPr>
        <p:spPr>
          <a:xfrm>
            <a:off x="700099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0F598AE-51BB-0616-4E4F-76EC889BDA4B}"/>
              </a:ext>
            </a:extLst>
          </p:cNvPr>
          <p:cNvSpPr/>
          <p:nvPr/>
        </p:nvSpPr>
        <p:spPr>
          <a:xfrm>
            <a:off x="879452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04</a:t>
            </a:r>
          </a:p>
        </p:txBody>
      </p:sp>
      <p:sp>
        <p:nvSpPr>
          <p:cNvPr id="5" name="Graphic 2" descr="Speech with solid fill">
            <a:extLst>
              <a:ext uri="{FF2B5EF4-FFF2-40B4-BE49-F238E27FC236}">
                <a16:creationId xmlns:a16="http://schemas.microsoft.com/office/drawing/2014/main" id="{D1F61505-B04D-2AB3-B9B8-911788DF6B1A}"/>
              </a:ext>
            </a:extLst>
          </p:cNvPr>
          <p:cNvSpPr/>
          <p:nvPr/>
        </p:nvSpPr>
        <p:spPr>
          <a:xfrm>
            <a:off x="700099" y="1774092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4FB2233-BA30-2900-748D-4B7C244DC0E2}"/>
              </a:ext>
            </a:extLst>
          </p:cNvPr>
          <p:cNvSpPr/>
          <p:nvPr/>
        </p:nvSpPr>
        <p:spPr>
          <a:xfrm>
            <a:off x="879452" y="1774091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11" name="Graphic 2" descr="Speech with solid fill">
            <a:extLst>
              <a:ext uri="{FF2B5EF4-FFF2-40B4-BE49-F238E27FC236}">
                <a16:creationId xmlns:a16="http://schemas.microsoft.com/office/drawing/2014/main" id="{3451182E-B26A-F572-C5A9-35CACF6B1737}"/>
              </a:ext>
            </a:extLst>
          </p:cNvPr>
          <p:cNvSpPr/>
          <p:nvPr/>
        </p:nvSpPr>
        <p:spPr>
          <a:xfrm>
            <a:off x="6153436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rgbClr val="05ACC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1552DC8-2698-E2B8-7BCA-594102F1EF37}"/>
              </a:ext>
            </a:extLst>
          </p:cNvPr>
          <p:cNvSpPr/>
          <p:nvPr/>
        </p:nvSpPr>
        <p:spPr>
          <a:xfrm>
            <a:off x="6332788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06</a:t>
            </a:r>
          </a:p>
        </p:txBody>
      </p:sp>
      <p:sp>
        <p:nvSpPr>
          <p:cNvPr id="13" name="Graphic 2" descr="Speech with solid fill">
            <a:extLst>
              <a:ext uri="{FF2B5EF4-FFF2-40B4-BE49-F238E27FC236}">
                <a16:creationId xmlns:a16="http://schemas.microsoft.com/office/drawing/2014/main" id="{872239B3-FA1F-D0BA-6A81-77E593D3F127}"/>
              </a:ext>
            </a:extLst>
          </p:cNvPr>
          <p:cNvSpPr/>
          <p:nvPr/>
        </p:nvSpPr>
        <p:spPr>
          <a:xfrm>
            <a:off x="6153436" y="1768128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368DE61-2716-F7C3-BA56-C332626FA86C}"/>
              </a:ext>
            </a:extLst>
          </p:cNvPr>
          <p:cNvSpPr/>
          <p:nvPr/>
        </p:nvSpPr>
        <p:spPr>
          <a:xfrm>
            <a:off x="6332788" y="1768128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A8F74B-1AF0-25F2-3FBB-71F4BDF15285}"/>
              </a:ext>
            </a:extLst>
          </p:cNvPr>
          <p:cNvGrpSpPr/>
          <p:nvPr/>
        </p:nvGrpSpPr>
        <p:grpSpPr>
          <a:xfrm>
            <a:off x="836241" y="2071334"/>
            <a:ext cx="2018181" cy="1013782"/>
            <a:chOff x="332936" y="2596988"/>
            <a:chExt cx="2926080" cy="135170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E85081-529C-D919-FFCF-96EA3B4F740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125B63-0B60-AE5D-6076-2121747C755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EF0596-54B8-9A35-5203-3A47BF94AB96}"/>
              </a:ext>
            </a:extLst>
          </p:cNvPr>
          <p:cNvGrpSpPr/>
          <p:nvPr/>
        </p:nvGrpSpPr>
        <p:grpSpPr>
          <a:xfrm>
            <a:off x="6289577" y="2071334"/>
            <a:ext cx="2018181" cy="1013782"/>
            <a:chOff x="332936" y="2596988"/>
            <a:chExt cx="2926080" cy="135170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C2CFFE-3AA9-557A-A9F4-12B5D9B85DE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8D73FF-5437-3DD2-725D-438C7673C2A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85B687-713B-C014-1D61-7D2222197B2C}"/>
              </a:ext>
            </a:extLst>
          </p:cNvPr>
          <p:cNvGrpSpPr/>
          <p:nvPr/>
        </p:nvGrpSpPr>
        <p:grpSpPr>
          <a:xfrm>
            <a:off x="792467" y="4265129"/>
            <a:ext cx="2018181" cy="1013782"/>
            <a:chOff x="332936" y="2596988"/>
            <a:chExt cx="2926080" cy="135170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ED0C9D-5861-D066-87C6-F5955A7D7E6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B106BD-1903-9D02-C6B4-E109A166A27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7" name="Graphic 2" descr="Speech with solid fill">
            <a:extLst>
              <a:ext uri="{FF2B5EF4-FFF2-40B4-BE49-F238E27FC236}">
                <a16:creationId xmlns:a16="http://schemas.microsoft.com/office/drawing/2014/main" id="{B7F7914E-03D9-534F-548F-EE5F137C3749}"/>
              </a:ext>
            </a:extLst>
          </p:cNvPr>
          <p:cNvSpPr/>
          <p:nvPr/>
        </p:nvSpPr>
        <p:spPr>
          <a:xfrm>
            <a:off x="3426768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76DB54-E240-9F26-C17F-67EE589E767B}"/>
              </a:ext>
            </a:extLst>
          </p:cNvPr>
          <p:cNvSpPr/>
          <p:nvPr/>
        </p:nvSpPr>
        <p:spPr>
          <a:xfrm>
            <a:off x="3606121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05</a:t>
            </a:r>
          </a:p>
        </p:txBody>
      </p:sp>
      <p:sp>
        <p:nvSpPr>
          <p:cNvPr id="9" name="Graphic 2" descr="Speech with solid fill">
            <a:extLst>
              <a:ext uri="{FF2B5EF4-FFF2-40B4-BE49-F238E27FC236}">
                <a16:creationId xmlns:a16="http://schemas.microsoft.com/office/drawing/2014/main" id="{E393F40F-CDB3-ECAF-4943-BE6F15816E61}"/>
              </a:ext>
            </a:extLst>
          </p:cNvPr>
          <p:cNvSpPr/>
          <p:nvPr/>
        </p:nvSpPr>
        <p:spPr>
          <a:xfrm>
            <a:off x="3426768" y="1774092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C07A65-7C7A-861C-18D1-D5B51CA838A3}"/>
              </a:ext>
            </a:extLst>
          </p:cNvPr>
          <p:cNvSpPr/>
          <p:nvPr/>
        </p:nvSpPr>
        <p:spPr>
          <a:xfrm>
            <a:off x="3606121" y="1774091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1F7714-C10A-738B-D42A-4AB1F427A853}"/>
              </a:ext>
            </a:extLst>
          </p:cNvPr>
          <p:cNvGrpSpPr/>
          <p:nvPr/>
        </p:nvGrpSpPr>
        <p:grpSpPr>
          <a:xfrm>
            <a:off x="3562910" y="2071334"/>
            <a:ext cx="2018181" cy="1013782"/>
            <a:chOff x="332936" y="2596988"/>
            <a:chExt cx="2926080" cy="13517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106AF-8788-FBB8-F9CE-AD0278678B2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FA6F5D-C29D-071F-2BBD-3697AA300F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6B0691-9AAD-C7E6-97C3-E30EABD787B6}"/>
              </a:ext>
            </a:extLst>
          </p:cNvPr>
          <p:cNvGrpSpPr/>
          <p:nvPr/>
        </p:nvGrpSpPr>
        <p:grpSpPr>
          <a:xfrm>
            <a:off x="3562910" y="4265129"/>
            <a:ext cx="2018181" cy="1013782"/>
            <a:chOff x="332936" y="2596988"/>
            <a:chExt cx="2926080" cy="135170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746133-17CA-88BA-F33A-A7280CE9CE6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A4BF8C-CB88-3315-8A8A-850D1ED69D8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C59EDB3-4E70-3131-DCE8-1B0E1F7B3279}"/>
              </a:ext>
            </a:extLst>
          </p:cNvPr>
          <p:cNvGrpSpPr/>
          <p:nvPr/>
        </p:nvGrpSpPr>
        <p:grpSpPr>
          <a:xfrm>
            <a:off x="6289577" y="4265129"/>
            <a:ext cx="2018181" cy="1013782"/>
            <a:chOff x="332936" y="2596988"/>
            <a:chExt cx="2926080" cy="13517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8B6A65-DA86-2EC6-E9CB-75C8C4AA46D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9BC56E-9116-503E-068D-DFF6307DE07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Grid List – Slide Template</a:t>
            </a:r>
          </a:p>
        </p:txBody>
      </p:sp>
      <p:sp>
        <p:nvSpPr>
          <p:cNvPr id="33" name="Graphic 2" descr="Speech with solid fill">
            <a:extLst>
              <a:ext uri="{FF2B5EF4-FFF2-40B4-BE49-F238E27FC236}">
                <a16:creationId xmlns:a16="http://schemas.microsoft.com/office/drawing/2014/main" id="{3F5BA63A-CDAE-BD8F-3E00-15A573FBE3BF}"/>
              </a:ext>
            </a:extLst>
          </p:cNvPr>
          <p:cNvSpPr/>
          <p:nvPr/>
        </p:nvSpPr>
        <p:spPr>
          <a:xfrm>
            <a:off x="700099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E73BEE8-15B7-AF68-AB30-9C683C90944C}"/>
              </a:ext>
            </a:extLst>
          </p:cNvPr>
          <p:cNvSpPr/>
          <p:nvPr/>
        </p:nvSpPr>
        <p:spPr>
          <a:xfrm>
            <a:off x="879452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04</a:t>
            </a:r>
          </a:p>
        </p:txBody>
      </p:sp>
      <p:sp>
        <p:nvSpPr>
          <p:cNvPr id="35" name="Graphic 2" descr="Speech with solid fill">
            <a:extLst>
              <a:ext uri="{FF2B5EF4-FFF2-40B4-BE49-F238E27FC236}">
                <a16:creationId xmlns:a16="http://schemas.microsoft.com/office/drawing/2014/main" id="{9C6AA69E-9382-AB42-4F15-E14E7FCAA3B8}"/>
              </a:ext>
            </a:extLst>
          </p:cNvPr>
          <p:cNvSpPr/>
          <p:nvPr/>
        </p:nvSpPr>
        <p:spPr>
          <a:xfrm>
            <a:off x="700099" y="1774092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76E7639-01F6-3F21-1E59-2A7E99B4EF66}"/>
              </a:ext>
            </a:extLst>
          </p:cNvPr>
          <p:cNvSpPr/>
          <p:nvPr/>
        </p:nvSpPr>
        <p:spPr>
          <a:xfrm>
            <a:off x="879452" y="1774091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37" name="Graphic 2" descr="Speech with solid fill">
            <a:extLst>
              <a:ext uri="{FF2B5EF4-FFF2-40B4-BE49-F238E27FC236}">
                <a16:creationId xmlns:a16="http://schemas.microsoft.com/office/drawing/2014/main" id="{73A36CEC-6ECE-FC03-9889-C11F95D1AAAF}"/>
              </a:ext>
            </a:extLst>
          </p:cNvPr>
          <p:cNvSpPr/>
          <p:nvPr/>
        </p:nvSpPr>
        <p:spPr>
          <a:xfrm>
            <a:off x="6153436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rgbClr val="05ACC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DE4889E-CBB4-F857-0872-F57DC7644C07}"/>
              </a:ext>
            </a:extLst>
          </p:cNvPr>
          <p:cNvSpPr/>
          <p:nvPr/>
        </p:nvSpPr>
        <p:spPr>
          <a:xfrm>
            <a:off x="6332788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06</a:t>
            </a:r>
          </a:p>
        </p:txBody>
      </p:sp>
      <p:sp>
        <p:nvSpPr>
          <p:cNvPr id="39" name="Graphic 2" descr="Speech with solid fill">
            <a:extLst>
              <a:ext uri="{FF2B5EF4-FFF2-40B4-BE49-F238E27FC236}">
                <a16:creationId xmlns:a16="http://schemas.microsoft.com/office/drawing/2014/main" id="{93E074EA-DAF9-7F1C-09A2-D94C99C233D2}"/>
              </a:ext>
            </a:extLst>
          </p:cNvPr>
          <p:cNvSpPr/>
          <p:nvPr/>
        </p:nvSpPr>
        <p:spPr>
          <a:xfrm>
            <a:off x="6153436" y="1768128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F87C358-65FC-DD12-824F-A8BA3DDCFC6F}"/>
              </a:ext>
            </a:extLst>
          </p:cNvPr>
          <p:cNvSpPr/>
          <p:nvPr/>
        </p:nvSpPr>
        <p:spPr>
          <a:xfrm>
            <a:off x="6332788" y="1768128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714A35-32C3-1D0C-B796-A410E022E014}"/>
              </a:ext>
            </a:extLst>
          </p:cNvPr>
          <p:cNvGrpSpPr/>
          <p:nvPr/>
        </p:nvGrpSpPr>
        <p:grpSpPr>
          <a:xfrm>
            <a:off x="836241" y="2071334"/>
            <a:ext cx="2018181" cy="1013782"/>
            <a:chOff x="332936" y="2596988"/>
            <a:chExt cx="2926080" cy="13517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F54AF2-55D8-10BE-0A38-F83AA660782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154317-0B00-3EA4-90DE-511803C386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C300601-BA70-4AE3-B90B-FA15968D9459}"/>
              </a:ext>
            </a:extLst>
          </p:cNvPr>
          <p:cNvGrpSpPr/>
          <p:nvPr/>
        </p:nvGrpSpPr>
        <p:grpSpPr>
          <a:xfrm>
            <a:off x="6289577" y="2071334"/>
            <a:ext cx="2018181" cy="1013782"/>
            <a:chOff x="332936" y="2596988"/>
            <a:chExt cx="2926080" cy="13517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F8964AA-F4A6-B92A-2C4D-88CF4CFBCA8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6477CF6-356A-8D0A-45D3-79E2D94A970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8937EB6-C896-1BEA-627F-1046259219A4}"/>
              </a:ext>
            </a:extLst>
          </p:cNvPr>
          <p:cNvGrpSpPr/>
          <p:nvPr/>
        </p:nvGrpSpPr>
        <p:grpSpPr>
          <a:xfrm>
            <a:off x="792467" y="4265129"/>
            <a:ext cx="2018181" cy="1013782"/>
            <a:chOff x="332936" y="2596988"/>
            <a:chExt cx="2926080" cy="13517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D817E4-3AB6-3128-3356-E20121E2DD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019AFD-F554-0AD7-225C-EE6638CA2C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50" name="Graphic 2" descr="Speech with solid fill">
            <a:extLst>
              <a:ext uri="{FF2B5EF4-FFF2-40B4-BE49-F238E27FC236}">
                <a16:creationId xmlns:a16="http://schemas.microsoft.com/office/drawing/2014/main" id="{F70469AF-6660-136E-6D92-3FF6ED04D7C9}"/>
              </a:ext>
            </a:extLst>
          </p:cNvPr>
          <p:cNvSpPr/>
          <p:nvPr/>
        </p:nvSpPr>
        <p:spPr>
          <a:xfrm>
            <a:off x="3426768" y="3967886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F6F93CC-99C7-D3F5-5C56-E8F8A62743EA}"/>
              </a:ext>
            </a:extLst>
          </p:cNvPr>
          <p:cNvSpPr/>
          <p:nvPr/>
        </p:nvSpPr>
        <p:spPr>
          <a:xfrm>
            <a:off x="3606121" y="3967886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05</a:t>
            </a:r>
          </a:p>
        </p:txBody>
      </p:sp>
      <p:sp>
        <p:nvSpPr>
          <p:cNvPr id="52" name="Graphic 2" descr="Speech with solid fill">
            <a:extLst>
              <a:ext uri="{FF2B5EF4-FFF2-40B4-BE49-F238E27FC236}">
                <a16:creationId xmlns:a16="http://schemas.microsoft.com/office/drawing/2014/main" id="{B2675EC9-88C5-5B42-C141-DD107BEB7F02}"/>
              </a:ext>
            </a:extLst>
          </p:cNvPr>
          <p:cNvSpPr/>
          <p:nvPr/>
        </p:nvSpPr>
        <p:spPr>
          <a:xfrm>
            <a:off x="3426768" y="1774092"/>
            <a:ext cx="2290466" cy="1740715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5EB4B06-8F86-8465-75CB-B43A3A545B77}"/>
              </a:ext>
            </a:extLst>
          </p:cNvPr>
          <p:cNvSpPr/>
          <p:nvPr/>
        </p:nvSpPr>
        <p:spPr>
          <a:xfrm>
            <a:off x="3606121" y="1774091"/>
            <a:ext cx="614363" cy="433865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3E56986-EE6D-A6C0-4B65-78BB4B5BB0E8}"/>
              </a:ext>
            </a:extLst>
          </p:cNvPr>
          <p:cNvGrpSpPr/>
          <p:nvPr/>
        </p:nvGrpSpPr>
        <p:grpSpPr>
          <a:xfrm>
            <a:off x="3562910" y="2071334"/>
            <a:ext cx="2018181" cy="1013782"/>
            <a:chOff x="332936" y="2596988"/>
            <a:chExt cx="2926080" cy="135170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E9EB339-8C20-D2B0-31DF-5680085E80F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4DCF5D4-73EA-E7F5-6665-B7267FDF1CF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5B94BF-16AA-6062-A115-A7744DF2935A}"/>
              </a:ext>
            </a:extLst>
          </p:cNvPr>
          <p:cNvGrpSpPr/>
          <p:nvPr/>
        </p:nvGrpSpPr>
        <p:grpSpPr>
          <a:xfrm>
            <a:off x="3562910" y="4265129"/>
            <a:ext cx="2018181" cy="1013782"/>
            <a:chOff x="332936" y="2596988"/>
            <a:chExt cx="2926080" cy="13517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38B3DAA-F810-75E9-BD90-B429021DA7F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B070374-AA46-2358-E463-D818130A47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DD78456-C220-6D51-D3A0-2260AF5F3DA6}"/>
              </a:ext>
            </a:extLst>
          </p:cNvPr>
          <p:cNvGrpSpPr/>
          <p:nvPr/>
        </p:nvGrpSpPr>
        <p:grpSpPr>
          <a:xfrm>
            <a:off x="6289577" y="4265129"/>
            <a:ext cx="2018181" cy="1013782"/>
            <a:chOff x="332936" y="2596988"/>
            <a:chExt cx="2926080" cy="135170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F2361B1-9A8D-5980-1CEB-4E62460CCCC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A7F29D6-8B6B-C898-8B71-6E2BF96F4F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33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479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Grid List – Slide Template</vt:lpstr>
      <vt:lpstr>Speech Bubble Grid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Grid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2023-05-08T16:53:40Z</dcterms:modified>
  <cp:category>Charts &amp; Diagrams</cp:category>
</cp:coreProperties>
</file>