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3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Grid List – Slide Template</a:t>
            </a:r>
          </a:p>
        </p:txBody>
      </p:sp>
      <p:sp>
        <p:nvSpPr>
          <p:cNvPr id="3" name="Graphic 2" descr="Speech with solid fill">
            <a:extLst>
              <a:ext uri="{FF2B5EF4-FFF2-40B4-BE49-F238E27FC236}">
                <a16:creationId xmlns:a16="http://schemas.microsoft.com/office/drawing/2014/main" id="{C70F7E16-CD83-BDA8-A9F5-FAE334531779}"/>
              </a:ext>
            </a:extLst>
          </p:cNvPr>
          <p:cNvSpPr/>
          <p:nvPr/>
        </p:nvSpPr>
        <p:spPr>
          <a:xfrm>
            <a:off x="933465" y="3851181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0F598AE-51BB-0616-4E4F-76EC889BDA4B}"/>
              </a:ext>
            </a:extLst>
          </p:cNvPr>
          <p:cNvSpPr/>
          <p:nvPr/>
        </p:nvSpPr>
        <p:spPr>
          <a:xfrm>
            <a:off x="1172603" y="3851181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sp>
        <p:nvSpPr>
          <p:cNvPr id="5" name="Graphic 2" descr="Speech with solid fill">
            <a:extLst>
              <a:ext uri="{FF2B5EF4-FFF2-40B4-BE49-F238E27FC236}">
                <a16:creationId xmlns:a16="http://schemas.microsoft.com/office/drawing/2014/main" id="{D1F61505-B04D-2AB3-B9B8-911788DF6B1A}"/>
              </a:ext>
            </a:extLst>
          </p:cNvPr>
          <p:cNvSpPr/>
          <p:nvPr/>
        </p:nvSpPr>
        <p:spPr>
          <a:xfrm>
            <a:off x="933465" y="1289563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4FB2233-BA30-2900-748D-4B7C244DC0E2}"/>
              </a:ext>
            </a:extLst>
          </p:cNvPr>
          <p:cNvSpPr/>
          <p:nvPr/>
        </p:nvSpPr>
        <p:spPr>
          <a:xfrm>
            <a:off x="1172603" y="1289563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1" name="Graphic 2" descr="Speech with solid fill">
            <a:extLst>
              <a:ext uri="{FF2B5EF4-FFF2-40B4-BE49-F238E27FC236}">
                <a16:creationId xmlns:a16="http://schemas.microsoft.com/office/drawing/2014/main" id="{3451182E-B26A-F572-C5A9-35CACF6B1737}"/>
              </a:ext>
            </a:extLst>
          </p:cNvPr>
          <p:cNvSpPr/>
          <p:nvPr/>
        </p:nvSpPr>
        <p:spPr>
          <a:xfrm>
            <a:off x="8204580" y="3851181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rgbClr val="05ACC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1552DC8-2698-E2B8-7BCA-594102F1EF37}"/>
              </a:ext>
            </a:extLst>
          </p:cNvPr>
          <p:cNvSpPr/>
          <p:nvPr/>
        </p:nvSpPr>
        <p:spPr>
          <a:xfrm>
            <a:off x="8443718" y="3851181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06</a:t>
            </a:r>
          </a:p>
        </p:txBody>
      </p:sp>
      <p:sp>
        <p:nvSpPr>
          <p:cNvPr id="13" name="Graphic 2" descr="Speech with solid fill">
            <a:extLst>
              <a:ext uri="{FF2B5EF4-FFF2-40B4-BE49-F238E27FC236}">
                <a16:creationId xmlns:a16="http://schemas.microsoft.com/office/drawing/2014/main" id="{872239B3-FA1F-D0BA-6A81-77E593D3F127}"/>
              </a:ext>
            </a:extLst>
          </p:cNvPr>
          <p:cNvSpPr/>
          <p:nvPr/>
        </p:nvSpPr>
        <p:spPr>
          <a:xfrm>
            <a:off x="8204580" y="1281612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368DE61-2716-F7C3-BA56-C332626FA86C}"/>
              </a:ext>
            </a:extLst>
          </p:cNvPr>
          <p:cNvSpPr/>
          <p:nvPr/>
        </p:nvSpPr>
        <p:spPr>
          <a:xfrm>
            <a:off x="8443718" y="1281612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1A8F74B-1AF0-25F2-3FBB-71F4BDF15285}"/>
              </a:ext>
            </a:extLst>
          </p:cNvPr>
          <p:cNvGrpSpPr/>
          <p:nvPr/>
        </p:nvGrpSpPr>
        <p:grpSpPr>
          <a:xfrm>
            <a:off x="1114988" y="1716666"/>
            <a:ext cx="2690908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FE85081-529C-D919-FFCF-96EA3B4F740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7125B63-0B60-AE5D-6076-2121747C75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EF0596-54B8-9A35-5203-3A47BF94AB96}"/>
              </a:ext>
            </a:extLst>
          </p:cNvPr>
          <p:cNvGrpSpPr/>
          <p:nvPr/>
        </p:nvGrpSpPr>
        <p:grpSpPr>
          <a:xfrm>
            <a:off x="8386103" y="1716666"/>
            <a:ext cx="2690908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C2CFFE-3AA9-557A-A9F4-12B5D9B85DE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8D73FF-5437-3DD2-725D-438C7673C2A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85B687-713B-C014-1D61-7D2222197B2C}"/>
              </a:ext>
            </a:extLst>
          </p:cNvPr>
          <p:cNvGrpSpPr/>
          <p:nvPr/>
        </p:nvGrpSpPr>
        <p:grpSpPr>
          <a:xfrm>
            <a:off x="1056622" y="4278284"/>
            <a:ext cx="2690908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ED0C9D-5861-D066-87C6-F5955A7D7E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2B106BD-1903-9D02-C6B4-E109A166A27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7" name="Graphic 2" descr="Speech with solid fill">
            <a:extLst>
              <a:ext uri="{FF2B5EF4-FFF2-40B4-BE49-F238E27FC236}">
                <a16:creationId xmlns:a16="http://schemas.microsoft.com/office/drawing/2014/main" id="{B7F7914E-03D9-534F-548F-EE5F137C3749}"/>
              </a:ext>
            </a:extLst>
          </p:cNvPr>
          <p:cNvSpPr/>
          <p:nvPr/>
        </p:nvSpPr>
        <p:spPr>
          <a:xfrm>
            <a:off x="4569023" y="3851181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776DB54-E240-9F26-C17F-67EE589E767B}"/>
              </a:ext>
            </a:extLst>
          </p:cNvPr>
          <p:cNvSpPr/>
          <p:nvPr/>
        </p:nvSpPr>
        <p:spPr>
          <a:xfrm>
            <a:off x="4808161" y="3851181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05</a:t>
            </a:r>
          </a:p>
        </p:txBody>
      </p:sp>
      <p:sp>
        <p:nvSpPr>
          <p:cNvPr id="9" name="Graphic 2" descr="Speech with solid fill">
            <a:extLst>
              <a:ext uri="{FF2B5EF4-FFF2-40B4-BE49-F238E27FC236}">
                <a16:creationId xmlns:a16="http://schemas.microsoft.com/office/drawing/2014/main" id="{E393F40F-CDB3-ECAF-4943-BE6F15816E61}"/>
              </a:ext>
            </a:extLst>
          </p:cNvPr>
          <p:cNvSpPr/>
          <p:nvPr/>
        </p:nvSpPr>
        <p:spPr>
          <a:xfrm>
            <a:off x="4569023" y="1289563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C07A65-7C7A-861C-18D1-D5B51CA838A3}"/>
              </a:ext>
            </a:extLst>
          </p:cNvPr>
          <p:cNvSpPr/>
          <p:nvPr/>
        </p:nvSpPr>
        <p:spPr>
          <a:xfrm>
            <a:off x="4808161" y="1289563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B1F7714-C10A-738B-D42A-4AB1F427A853}"/>
              </a:ext>
            </a:extLst>
          </p:cNvPr>
          <p:cNvGrpSpPr/>
          <p:nvPr/>
        </p:nvGrpSpPr>
        <p:grpSpPr>
          <a:xfrm>
            <a:off x="4750546" y="1716666"/>
            <a:ext cx="2690908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106AF-8788-FBB8-F9CE-AD0278678B2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4FA6F5D-C29D-071F-2BBD-3697AA300F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26B0691-9AAD-C7E6-97C3-E30EABD787B6}"/>
              </a:ext>
            </a:extLst>
          </p:cNvPr>
          <p:cNvGrpSpPr/>
          <p:nvPr/>
        </p:nvGrpSpPr>
        <p:grpSpPr>
          <a:xfrm>
            <a:off x="4750546" y="4278284"/>
            <a:ext cx="2690908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2746133-17CA-88BA-F33A-A7280CE9CE6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6A4BF8C-CB88-3315-8A8A-850D1ED69D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C59EDB3-4E70-3131-DCE8-1B0E1F7B3279}"/>
              </a:ext>
            </a:extLst>
          </p:cNvPr>
          <p:cNvGrpSpPr/>
          <p:nvPr/>
        </p:nvGrpSpPr>
        <p:grpSpPr>
          <a:xfrm>
            <a:off x="8386103" y="4278284"/>
            <a:ext cx="2690908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8B6A65-DA86-2EC6-E9CB-75C8C4AA46D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B9BC56E-9116-503E-068D-DFF6307DE07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Bubble Grid List – Slide Template</a:t>
            </a:r>
          </a:p>
        </p:txBody>
      </p:sp>
      <p:sp>
        <p:nvSpPr>
          <p:cNvPr id="3" name="Graphic 2" descr="Speech with solid fill">
            <a:extLst>
              <a:ext uri="{FF2B5EF4-FFF2-40B4-BE49-F238E27FC236}">
                <a16:creationId xmlns:a16="http://schemas.microsoft.com/office/drawing/2014/main" id="{C70F7E16-CD83-BDA8-A9F5-FAE334531779}"/>
              </a:ext>
            </a:extLst>
          </p:cNvPr>
          <p:cNvSpPr/>
          <p:nvPr/>
        </p:nvSpPr>
        <p:spPr>
          <a:xfrm>
            <a:off x="933465" y="3851181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0F598AE-51BB-0616-4E4F-76EC889BDA4B}"/>
              </a:ext>
            </a:extLst>
          </p:cNvPr>
          <p:cNvSpPr/>
          <p:nvPr/>
        </p:nvSpPr>
        <p:spPr>
          <a:xfrm>
            <a:off x="1172603" y="3851181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sp>
        <p:nvSpPr>
          <p:cNvPr id="5" name="Graphic 2" descr="Speech with solid fill">
            <a:extLst>
              <a:ext uri="{FF2B5EF4-FFF2-40B4-BE49-F238E27FC236}">
                <a16:creationId xmlns:a16="http://schemas.microsoft.com/office/drawing/2014/main" id="{D1F61505-B04D-2AB3-B9B8-911788DF6B1A}"/>
              </a:ext>
            </a:extLst>
          </p:cNvPr>
          <p:cNvSpPr/>
          <p:nvPr/>
        </p:nvSpPr>
        <p:spPr>
          <a:xfrm>
            <a:off x="933465" y="1289563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4FB2233-BA30-2900-748D-4B7C244DC0E2}"/>
              </a:ext>
            </a:extLst>
          </p:cNvPr>
          <p:cNvSpPr/>
          <p:nvPr/>
        </p:nvSpPr>
        <p:spPr>
          <a:xfrm>
            <a:off x="1172603" y="1289563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1" name="Graphic 2" descr="Speech with solid fill">
            <a:extLst>
              <a:ext uri="{FF2B5EF4-FFF2-40B4-BE49-F238E27FC236}">
                <a16:creationId xmlns:a16="http://schemas.microsoft.com/office/drawing/2014/main" id="{3451182E-B26A-F572-C5A9-35CACF6B1737}"/>
              </a:ext>
            </a:extLst>
          </p:cNvPr>
          <p:cNvSpPr/>
          <p:nvPr/>
        </p:nvSpPr>
        <p:spPr>
          <a:xfrm>
            <a:off x="8204580" y="3851181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rgbClr val="05ACC7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1552DC8-2698-E2B8-7BCA-594102F1EF37}"/>
              </a:ext>
            </a:extLst>
          </p:cNvPr>
          <p:cNvSpPr/>
          <p:nvPr/>
        </p:nvSpPr>
        <p:spPr>
          <a:xfrm>
            <a:off x="8443718" y="3851181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06</a:t>
            </a:r>
          </a:p>
        </p:txBody>
      </p:sp>
      <p:sp>
        <p:nvSpPr>
          <p:cNvPr id="13" name="Graphic 2" descr="Speech with solid fill">
            <a:extLst>
              <a:ext uri="{FF2B5EF4-FFF2-40B4-BE49-F238E27FC236}">
                <a16:creationId xmlns:a16="http://schemas.microsoft.com/office/drawing/2014/main" id="{872239B3-FA1F-D0BA-6A81-77E593D3F127}"/>
              </a:ext>
            </a:extLst>
          </p:cNvPr>
          <p:cNvSpPr/>
          <p:nvPr/>
        </p:nvSpPr>
        <p:spPr>
          <a:xfrm>
            <a:off x="8204580" y="1281612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368DE61-2716-F7C3-BA56-C332626FA86C}"/>
              </a:ext>
            </a:extLst>
          </p:cNvPr>
          <p:cNvSpPr/>
          <p:nvPr/>
        </p:nvSpPr>
        <p:spPr>
          <a:xfrm>
            <a:off x="8443718" y="1281612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1A8F74B-1AF0-25F2-3FBB-71F4BDF15285}"/>
              </a:ext>
            </a:extLst>
          </p:cNvPr>
          <p:cNvGrpSpPr/>
          <p:nvPr/>
        </p:nvGrpSpPr>
        <p:grpSpPr>
          <a:xfrm>
            <a:off x="1114988" y="1716666"/>
            <a:ext cx="2690908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FE85081-529C-D919-FFCF-96EA3B4F740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7125B63-0B60-AE5D-6076-2121747C75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EF0596-54B8-9A35-5203-3A47BF94AB96}"/>
              </a:ext>
            </a:extLst>
          </p:cNvPr>
          <p:cNvGrpSpPr/>
          <p:nvPr/>
        </p:nvGrpSpPr>
        <p:grpSpPr>
          <a:xfrm>
            <a:off x="8386103" y="1716666"/>
            <a:ext cx="2690908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C2CFFE-3AA9-557A-A9F4-12B5D9B85DE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8D73FF-5437-3DD2-725D-438C7673C2A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85B687-713B-C014-1D61-7D2222197B2C}"/>
              </a:ext>
            </a:extLst>
          </p:cNvPr>
          <p:cNvGrpSpPr/>
          <p:nvPr/>
        </p:nvGrpSpPr>
        <p:grpSpPr>
          <a:xfrm>
            <a:off x="1056622" y="4278284"/>
            <a:ext cx="2690908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ED0C9D-5861-D066-87C6-F5955A7D7E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2B106BD-1903-9D02-C6B4-E109A166A27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7" name="Graphic 2" descr="Speech with solid fill">
            <a:extLst>
              <a:ext uri="{FF2B5EF4-FFF2-40B4-BE49-F238E27FC236}">
                <a16:creationId xmlns:a16="http://schemas.microsoft.com/office/drawing/2014/main" id="{B7F7914E-03D9-534F-548F-EE5F137C3749}"/>
              </a:ext>
            </a:extLst>
          </p:cNvPr>
          <p:cNvSpPr/>
          <p:nvPr/>
        </p:nvSpPr>
        <p:spPr>
          <a:xfrm>
            <a:off x="4569023" y="3851181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776DB54-E240-9F26-C17F-67EE589E767B}"/>
              </a:ext>
            </a:extLst>
          </p:cNvPr>
          <p:cNvSpPr/>
          <p:nvPr/>
        </p:nvSpPr>
        <p:spPr>
          <a:xfrm>
            <a:off x="4808161" y="3851181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05</a:t>
            </a:r>
          </a:p>
        </p:txBody>
      </p:sp>
      <p:sp>
        <p:nvSpPr>
          <p:cNvPr id="9" name="Graphic 2" descr="Speech with solid fill">
            <a:extLst>
              <a:ext uri="{FF2B5EF4-FFF2-40B4-BE49-F238E27FC236}">
                <a16:creationId xmlns:a16="http://schemas.microsoft.com/office/drawing/2014/main" id="{E393F40F-CDB3-ECAF-4943-BE6F15816E61}"/>
              </a:ext>
            </a:extLst>
          </p:cNvPr>
          <p:cNvSpPr/>
          <p:nvPr/>
        </p:nvSpPr>
        <p:spPr>
          <a:xfrm>
            <a:off x="4569023" y="1289563"/>
            <a:ext cx="3053955" cy="2320953"/>
          </a:xfrm>
          <a:custGeom>
            <a:avLst/>
            <a:gdLst>
              <a:gd name="connsiteX0" fmla="*/ 615315 w 647700"/>
              <a:gd name="connsiteY0" fmla="*/ 0 h 590550"/>
              <a:gd name="connsiteX1" fmla="*/ 32385 w 647700"/>
              <a:gd name="connsiteY1" fmla="*/ 0 h 590550"/>
              <a:gd name="connsiteX2" fmla="*/ 0 w 647700"/>
              <a:gd name="connsiteY2" fmla="*/ 32385 h 590550"/>
              <a:gd name="connsiteX3" fmla="*/ 0 w 647700"/>
              <a:gd name="connsiteY3" fmla="*/ 425768 h 590550"/>
              <a:gd name="connsiteX4" fmla="*/ 32385 w 647700"/>
              <a:gd name="connsiteY4" fmla="*/ 458153 h 590550"/>
              <a:gd name="connsiteX5" fmla="*/ 388620 w 647700"/>
              <a:gd name="connsiteY5" fmla="*/ 458153 h 590550"/>
              <a:gd name="connsiteX6" fmla="*/ 518160 w 647700"/>
              <a:gd name="connsiteY6" fmla="*/ 590550 h 590550"/>
              <a:gd name="connsiteX7" fmla="*/ 518160 w 647700"/>
              <a:gd name="connsiteY7" fmla="*/ 459105 h 590550"/>
              <a:gd name="connsiteX8" fmla="*/ 615315 w 647700"/>
              <a:gd name="connsiteY8" fmla="*/ 459105 h 590550"/>
              <a:gd name="connsiteX9" fmla="*/ 647700 w 647700"/>
              <a:gd name="connsiteY9" fmla="*/ 426720 h 590550"/>
              <a:gd name="connsiteX10" fmla="*/ 647700 w 647700"/>
              <a:gd name="connsiteY10" fmla="*/ 33338 h 590550"/>
              <a:gd name="connsiteX11" fmla="*/ 615315 w 647700"/>
              <a:gd name="connsiteY1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7700" h="590550">
                <a:moveTo>
                  <a:pt x="615315" y="0"/>
                </a:moveTo>
                <a:lnTo>
                  <a:pt x="32385" y="0"/>
                </a:lnTo>
                <a:cubicBezTo>
                  <a:pt x="14288" y="0"/>
                  <a:pt x="0" y="15240"/>
                  <a:pt x="0" y="32385"/>
                </a:cubicBezTo>
                <a:lnTo>
                  <a:pt x="0" y="425768"/>
                </a:lnTo>
                <a:cubicBezTo>
                  <a:pt x="0" y="443865"/>
                  <a:pt x="14288" y="458153"/>
                  <a:pt x="32385" y="458153"/>
                </a:cubicBezTo>
                <a:lnTo>
                  <a:pt x="388620" y="458153"/>
                </a:lnTo>
                <a:lnTo>
                  <a:pt x="518160" y="590550"/>
                </a:lnTo>
                <a:lnTo>
                  <a:pt x="518160" y="459105"/>
                </a:lnTo>
                <a:lnTo>
                  <a:pt x="615315" y="459105"/>
                </a:lnTo>
                <a:cubicBezTo>
                  <a:pt x="633413" y="459105"/>
                  <a:pt x="647700" y="443865"/>
                  <a:pt x="647700" y="426720"/>
                </a:cubicBezTo>
                <a:lnTo>
                  <a:pt x="647700" y="33338"/>
                </a:lnTo>
                <a:cubicBezTo>
                  <a:pt x="647700" y="15240"/>
                  <a:pt x="633413" y="0"/>
                  <a:pt x="615315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C07A65-7C7A-861C-18D1-D5B51CA838A3}"/>
              </a:ext>
            </a:extLst>
          </p:cNvPr>
          <p:cNvSpPr/>
          <p:nvPr/>
        </p:nvSpPr>
        <p:spPr>
          <a:xfrm>
            <a:off x="4808161" y="1289563"/>
            <a:ext cx="819150" cy="578486"/>
          </a:xfrm>
          <a:custGeom>
            <a:avLst/>
            <a:gdLst>
              <a:gd name="connsiteX0" fmla="*/ 0 w 819150"/>
              <a:gd name="connsiteY0" fmla="*/ 0 h 578486"/>
              <a:gd name="connsiteX1" fmla="*/ 819150 w 819150"/>
              <a:gd name="connsiteY1" fmla="*/ 0 h 578486"/>
              <a:gd name="connsiteX2" fmla="*/ 819150 w 819150"/>
              <a:gd name="connsiteY2" fmla="*/ 441958 h 578486"/>
              <a:gd name="connsiteX3" fmla="*/ 682622 w 819150"/>
              <a:gd name="connsiteY3" fmla="*/ 578486 h 578486"/>
              <a:gd name="connsiteX4" fmla="*/ 136528 w 819150"/>
              <a:gd name="connsiteY4" fmla="*/ 578486 h 578486"/>
              <a:gd name="connsiteX5" fmla="*/ 0 w 819150"/>
              <a:gd name="connsiteY5" fmla="*/ 441958 h 57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150" h="578486">
                <a:moveTo>
                  <a:pt x="0" y="0"/>
                </a:moveTo>
                <a:lnTo>
                  <a:pt x="819150" y="0"/>
                </a:lnTo>
                <a:lnTo>
                  <a:pt x="819150" y="441958"/>
                </a:lnTo>
                <a:cubicBezTo>
                  <a:pt x="819150" y="517360"/>
                  <a:pt x="758024" y="578486"/>
                  <a:pt x="682622" y="578486"/>
                </a:cubicBezTo>
                <a:lnTo>
                  <a:pt x="136528" y="578486"/>
                </a:lnTo>
                <a:cubicBezTo>
                  <a:pt x="61126" y="578486"/>
                  <a:pt x="0" y="517360"/>
                  <a:pt x="0" y="441958"/>
                </a:cubicBez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B1F7714-C10A-738B-D42A-4AB1F427A853}"/>
              </a:ext>
            </a:extLst>
          </p:cNvPr>
          <p:cNvGrpSpPr/>
          <p:nvPr/>
        </p:nvGrpSpPr>
        <p:grpSpPr>
          <a:xfrm>
            <a:off x="4750546" y="1716666"/>
            <a:ext cx="2690908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106AF-8788-FBB8-F9CE-AD0278678B2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4FA6F5D-C29D-071F-2BBD-3697AA300FC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26B0691-9AAD-C7E6-97C3-E30EABD787B6}"/>
              </a:ext>
            </a:extLst>
          </p:cNvPr>
          <p:cNvGrpSpPr/>
          <p:nvPr/>
        </p:nvGrpSpPr>
        <p:grpSpPr>
          <a:xfrm>
            <a:off x="4750546" y="4278284"/>
            <a:ext cx="2690908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2746133-17CA-88BA-F33A-A7280CE9CE6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6A4BF8C-CB88-3315-8A8A-850D1ED69D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C59EDB3-4E70-3131-DCE8-1B0E1F7B3279}"/>
              </a:ext>
            </a:extLst>
          </p:cNvPr>
          <p:cNvGrpSpPr/>
          <p:nvPr/>
        </p:nvGrpSpPr>
        <p:grpSpPr>
          <a:xfrm>
            <a:off x="8386103" y="4278284"/>
            <a:ext cx="2690908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8B6A65-DA86-2EC6-E9CB-75C8C4AA46D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B9BC56E-9116-503E-068D-DFF6307DE07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33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479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Grid List – Slide Template</vt:lpstr>
      <vt:lpstr>Speech Bubble Grid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Grid List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2023-05-08T16:53:45Z</dcterms:modified>
  <cp:category>Charts &amp; Diagrams</cp:category>
</cp:coreProperties>
</file>